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73" r:id="rId5"/>
  </p:sldMasterIdLst>
  <p:notesMasterIdLst>
    <p:notesMasterId r:id="rId13"/>
  </p:notesMasterIdLst>
  <p:sldIdLst>
    <p:sldId id="327" r:id="rId6"/>
    <p:sldId id="284" r:id="rId7"/>
    <p:sldId id="319" r:id="rId8"/>
    <p:sldId id="326" r:id="rId9"/>
    <p:sldId id="316" r:id="rId10"/>
    <p:sldId id="322" r:id="rId11"/>
    <p:sldId id="301" r:id="rId12"/>
  </p:sldIdLst>
  <p:sldSz cx="12192000" cy="6858000"/>
  <p:notesSz cx="7104063" cy="10234613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0E92C52-0831-1386-19F0-5BD63701FB4E}" name="Annedore Van Zalen" initials="AV" userId="S::annedore.vanzalen@gezondleven.be::e89134e5-1b64-42cc-8f3b-2949c5e93b68" providerId="AD"/>
  <p188:author id="{61273B87-FCBD-279E-D1E9-4A6C2C51893E}" name="Anne Verlinden" initials="AV" userId="S::anne.verlinden@gezondleven.be::d62fc86b-ed39-4326-8af4-b4c0f68bfef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9CDD4"/>
    <a:srgbClr val="F08AA9"/>
    <a:srgbClr val="F8AE4C"/>
    <a:srgbClr val="F4D15F"/>
    <a:srgbClr val="ECF1F3"/>
    <a:srgbClr val="C1C9CB"/>
    <a:srgbClr val="EBE9E7"/>
    <a:srgbClr val="F0F0F0"/>
    <a:srgbClr val="F9E7AD"/>
    <a:srgbClr val="FAC37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0133" autoAdjust="0"/>
  </p:normalViewPr>
  <p:slideViewPr>
    <p:cSldViewPr snapToGrid="0">
      <p:cViewPr>
        <p:scale>
          <a:sx n="75" d="100"/>
          <a:sy n="75" d="100"/>
        </p:scale>
        <p:origin x="1435" y="2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ne Verlinden" userId="d62fc86b-ed39-4326-8af4-b4c0f68bfef6" providerId="ADAL" clId="{4FE50342-A73C-4305-96C7-34CA67B8094D}"/>
    <pc:docChg chg="custSel modSld">
      <pc:chgData name="Anne Verlinden" userId="d62fc86b-ed39-4326-8af4-b4c0f68bfef6" providerId="ADAL" clId="{4FE50342-A73C-4305-96C7-34CA67B8094D}" dt="2025-11-17T08:53:44.797" v="11" actId="34135"/>
      <pc:docMkLst>
        <pc:docMk/>
      </pc:docMkLst>
      <pc:sldChg chg="modSp mod">
        <pc:chgData name="Anne Verlinden" userId="d62fc86b-ed39-4326-8af4-b4c0f68bfef6" providerId="ADAL" clId="{4FE50342-A73C-4305-96C7-34CA67B8094D}" dt="2025-11-17T08:48:13.854" v="6" actId="34135"/>
        <pc:sldMkLst>
          <pc:docMk/>
          <pc:sldMk cId="1333521825" sldId="284"/>
        </pc:sldMkLst>
        <pc:spChg chg="mod">
          <ac:chgData name="Anne Verlinden" userId="d62fc86b-ed39-4326-8af4-b4c0f68bfef6" providerId="ADAL" clId="{4FE50342-A73C-4305-96C7-34CA67B8094D}" dt="2025-11-17T08:48:13.854" v="6" actId="34135"/>
          <ac:spMkLst>
            <pc:docMk/>
            <pc:sldMk cId="1333521825" sldId="284"/>
            <ac:spMk id="4" creationId="{CAEDF2EE-F7E1-4C7F-C220-350275B25CAE}"/>
          </ac:spMkLst>
        </pc:spChg>
        <pc:spChg chg="mod">
          <ac:chgData name="Anne Verlinden" userId="d62fc86b-ed39-4326-8af4-b4c0f68bfef6" providerId="ADAL" clId="{4FE50342-A73C-4305-96C7-34CA67B8094D}" dt="2025-11-17T08:48:13.854" v="6" actId="34135"/>
          <ac:spMkLst>
            <pc:docMk/>
            <pc:sldMk cId="1333521825" sldId="284"/>
            <ac:spMk id="18" creationId="{F27189C8-B0D7-250D-676B-C38908AA2B94}"/>
          </ac:spMkLst>
        </pc:spChg>
        <pc:spChg chg="mod">
          <ac:chgData name="Anne Verlinden" userId="d62fc86b-ed39-4326-8af4-b4c0f68bfef6" providerId="ADAL" clId="{4FE50342-A73C-4305-96C7-34CA67B8094D}" dt="2025-11-17T08:48:13.854" v="6" actId="34135"/>
          <ac:spMkLst>
            <pc:docMk/>
            <pc:sldMk cId="1333521825" sldId="284"/>
            <ac:spMk id="23" creationId="{DA2F8C6E-3C42-404A-1644-B9B2FEA1E2FF}"/>
          </ac:spMkLst>
        </pc:spChg>
        <pc:spChg chg="mod">
          <ac:chgData name="Anne Verlinden" userId="d62fc86b-ed39-4326-8af4-b4c0f68bfef6" providerId="ADAL" clId="{4FE50342-A73C-4305-96C7-34CA67B8094D}" dt="2025-11-17T08:48:13.854" v="6" actId="34135"/>
          <ac:spMkLst>
            <pc:docMk/>
            <pc:sldMk cId="1333521825" sldId="284"/>
            <ac:spMk id="35" creationId="{4EA047CA-C1E2-6606-9B62-49EF1E707634}"/>
          </ac:spMkLst>
        </pc:spChg>
        <pc:picChg chg="mod">
          <ac:chgData name="Anne Verlinden" userId="d62fc86b-ed39-4326-8af4-b4c0f68bfef6" providerId="ADAL" clId="{4FE50342-A73C-4305-96C7-34CA67B8094D}" dt="2025-11-17T08:48:13.854" v="6" actId="34135"/>
          <ac:picMkLst>
            <pc:docMk/>
            <pc:sldMk cId="1333521825" sldId="284"/>
            <ac:picMk id="7" creationId="{4E6F1CAE-672A-4630-1703-753B91859407}"/>
          </ac:picMkLst>
        </pc:picChg>
        <pc:picChg chg="mod">
          <ac:chgData name="Anne Verlinden" userId="d62fc86b-ed39-4326-8af4-b4c0f68bfef6" providerId="ADAL" clId="{4FE50342-A73C-4305-96C7-34CA67B8094D}" dt="2025-11-17T08:48:13.854" v="6" actId="34135"/>
          <ac:picMkLst>
            <pc:docMk/>
            <pc:sldMk cId="1333521825" sldId="284"/>
            <ac:picMk id="8" creationId="{17CF15FE-5BF3-E541-9AB3-40196840FAD7}"/>
          </ac:picMkLst>
        </pc:picChg>
        <pc:picChg chg="mod">
          <ac:chgData name="Anne Verlinden" userId="d62fc86b-ed39-4326-8af4-b4c0f68bfef6" providerId="ADAL" clId="{4FE50342-A73C-4305-96C7-34CA67B8094D}" dt="2025-11-17T08:48:13.854" v="6" actId="34135"/>
          <ac:picMkLst>
            <pc:docMk/>
            <pc:sldMk cId="1333521825" sldId="284"/>
            <ac:picMk id="10" creationId="{9D2AFCAB-36E7-4767-9CA7-B12B9D25148E}"/>
          </ac:picMkLst>
        </pc:picChg>
        <pc:picChg chg="mod">
          <ac:chgData name="Anne Verlinden" userId="d62fc86b-ed39-4326-8af4-b4c0f68bfef6" providerId="ADAL" clId="{4FE50342-A73C-4305-96C7-34CA67B8094D}" dt="2025-11-17T08:48:13.854" v="6" actId="34135"/>
          <ac:picMkLst>
            <pc:docMk/>
            <pc:sldMk cId="1333521825" sldId="284"/>
            <ac:picMk id="12" creationId="{72A645AD-7291-5A7D-78B9-DAC744E2C2CF}"/>
          </ac:picMkLst>
        </pc:picChg>
        <pc:picChg chg="mod">
          <ac:chgData name="Anne Verlinden" userId="d62fc86b-ed39-4326-8af4-b4c0f68bfef6" providerId="ADAL" clId="{4FE50342-A73C-4305-96C7-34CA67B8094D}" dt="2025-11-17T08:48:13.854" v="6" actId="34135"/>
          <ac:picMkLst>
            <pc:docMk/>
            <pc:sldMk cId="1333521825" sldId="284"/>
            <ac:picMk id="14" creationId="{3011123E-D7C7-6271-6DC7-09287AB91A4A}"/>
          </ac:picMkLst>
        </pc:picChg>
        <pc:picChg chg="mod">
          <ac:chgData name="Anne Verlinden" userId="d62fc86b-ed39-4326-8af4-b4c0f68bfef6" providerId="ADAL" clId="{4FE50342-A73C-4305-96C7-34CA67B8094D}" dt="2025-11-17T08:48:13.854" v="6" actId="34135"/>
          <ac:picMkLst>
            <pc:docMk/>
            <pc:sldMk cId="1333521825" sldId="284"/>
            <ac:picMk id="30" creationId="{B5ED7263-8F03-6C5E-F617-7F880E0E7465}"/>
          </ac:picMkLst>
        </pc:picChg>
      </pc:sldChg>
      <pc:sldChg chg="modSp mod">
        <pc:chgData name="Anne Verlinden" userId="d62fc86b-ed39-4326-8af4-b4c0f68bfef6" providerId="ADAL" clId="{4FE50342-A73C-4305-96C7-34CA67B8094D}" dt="2025-11-17T08:53:44.797" v="11" actId="34135"/>
        <pc:sldMkLst>
          <pc:docMk/>
          <pc:sldMk cId="785747538" sldId="301"/>
        </pc:sldMkLst>
        <pc:spChg chg="mod">
          <ac:chgData name="Anne Verlinden" userId="d62fc86b-ed39-4326-8af4-b4c0f68bfef6" providerId="ADAL" clId="{4FE50342-A73C-4305-96C7-34CA67B8094D}" dt="2025-11-17T08:53:44.797" v="11" actId="34135"/>
          <ac:spMkLst>
            <pc:docMk/>
            <pc:sldMk cId="785747538" sldId="301"/>
            <ac:spMk id="5" creationId="{5397C287-5FCB-E239-CF11-F2C686C94C5C}"/>
          </ac:spMkLst>
        </pc:spChg>
        <pc:spChg chg="mod">
          <ac:chgData name="Anne Verlinden" userId="d62fc86b-ed39-4326-8af4-b4c0f68bfef6" providerId="ADAL" clId="{4FE50342-A73C-4305-96C7-34CA67B8094D}" dt="2025-11-17T08:53:44.797" v="11" actId="34135"/>
          <ac:spMkLst>
            <pc:docMk/>
            <pc:sldMk cId="785747538" sldId="301"/>
            <ac:spMk id="10" creationId="{536D7A06-6DC0-EBBD-322E-1266A55FB330}"/>
          </ac:spMkLst>
        </pc:spChg>
        <pc:picChg chg="mod">
          <ac:chgData name="Anne Verlinden" userId="d62fc86b-ed39-4326-8af4-b4c0f68bfef6" providerId="ADAL" clId="{4FE50342-A73C-4305-96C7-34CA67B8094D}" dt="2025-11-17T08:53:44.797" v="11" actId="34135"/>
          <ac:picMkLst>
            <pc:docMk/>
            <pc:sldMk cId="785747538" sldId="301"/>
            <ac:picMk id="4" creationId="{A393A368-4647-6B8B-EDE0-799306A36473}"/>
          </ac:picMkLst>
        </pc:picChg>
        <pc:picChg chg="mod">
          <ac:chgData name="Anne Verlinden" userId="d62fc86b-ed39-4326-8af4-b4c0f68bfef6" providerId="ADAL" clId="{4FE50342-A73C-4305-96C7-34CA67B8094D}" dt="2025-11-17T08:53:44.797" v="11" actId="34135"/>
          <ac:picMkLst>
            <pc:docMk/>
            <pc:sldMk cId="785747538" sldId="301"/>
            <ac:picMk id="7" creationId="{5BCF6BAF-8775-0A91-1930-AA65DC0E1D8D}"/>
          </ac:picMkLst>
        </pc:picChg>
        <pc:picChg chg="mod">
          <ac:chgData name="Anne Verlinden" userId="d62fc86b-ed39-4326-8af4-b4c0f68bfef6" providerId="ADAL" clId="{4FE50342-A73C-4305-96C7-34CA67B8094D}" dt="2025-11-17T08:53:44.797" v="11" actId="34135"/>
          <ac:picMkLst>
            <pc:docMk/>
            <pc:sldMk cId="785747538" sldId="301"/>
            <ac:picMk id="8" creationId="{4893F455-6800-E138-5A53-33962A825EB1}"/>
          </ac:picMkLst>
        </pc:picChg>
      </pc:sldChg>
      <pc:sldChg chg="modSp mod">
        <pc:chgData name="Anne Verlinden" userId="d62fc86b-ed39-4326-8af4-b4c0f68bfef6" providerId="ADAL" clId="{4FE50342-A73C-4305-96C7-34CA67B8094D}" dt="2025-11-17T08:49:16.314" v="9" actId="34135"/>
        <pc:sldMkLst>
          <pc:docMk/>
          <pc:sldMk cId="4095675519" sldId="316"/>
        </pc:sldMkLst>
        <pc:spChg chg="mod">
          <ac:chgData name="Anne Verlinden" userId="d62fc86b-ed39-4326-8af4-b4c0f68bfef6" providerId="ADAL" clId="{4FE50342-A73C-4305-96C7-34CA67B8094D}" dt="2025-11-17T08:49:16.314" v="9" actId="34135"/>
          <ac:spMkLst>
            <pc:docMk/>
            <pc:sldMk cId="4095675519" sldId="316"/>
            <ac:spMk id="4" creationId="{956B0A69-625D-8198-8FE4-CC921829E7D2}"/>
          </ac:spMkLst>
        </pc:spChg>
        <pc:spChg chg="mod">
          <ac:chgData name="Anne Verlinden" userId="d62fc86b-ed39-4326-8af4-b4c0f68bfef6" providerId="ADAL" clId="{4FE50342-A73C-4305-96C7-34CA67B8094D}" dt="2025-11-17T08:49:16.314" v="9" actId="34135"/>
          <ac:spMkLst>
            <pc:docMk/>
            <pc:sldMk cId="4095675519" sldId="316"/>
            <ac:spMk id="33" creationId="{8B4C7DD7-65B3-581D-6EDC-A07DF1FE6A73}"/>
          </ac:spMkLst>
        </pc:spChg>
        <pc:spChg chg="mod">
          <ac:chgData name="Anne Verlinden" userId="d62fc86b-ed39-4326-8af4-b4c0f68bfef6" providerId="ADAL" clId="{4FE50342-A73C-4305-96C7-34CA67B8094D}" dt="2025-11-17T08:49:16.314" v="9" actId="34135"/>
          <ac:spMkLst>
            <pc:docMk/>
            <pc:sldMk cId="4095675519" sldId="316"/>
            <ac:spMk id="34" creationId="{1146EBFF-9C30-9385-79C2-07914C2AB326}"/>
          </ac:spMkLst>
        </pc:spChg>
        <pc:picChg chg="mod">
          <ac:chgData name="Anne Verlinden" userId="d62fc86b-ed39-4326-8af4-b4c0f68bfef6" providerId="ADAL" clId="{4FE50342-A73C-4305-96C7-34CA67B8094D}" dt="2025-11-17T08:49:16.314" v="9" actId="34135"/>
          <ac:picMkLst>
            <pc:docMk/>
            <pc:sldMk cId="4095675519" sldId="316"/>
            <ac:picMk id="3" creationId="{7C13CBF8-0A97-9547-75D7-418C1AC3E3FC}"/>
          </ac:picMkLst>
        </pc:picChg>
        <pc:picChg chg="mod">
          <ac:chgData name="Anne Verlinden" userId="d62fc86b-ed39-4326-8af4-b4c0f68bfef6" providerId="ADAL" clId="{4FE50342-A73C-4305-96C7-34CA67B8094D}" dt="2025-11-17T08:49:16.314" v="9" actId="34135"/>
          <ac:picMkLst>
            <pc:docMk/>
            <pc:sldMk cId="4095675519" sldId="316"/>
            <ac:picMk id="12" creationId="{D1F969EB-CB10-F489-E09B-835491D855F0}"/>
          </ac:picMkLst>
        </pc:picChg>
        <pc:picChg chg="mod">
          <ac:chgData name="Anne Verlinden" userId="d62fc86b-ed39-4326-8af4-b4c0f68bfef6" providerId="ADAL" clId="{4FE50342-A73C-4305-96C7-34CA67B8094D}" dt="2025-11-17T08:49:16.314" v="9" actId="34135"/>
          <ac:picMkLst>
            <pc:docMk/>
            <pc:sldMk cId="4095675519" sldId="316"/>
            <ac:picMk id="15" creationId="{72258EDA-73C3-CB10-0518-E69AF66A0216}"/>
          </ac:picMkLst>
        </pc:picChg>
        <pc:picChg chg="mod">
          <ac:chgData name="Anne Verlinden" userId="d62fc86b-ed39-4326-8af4-b4c0f68bfef6" providerId="ADAL" clId="{4FE50342-A73C-4305-96C7-34CA67B8094D}" dt="2025-11-17T08:49:16.314" v="9" actId="34135"/>
          <ac:picMkLst>
            <pc:docMk/>
            <pc:sldMk cId="4095675519" sldId="316"/>
            <ac:picMk id="24" creationId="{E379842D-80B7-74E2-56DA-95CD1508C52A}"/>
          </ac:picMkLst>
        </pc:picChg>
        <pc:picChg chg="mod">
          <ac:chgData name="Anne Verlinden" userId="d62fc86b-ed39-4326-8af4-b4c0f68bfef6" providerId="ADAL" clId="{4FE50342-A73C-4305-96C7-34CA67B8094D}" dt="2025-11-17T08:49:16.314" v="9" actId="34135"/>
          <ac:picMkLst>
            <pc:docMk/>
            <pc:sldMk cId="4095675519" sldId="316"/>
            <ac:picMk id="28" creationId="{99D4574A-6A2B-723D-8536-FCC4778318A1}"/>
          </ac:picMkLst>
        </pc:picChg>
        <pc:picChg chg="mod">
          <ac:chgData name="Anne Verlinden" userId="d62fc86b-ed39-4326-8af4-b4c0f68bfef6" providerId="ADAL" clId="{4FE50342-A73C-4305-96C7-34CA67B8094D}" dt="2025-11-17T08:49:16.314" v="9" actId="34135"/>
          <ac:picMkLst>
            <pc:docMk/>
            <pc:sldMk cId="4095675519" sldId="316"/>
            <ac:picMk id="31" creationId="{C7426D34-ED87-FA1E-B1C6-5E8F9DE01844}"/>
          </ac:picMkLst>
        </pc:picChg>
        <pc:picChg chg="mod">
          <ac:chgData name="Anne Verlinden" userId="d62fc86b-ed39-4326-8af4-b4c0f68bfef6" providerId="ADAL" clId="{4FE50342-A73C-4305-96C7-34CA67B8094D}" dt="2025-11-17T08:49:16.314" v="9" actId="34135"/>
          <ac:picMkLst>
            <pc:docMk/>
            <pc:sldMk cId="4095675519" sldId="316"/>
            <ac:picMk id="39" creationId="{191916FA-A79E-EB26-EC5C-4E24A9D68F67}"/>
          </ac:picMkLst>
        </pc:picChg>
      </pc:sldChg>
      <pc:sldChg chg="addSp delSp modSp mod">
        <pc:chgData name="Anne Verlinden" userId="d62fc86b-ed39-4326-8af4-b4c0f68bfef6" providerId="ADAL" clId="{4FE50342-A73C-4305-96C7-34CA67B8094D}" dt="2025-11-17T08:48:21.585" v="7" actId="34135"/>
        <pc:sldMkLst>
          <pc:docMk/>
          <pc:sldMk cId="848538571" sldId="319"/>
        </pc:sldMkLst>
        <pc:spChg chg="del">
          <ac:chgData name="Anne Verlinden" userId="d62fc86b-ed39-4326-8af4-b4c0f68bfef6" providerId="ADAL" clId="{4FE50342-A73C-4305-96C7-34CA67B8094D}" dt="2025-11-17T08:41:34.292" v="0" actId="478"/>
          <ac:spMkLst>
            <pc:docMk/>
            <pc:sldMk cId="848538571" sldId="319"/>
            <ac:spMk id="2" creationId="{FDE3D336-7C83-EAC4-7D6C-8F6193FDDEB5}"/>
          </ac:spMkLst>
        </pc:spChg>
        <pc:spChg chg="del">
          <ac:chgData name="Anne Verlinden" userId="d62fc86b-ed39-4326-8af4-b4c0f68bfef6" providerId="ADAL" clId="{4FE50342-A73C-4305-96C7-34CA67B8094D}" dt="2025-11-17T08:41:34.292" v="0" actId="478"/>
          <ac:spMkLst>
            <pc:docMk/>
            <pc:sldMk cId="848538571" sldId="319"/>
            <ac:spMk id="4" creationId="{F5261867-0B4F-4295-31A5-6CA7CFA20A49}"/>
          </ac:spMkLst>
        </pc:spChg>
        <pc:spChg chg="del">
          <ac:chgData name="Anne Verlinden" userId="d62fc86b-ed39-4326-8af4-b4c0f68bfef6" providerId="ADAL" clId="{4FE50342-A73C-4305-96C7-34CA67B8094D}" dt="2025-11-17T08:41:34.292" v="0" actId="478"/>
          <ac:spMkLst>
            <pc:docMk/>
            <pc:sldMk cId="848538571" sldId="319"/>
            <ac:spMk id="5" creationId="{908BC017-4311-7A50-D138-BDF1653D5617}"/>
          </ac:spMkLst>
        </pc:spChg>
        <pc:spChg chg="del">
          <ac:chgData name="Anne Verlinden" userId="d62fc86b-ed39-4326-8af4-b4c0f68bfef6" providerId="ADAL" clId="{4FE50342-A73C-4305-96C7-34CA67B8094D}" dt="2025-11-17T08:41:34.292" v="0" actId="478"/>
          <ac:spMkLst>
            <pc:docMk/>
            <pc:sldMk cId="848538571" sldId="319"/>
            <ac:spMk id="7" creationId="{1ED6C7C2-1484-6F1B-5849-68E3FCD5E6DF}"/>
          </ac:spMkLst>
        </pc:spChg>
        <pc:spChg chg="del">
          <ac:chgData name="Anne Verlinden" userId="d62fc86b-ed39-4326-8af4-b4c0f68bfef6" providerId="ADAL" clId="{4FE50342-A73C-4305-96C7-34CA67B8094D}" dt="2025-11-17T08:41:34.292" v="0" actId="478"/>
          <ac:spMkLst>
            <pc:docMk/>
            <pc:sldMk cId="848538571" sldId="319"/>
            <ac:spMk id="8" creationId="{070F45DC-CBDB-A4C2-2FEA-8ECA537574CC}"/>
          </ac:spMkLst>
        </pc:spChg>
        <pc:spChg chg="del">
          <ac:chgData name="Anne Verlinden" userId="d62fc86b-ed39-4326-8af4-b4c0f68bfef6" providerId="ADAL" clId="{4FE50342-A73C-4305-96C7-34CA67B8094D}" dt="2025-11-17T08:41:34.292" v="0" actId="478"/>
          <ac:spMkLst>
            <pc:docMk/>
            <pc:sldMk cId="848538571" sldId="319"/>
            <ac:spMk id="9" creationId="{3C1C2CCE-D683-E775-745C-055561CA299A}"/>
          </ac:spMkLst>
        </pc:spChg>
        <pc:spChg chg="del">
          <ac:chgData name="Anne Verlinden" userId="d62fc86b-ed39-4326-8af4-b4c0f68bfef6" providerId="ADAL" clId="{4FE50342-A73C-4305-96C7-34CA67B8094D}" dt="2025-11-17T08:41:34.292" v="0" actId="478"/>
          <ac:spMkLst>
            <pc:docMk/>
            <pc:sldMk cId="848538571" sldId="319"/>
            <ac:spMk id="10" creationId="{7E3048D6-184C-C573-6225-54CBF27D31BA}"/>
          </ac:spMkLst>
        </pc:spChg>
        <pc:spChg chg="del">
          <ac:chgData name="Anne Verlinden" userId="d62fc86b-ed39-4326-8af4-b4c0f68bfef6" providerId="ADAL" clId="{4FE50342-A73C-4305-96C7-34CA67B8094D}" dt="2025-11-17T08:41:34.292" v="0" actId="478"/>
          <ac:spMkLst>
            <pc:docMk/>
            <pc:sldMk cId="848538571" sldId="319"/>
            <ac:spMk id="18" creationId="{1B8E0FFF-84CD-FDB9-0010-97B81C383E72}"/>
          </ac:spMkLst>
        </pc:spChg>
        <pc:spChg chg="del">
          <ac:chgData name="Anne Verlinden" userId="d62fc86b-ed39-4326-8af4-b4c0f68bfef6" providerId="ADAL" clId="{4FE50342-A73C-4305-96C7-34CA67B8094D}" dt="2025-11-17T08:41:34.292" v="0" actId="478"/>
          <ac:spMkLst>
            <pc:docMk/>
            <pc:sldMk cId="848538571" sldId="319"/>
            <ac:spMk id="25" creationId="{3C5F1C7E-9CA5-4DDA-DFC4-FFABE0F39FBC}"/>
          </ac:spMkLst>
        </pc:spChg>
        <pc:picChg chg="mod">
          <ac:chgData name="Anne Verlinden" userId="d62fc86b-ed39-4326-8af4-b4c0f68bfef6" providerId="ADAL" clId="{4FE50342-A73C-4305-96C7-34CA67B8094D}" dt="2025-11-17T08:48:21.585" v="7" actId="34135"/>
          <ac:picMkLst>
            <pc:docMk/>
            <pc:sldMk cId="848538571" sldId="319"/>
            <ac:picMk id="6" creationId="{5E592FF5-D7BB-3FAB-43AA-56669712302F}"/>
          </ac:picMkLst>
        </pc:picChg>
        <pc:picChg chg="del">
          <ac:chgData name="Anne Verlinden" userId="d62fc86b-ed39-4326-8af4-b4c0f68bfef6" providerId="ADAL" clId="{4FE50342-A73C-4305-96C7-34CA67B8094D}" dt="2025-11-17T08:41:34.292" v="0" actId="478"/>
          <ac:picMkLst>
            <pc:docMk/>
            <pc:sldMk cId="848538571" sldId="319"/>
            <ac:picMk id="12" creationId="{4D0ABF71-0DE0-4479-17F8-E5691EBE63AF}"/>
          </ac:picMkLst>
        </pc:picChg>
        <pc:picChg chg="add mod">
          <ac:chgData name="Anne Verlinden" userId="d62fc86b-ed39-4326-8af4-b4c0f68bfef6" providerId="ADAL" clId="{4FE50342-A73C-4305-96C7-34CA67B8094D}" dt="2025-11-17T08:48:21.585" v="7" actId="34135"/>
          <ac:picMkLst>
            <pc:docMk/>
            <pc:sldMk cId="848538571" sldId="319"/>
            <ac:picMk id="13" creationId="{549A7535-B7F6-A8B6-D9B7-3BE4AB172AF2}"/>
          </ac:picMkLst>
        </pc:picChg>
      </pc:sldChg>
      <pc:sldChg chg="modSp mod">
        <pc:chgData name="Anne Verlinden" userId="d62fc86b-ed39-4326-8af4-b4c0f68bfef6" providerId="ADAL" clId="{4FE50342-A73C-4305-96C7-34CA67B8094D}" dt="2025-11-17T08:49:26.032" v="10" actId="34135"/>
        <pc:sldMkLst>
          <pc:docMk/>
          <pc:sldMk cId="2164401828" sldId="322"/>
        </pc:sldMkLst>
        <pc:spChg chg="mod">
          <ac:chgData name="Anne Verlinden" userId="d62fc86b-ed39-4326-8af4-b4c0f68bfef6" providerId="ADAL" clId="{4FE50342-A73C-4305-96C7-34CA67B8094D}" dt="2025-11-17T08:49:26.032" v="10" actId="34135"/>
          <ac:spMkLst>
            <pc:docMk/>
            <pc:sldMk cId="2164401828" sldId="322"/>
            <ac:spMk id="6" creationId="{8194D9A7-DF8E-79D6-DAB3-DC0B0C05A115}"/>
          </ac:spMkLst>
        </pc:spChg>
        <pc:spChg chg="mod">
          <ac:chgData name="Anne Verlinden" userId="d62fc86b-ed39-4326-8af4-b4c0f68bfef6" providerId="ADAL" clId="{4FE50342-A73C-4305-96C7-34CA67B8094D}" dt="2025-11-17T08:49:26.032" v="10" actId="34135"/>
          <ac:spMkLst>
            <pc:docMk/>
            <pc:sldMk cId="2164401828" sldId="322"/>
            <ac:spMk id="15" creationId="{D851A767-390D-90D7-F0F2-9132BAFD26C5}"/>
          </ac:spMkLst>
        </pc:spChg>
        <pc:spChg chg="mod">
          <ac:chgData name="Anne Verlinden" userId="d62fc86b-ed39-4326-8af4-b4c0f68bfef6" providerId="ADAL" clId="{4FE50342-A73C-4305-96C7-34CA67B8094D}" dt="2025-11-17T08:49:26.032" v="10" actId="34135"/>
          <ac:spMkLst>
            <pc:docMk/>
            <pc:sldMk cId="2164401828" sldId="322"/>
            <ac:spMk id="16" creationId="{96F3AD45-8622-B4B3-63A9-BF07A91641F0}"/>
          </ac:spMkLst>
        </pc:spChg>
        <pc:grpChg chg="mod">
          <ac:chgData name="Anne Verlinden" userId="d62fc86b-ed39-4326-8af4-b4c0f68bfef6" providerId="ADAL" clId="{4FE50342-A73C-4305-96C7-34CA67B8094D}" dt="2025-11-17T08:49:26.032" v="10" actId="34135"/>
          <ac:grpSpMkLst>
            <pc:docMk/>
            <pc:sldMk cId="2164401828" sldId="322"/>
            <ac:grpSpMk id="12" creationId="{CB24FECA-2A3D-673B-78F3-2F23E2EA156F}"/>
          </ac:grpSpMkLst>
        </pc:grpChg>
        <pc:grpChg chg="mod">
          <ac:chgData name="Anne Verlinden" userId="d62fc86b-ed39-4326-8af4-b4c0f68bfef6" providerId="ADAL" clId="{4FE50342-A73C-4305-96C7-34CA67B8094D}" dt="2025-11-17T08:49:26.032" v="10" actId="34135"/>
          <ac:grpSpMkLst>
            <pc:docMk/>
            <pc:sldMk cId="2164401828" sldId="322"/>
            <ac:grpSpMk id="13" creationId="{033C64F7-57B0-E1B8-F1EA-6E0463218D68}"/>
          </ac:grpSpMkLst>
        </pc:grpChg>
        <pc:grpChg chg="mod">
          <ac:chgData name="Anne Verlinden" userId="d62fc86b-ed39-4326-8af4-b4c0f68bfef6" providerId="ADAL" clId="{4FE50342-A73C-4305-96C7-34CA67B8094D}" dt="2025-11-17T08:49:26.032" v="10" actId="34135"/>
          <ac:grpSpMkLst>
            <pc:docMk/>
            <pc:sldMk cId="2164401828" sldId="322"/>
            <ac:grpSpMk id="14" creationId="{2E4E6B2D-47ED-F020-5A71-C6464BC5F10F}"/>
          </ac:grpSpMkLst>
        </pc:grpChg>
        <pc:picChg chg="mod">
          <ac:chgData name="Anne Verlinden" userId="d62fc86b-ed39-4326-8af4-b4c0f68bfef6" providerId="ADAL" clId="{4FE50342-A73C-4305-96C7-34CA67B8094D}" dt="2025-11-17T08:49:26.032" v="10" actId="34135"/>
          <ac:picMkLst>
            <pc:docMk/>
            <pc:sldMk cId="2164401828" sldId="322"/>
            <ac:picMk id="7" creationId="{A6727FC9-B8FF-60ED-414A-89E18775E80C}"/>
          </ac:picMkLst>
        </pc:picChg>
        <pc:picChg chg="mod">
          <ac:chgData name="Anne Verlinden" userId="d62fc86b-ed39-4326-8af4-b4c0f68bfef6" providerId="ADAL" clId="{4FE50342-A73C-4305-96C7-34CA67B8094D}" dt="2025-11-17T08:49:26.032" v="10" actId="34135"/>
          <ac:picMkLst>
            <pc:docMk/>
            <pc:sldMk cId="2164401828" sldId="322"/>
            <ac:picMk id="9" creationId="{3BDD6ECD-618A-799F-514A-8BA46118C997}"/>
          </ac:picMkLst>
        </pc:picChg>
        <pc:picChg chg="mod">
          <ac:chgData name="Anne Verlinden" userId="d62fc86b-ed39-4326-8af4-b4c0f68bfef6" providerId="ADAL" clId="{4FE50342-A73C-4305-96C7-34CA67B8094D}" dt="2025-11-17T08:49:26.032" v="10" actId="34135"/>
          <ac:picMkLst>
            <pc:docMk/>
            <pc:sldMk cId="2164401828" sldId="322"/>
            <ac:picMk id="11" creationId="{7D137792-E062-D2DE-55C3-DC1C3456E1C4}"/>
          </ac:picMkLst>
        </pc:picChg>
        <pc:picChg chg="mod">
          <ac:chgData name="Anne Verlinden" userId="d62fc86b-ed39-4326-8af4-b4c0f68bfef6" providerId="ADAL" clId="{4FE50342-A73C-4305-96C7-34CA67B8094D}" dt="2025-11-17T08:49:26.032" v="10" actId="34135"/>
          <ac:picMkLst>
            <pc:docMk/>
            <pc:sldMk cId="2164401828" sldId="322"/>
            <ac:picMk id="18" creationId="{DB7ED19B-88BF-8198-6356-6DC6B5BF6209}"/>
          </ac:picMkLst>
        </pc:picChg>
      </pc:sldChg>
      <pc:sldChg chg="modSp mod">
        <pc:chgData name="Anne Verlinden" userId="d62fc86b-ed39-4326-8af4-b4c0f68bfef6" providerId="ADAL" clId="{4FE50342-A73C-4305-96C7-34CA67B8094D}" dt="2025-11-17T08:49:02.538" v="8" actId="34135"/>
        <pc:sldMkLst>
          <pc:docMk/>
          <pc:sldMk cId="192494739" sldId="326"/>
        </pc:sldMkLst>
        <pc:spChg chg="mod">
          <ac:chgData name="Anne Verlinden" userId="d62fc86b-ed39-4326-8af4-b4c0f68bfef6" providerId="ADAL" clId="{4FE50342-A73C-4305-96C7-34CA67B8094D}" dt="2025-11-17T08:49:02.538" v="8" actId="34135"/>
          <ac:spMkLst>
            <pc:docMk/>
            <pc:sldMk cId="192494739" sldId="326"/>
            <ac:spMk id="4" creationId="{CF975A3F-60FA-DC4D-49B4-5A436743C973}"/>
          </ac:spMkLst>
        </pc:spChg>
        <pc:spChg chg="mod">
          <ac:chgData name="Anne Verlinden" userId="d62fc86b-ed39-4326-8af4-b4c0f68bfef6" providerId="ADAL" clId="{4FE50342-A73C-4305-96C7-34CA67B8094D}" dt="2025-11-17T08:49:02.538" v="8" actId="34135"/>
          <ac:spMkLst>
            <pc:docMk/>
            <pc:sldMk cId="192494739" sldId="326"/>
            <ac:spMk id="28" creationId="{5C7E1FE7-CB58-5DB1-FFD3-30FBAD770ECB}"/>
          </ac:spMkLst>
        </pc:spChg>
        <pc:spChg chg="mod">
          <ac:chgData name="Anne Verlinden" userId="d62fc86b-ed39-4326-8af4-b4c0f68bfef6" providerId="ADAL" clId="{4FE50342-A73C-4305-96C7-34CA67B8094D}" dt="2025-11-17T08:49:02.538" v="8" actId="34135"/>
          <ac:spMkLst>
            <pc:docMk/>
            <pc:sldMk cId="192494739" sldId="326"/>
            <ac:spMk id="33" creationId="{3E4FF534-7FA0-0C2C-5A33-47F319B77999}"/>
          </ac:spMkLst>
        </pc:spChg>
        <pc:spChg chg="mod">
          <ac:chgData name="Anne Verlinden" userId="d62fc86b-ed39-4326-8af4-b4c0f68bfef6" providerId="ADAL" clId="{4FE50342-A73C-4305-96C7-34CA67B8094D}" dt="2025-11-17T08:49:02.538" v="8" actId="34135"/>
          <ac:spMkLst>
            <pc:docMk/>
            <pc:sldMk cId="192494739" sldId="326"/>
            <ac:spMk id="36" creationId="{BA89BE14-4C37-F8E3-7315-B442D982E650}"/>
          </ac:spMkLst>
        </pc:spChg>
        <pc:picChg chg="mod">
          <ac:chgData name="Anne Verlinden" userId="d62fc86b-ed39-4326-8af4-b4c0f68bfef6" providerId="ADAL" clId="{4FE50342-A73C-4305-96C7-34CA67B8094D}" dt="2025-11-17T08:49:02.538" v="8" actId="34135"/>
          <ac:picMkLst>
            <pc:docMk/>
            <pc:sldMk cId="192494739" sldId="326"/>
            <ac:picMk id="12" creationId="{8A1536F8-C796-4293-FEA8-BCE2772AF5C0}"/>
          </ac:picMkLst>
        </pc:picChg>
        <pc:picChg chg="mod">
          <ac:chgData name="Anne Verlinden" userId="d62fc86b-ed39-4326-8af4-b4c0f68bfef6" providerId="ADAL" clId="{4FE50342-A73C-4305-96C7-34CA67B8094D}" dt="2025-11-17T08:49:02.538" v="8" actId="34135"/>
          <ac:picMkLst>
            <pc:docMk/>
            <pc:sldMk cId="192494739" sldId="326"/>
            <ac:picMk id="15" creationId="{83477E93-BF60-2CEA-4140-8CE96EE2AAF7}"/>
          </ac:picMkLst>
        </pc:picChg>
        <pc:picChg chg="mod">
          <ac:chgData name="Anne Verlinden" userId="d62fc86b-ed39-4326-8af4-b4c0f68bfef6" providerId="ADAL" clId="{4FE50342-A73C-4305-96C7-34CA67B8094D}" dt="2025-11-17T08:49:02.538" v="8" actId="34135"/>
          <ac:picMkLst>
            <pc:docMk/>
            <pc:sldMk cId="192494739" sldId="326"/>
            <ac:picMk id="35" creationId="{03784DC9-C11F-8D0B-38FA-15B5E96F12BB}"/>
          </ac:picMkLst>
        </pc:picChg>
      </pc:sldChg>
      <pc:sldChg chg="modSp mod">
        <pc:chgData name="Anne Verlinden" userId="d62fc86b-ed39-4326-8af4-b4c0f68bfef6" providerId="ADAL" clId="{4FE50342-A73C-4305-96C7-34CA67B8094D}" dt="2025-11-17T08:48:01.260" v="5" actId="34135"/>
        <pc:sldMkLst>
          <pc:docMk/>
          <pc:sldMk cId="2899263781" sldId="327"/>
        </pc:sldMkLst>
        <pc:picChg chg="mod">
          <ac:chgData name="Anne Verlinden" userId="d62fc86b-ed39-4326-8af4-b4c0f68bfef6" providerId="ADAL" clId="{4FE50342-A73C-4305-96C7-34CA67B8094D}" dt="2025-11-17T08:48:01.260" v="5" actId="34135"/>
          <ac:picMkLst>
            <pc:docMk/>
            <pc:sldMk cId="2899263781" sldId="327"/>
            <ac:picMk id="3" creationId="{8EDDB58E-223E-8300-077B-4C0E9313E0F1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8427" cy="513508"/>
          </a:xfrm>
          <a:prstGeom prst="rect">
            <a:avLst/>
          </a:prstGeom>
        </p:spPr>
        <p:txBody>
          <a:bodyPr vert="horz" lIns="94796" tIns="47398" rIns="94796" bIns="47398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4023993" y="0"/>
            <a:ext cx="3078427" cy="513508"/>
          </a:xfrm>
          <a:prstGeom prst="rect">
            <a:avLst/>
          </a:prstGeom>
        </p:spPr>
        <p:txBody>
          <a:bodyPr vert="horz" lIns="94796" tIns="47398" rIns="94796" bIns="47398" rtlCol="0"/>
          <a:lstStyle>
            <a:lvl1pPr algn="r">
              <a:defRPr sz="1200"/>
            </a:lvl1pPr>
          </a:lstStyle>
          <a:p>
            <a:fld id="{A137DB86-39E6-4258-A4C0-8BC9E63EFA5F}" type="datetimeFigureOut">
              <a:rPr lang="nl-BE" smtClean="0"/>
              <a:t>16/11/2025</a:t>
            </a:fld>
            <a:endParaRPr lang="nl-BE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481013" y="1279525"/>
            <a:ext cx="6142037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796" tIns="47398" rIns="94796" bIns="47398" rtlCol="0" anchor="ctr"/>
          <a:lstStyle/>
          <a:p>
            <a:endParaRPr lang="nl-BE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vert="horz" lIns="94796" tIns="47398" rIns="94796" bIns="47398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1" y="9721107"/>
            <a:ext cx="3078427" cy="513507"/>
          </a:xfrm>
          <a:prstGeom prst="rect">
            <a:avLst/>
          </a:prstGeom>
        </p:spPr>
        <p:txBody>
          <a:bodyPr vert="horz" lIns="94796" tIns="47398" rIns="94796" bIns="47398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4023993" y="9721107"/>
            <a:ext cx="3078427" cy="513507"/>
          </a:xfrm>
          <a:prstGeom prst="rect">
            <a:avLst/>
          </a:prstGeom>
        </p:spPr>
        <p:txBody>
          <a:bodyPr vert="horz" lIns="94796" tIns="47398" rIns="94796" bIns="47398" rtlCol="0" anchor="b"/>
          <a:lstStyle>
            <a:lvl1pPr algn="r">
              <a:defRPr sz="1200"/>
            </a:lvl1pPr>
          </a:lstStyle>
          <a:p>
            <a:fld id="{7BBC4D6A-9F5A-4018-8EFE-B30B52B05CE6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1990880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i="1" dirty="0"/>
              <a:t>Welkom allemaal! Vandaag vertellen we jullie graag meer over </a:t>
            </a:r>
            <a:r>
              <a:rPr lang="nl-NL" i="1" dirty="0" err="1"/>
              <a:t>Geluksmakers</a:t>
            </a:r>
            <a:r>
              <a:rPr lang="nl-NL" i="1" dirty="0"/>
              <a:t>. </a:t>
            </a:r>
          </a:p>
          <a:p>
            <a:r>
              <a:rPr lang="nl-NL" i="1" dirty="0" err="1">
                <a:effectLst/>
              </a:rPr>
              <a:t>Geluksmakers</a:t>
            </a:r>
            <a:r>
              <a:rPr lang="nl-NL" i="1" dirty="0">
                <a:effectLst/>
              </a:rPr>
              <a:t> is een project om</a:t>
            </a:r>
            <a:r>
              <a:rPr lang="nl-NL" i="1" dirty="0"/>
              <a:t> samen te ontdekken wat ons gelukkig maakt, op een leuke en luchtige manier. </a:t>
            </a:r>
          </a:p>
          <a:p>
            <a:r>
              <a:rPr lang="nl-NL" i="1" dirty="0"/>
              <a:t>Geen moeilijke theorie, maar gewoon doen en ervaren. </a:t>
            </a:r>
          </a:p>
          <a:p>
            <a:r>
              <a:rPr lang="nl-NL" i="1"/>
              <a:t>We gaan jullie uitleggen wat het precies is, hoe het werkt, en hoe jullie kunnen meedoen.</a:t>
            </a:r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BC4D6A-9F5A-4018-8EFE-B30B52B05CE6}" type="slidenum">
              <a:rPr lang="nl-BE" smtClean="0"/>
              <a:t>1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8486965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CDC2FF-892F-6942-021D-3C228ECCF0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3FBA3328-8A93-B243-CCCC-CF02C0B6144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A4DCD77B-9DAA-B7B7-2FD4-BAAD68118A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 fontAlgn="base"/>
            <a:r>
              <a:rPr lang="nl-NL" i="1" dirty="0"/>
              <a:t>Geluksmakers is een project waar we in groep ontdekken wat ons gelukkig maakt. </a:t>
            </a:r>
          </a:p>
          <a:p>
            <a:pPr rtl="0" fontAlgn="base"/>
            <a:r>
              <a:rPr lang="nl-NL" i="1" dirty="0">
                <a:effectLst/>
              </a:rPr>
              <a:t>We doen dat met leuke, eenvoudige oefeningen</a:t>
            </a:r>
            <a:r>
              <a:rPr lang="nl-NL" i="1" dirty="0"/>
              <a:t>. </a:t>
            </a:r>
          </a:p>
          <a:p>
            <a:pPr rtl="0" fontAlgn="base"/>
            <a:r>
              <a:rPr lang="nl-NL" i="1" dirty="0"/>
              <a:t>Geen ingewikkelde theorie of moeilijke woorden, maar gewoon samen praten, luisteren, en dingen uitproberen. </a:t>
            </a:r>
          </a:p>
          <a:p>
            <a:pPr rtl="0" fontAlgn="base"/>
            <a:r>
              <a:rPr lang="nl-NL" i="1" dirty="0"/>
              <a:t>Je moet er niks voor kennen of kunnen. Je deelt alleen wat je wilt delen. Het zijn sessies voor iedereen die zin heeft om samen te leren en te lachen. </a:t>
            </a:r>
          </a:p>
          <a:p>
            <a:pPr rtl="0" fontAlgn="base"/>
            <a:r>
              <a:rPr lang="nl-NL" i="1" dirty="0"/>
              <a:t>Het gaat over kleine stapjes die je kunt zetten, op jouw manier.</a:t>
            </a:r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456F3F4D-36B0-D869-59C9-890BEB2E543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47958">
              <a:defRPr/>
            </a:pPr>
            <a:fld id="{7BBC4D6A-9F5A-4018-8EFE-B30B52B05CE6}" type="slidenum">
              <a:rPr lang="nl-BE">
                <a:solidFill>
                  <a:prstClr val="black"/>
                </a:solidFill>
                <a:latin typeface="Aptos" panose="02110004020202020204"/>
              </a:rPr>
              <a:pPr defTabSz="947958">
                <a:defRPr/>
              </a:pPr>
              <a:t>2</a:t>
            </a:fld>
            <a:endParaRPr lang="nl-BE">
              <a:solidFill>
                <a:prstClr val="black"/>
              </a:solidFill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5178500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4025D4-D2E9-1701-A1ED-32F520A1B9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97E086C1-F9F0-5966-5265-00529BFF2E4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38D5622D-54EA-318F-28E1-AC2538961D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 fontAlgn="base"/>
            <a:r>
              <a:rPr lang="nl-NL" i="1" dirty="0"/>
              <a:t>Waarom Geluksmakers? </a:t>
            </a:r>
          </a:p>
          <a:p>
            <a:pPr rtl="0" fontAlgn="base"/>
            <a:r>
              <a:rPr lang="nl-NL" i="1" dirty="0"/>
              <a:t>Omdat iedereen recht heeft op geluk, ook als het leven soms zwaar is. </a:t>
            </a:r>
          </a:p>
          <a:p>
            <a:pPr rtl="0" fontAlgn="base"/>
            <a:r>
              <a:rPr lang="nl-NL" i="1" dirty="0"/>
              <a:t>Soms voelt het alsof je weinig ruimte hebt om aan jezelf te denken. </a:t>
            </a:r>
          </a:p>
          <a:p>
            <a:pPr rtl="0" fontAlgn="base"/>
            <a:r>
              <a:rPr lang="nl-NL" i="1" dirty="0"/>
              <a:t>Geluksmakers helpt om kleine, haalbare stapjes te zetten. </a:t>
            </a:r>
          </a:p>
          <a:p>
            <a:pPr rtl="0" fontAlgn="base"/>
            <a:r>
              <a:rPr lang="nl-NL" i="1" dirty="0"/>
              <a:t>Samen ontdekken we wat voor jou werkt. </a:t>
            </a:r>
          </a:p>
          <a:p>
            <a:pPr rtl="0" fontAlgn="base"/>
            <a:r>
              <a:rPr lang="nl-NL" i="1" dirty="0"/>
              <a:t>En we leren van elkaar: wat doet jou goed? Wat helpt jou om je beter te voelen? Zo staan we sterker, samen.</a:t>
            </a:r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584872FD-7BC4-6F0C-1073-683698E5ADD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47958">
              <a:defRPr/>
            </a:pPr>
            <a:fld id="{7BBC4D6A-9F5A-4018-8EFE-B30B52B05CE6}" type="slidenum">
              <a:rPr lang="nl-BE">
                <a:solidFill>
                  <a:prstClr val="black"/>
                </a:solidFill>
                <a:latin typeface="Aptos" panose="02110004020202020204"/>
              </a:rPr>
              <a:pPr defTabSz="947958">
                <a:defRPr/>
              </a:pPr>
              <a:t>3</a:t>
            </a:fld>
            <a:endParaRPr lang="nl-BE">
              <a:solidFill>
                <a:prstClr val="black"/>
              </a:solidFill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5712793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79DCE9-E1D5-8431-2560-85FED040F1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95E2A03B-1DB4-6FF2-E903-30F95D1273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0AE3F102-7374-6839-9CDB-4F978FBF26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 fontAlgn="base"/>
            <a:r>
              <a:rPr lang="nl-NL" i="1" dirty="0"/>
              <a:t>Hoe ziet een sessie eruit? </a:t>
            </a:r>
          </a:p>
          <a:p>
            <a:pPr rtl="0" fontAlgn="base"/>
            <a:r>
              <a:rPr lang="nl-NL" i="1" dirty="0"/>
              <a:t>We komen samen in een groep, met mensen die jij misschien al kent. </a:t>
            </a:r>
          </a:p>
          <a:p>
            <a:pPr rtl="0" fontAlgn="base"/>
            <a:r>
              <a:rPr lang="nl-NL" i="1" dirty="0"/>
              <a:t>We praten over </a:t>
            </a:r>
            <a:r>
              <a:rPr lang="nl-NL" i="1" dirty="0">
                <a:effectLst/>
              </a:rPr>
              <a:t>thema’s zoals ‘jezelf kunnen zijn’, ‘goed omringd zijn’, of ‘omgaan met moeilijke momenten’</a:t>
            </a:r>
            <a:r>
              <a:rPr lang="nl-NL" i="1" dirty="0"/>
              <a:t>. </a:t>
            </a:r>
          </a:p>
          <a:p>
            <a:pPr rtl="0" fontAlgn="base"/>
            <a:r>
              <a:rPr lang="nl-NL" i="1" dirty="0"/>
              <a:t>Dat doen we met spelletjes, kaartjes, en leuke opdrachten. </a:t>
            </a:r>
          </a:p>
          <a:p>
            <a:pPr rtl="0" fontAlgn="base"/>
            <a:r>
              <a:rPr lang="nl-NL" i="1" dirty="0"/>
              <a:t>Geen verplichtingen, geen moeilijke vragen. </a:t>
            </a:r>
          </a:p>
          <a:p>
            <a:pPr rtl="0" fontAlgn="base"/>
            <a:r>
              <a:rPr lang="nl-NL" i="1" dirty="0"/>
              <a:t>Iedereen mag meedoen op zijn eigen manier. </a:t>
            </a:r>
          </a:p>
          <a:p>
            <a:pPr rtl="0" fontAlgn="base"/>
            <a:r>
              <a:rPr lang="nl-NL" i="1" dirty="0"/>
              <a:t>We maken samen duidelijke afspraken om ervoor te zorgen dat iedereen zich veilig en op zijn gemak voelt. </a:t>
            </a:r>
          </a:p>
          <a:p>
            <a:pPr rtl="0" fontAlgn="base"/>
            <a:r>
              <a:rPr lang="nl-NL" i="1" dirty="0"/>
              <a:t>Bijvoorbeeld: wat in de groep wordt gezegd, blijft in de groep. We oordelen niet over elkaar en we respecteren elkaars mening. </a:t>
            </a:r>
          </a:p>
          <a:p>
            <a:pPr rtl="0" fontAlgn="base"/>
            <a:r>
              <a:rPr lang="nl-NL" i="1" dirty="0"/>
              <a:t>Zo creëren we samen een veilige sfeer waarin iedereen zich vrij voelt om te delen wat hij of zij wil.</a:t>
            </a:r>
          </a:p>
          <a:p>
            <a:pPr rtl="0" fontAlgn="base"/>
            <a:r>
              <a:rPr lang="nl-NL" i="1" dirty="0"/>
              <a:t>Aan het einde krijg je een </a:t>
            </a:r>
            <a:r>
              <a:rPr lang="nl-NL" i="1" dirty="0" err="1"/>
              <a:t>gelukskaart</a:t>
            </a:r>
            <a:r>
              <a:rPr lang="nl-NL" i="1" dirty="0"/>
              <a:t> mee naar huis, als herinnering of inspiratie. Zo kun je thuis ook even stilstaan bij wat je geleerd hebt.</a:t>
            </a:r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87CF8F42-11D9-1053-C33A-5960F4A6671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47958">
              <a:defRPr/>
            </a:pPr>
            <a:fld id="{7BBC4D6A-9F5A-4018-8EFE-B30B52B05CE6}" type="slidenum">
              <a:rPr lang="nl-BE">
                <a:solidFill>
                  <a:prstClr val="black"/>
                </a:solidFill>
                <a:latin typeface="Aptos" panose="02110004020202020204"/>
              </a:rPr>
              <a:pPr defTabSz="947958">
                <a:defRPr/>
              </a:pPr>
              <a:t>4</a:t>
            </a:fld>
            <a:endParaRPr lang="nl-BE">
              <a:solidFill>
                <a:prstClr val="black"/>
              </a:solidFill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8944642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AD6808-4391-A422-509A-D4411B8F04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02B1FDD4-3808-B57D-08DE-5E89BECB43B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BBA263CD-DD96-08B9-6B9C-1A9FB86679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 fontAlgn="base"/>
            <a:r>
              <a:rPr lang="nl-NL" i="1" dirty="0"/>
              <a:t>Praktische info: </a:t>
            </a:r>
            <a:br>
              <a:rPr lang="nl-NL" i="1" dirty="0"/>
            </a:br>
            <a:r>
              <a:rPr lang="nl-NL" i="1" dirty="0"/>
              <a:t>VUL DE SLIDE ZELF AAN MET DE NODIGE INFO.</a:t>
            </a:r>
            <a:br>
              <a:rPr lang="nl-NL" i="1" dirty="0"/>
            </a:br>
            <a:r>
              <a:rPr lang="nl-NL" i="1" dirty="0"/>
              <a:t>VERMELD HIER OOK OF HET NODIG IS DAT ZE ZICH INSCHRIJVEN.</a:t>
            </a:r>
            <a:br>
              <a:rPr lang="nl-NL" i="1" dirty="0"/>
            </a:br>
            <a:br>
              <a:rPr lang="nl-NL" i="1" dirty="0"/>
            </a:br>
            <a:r>
              <a:rPr lang="nl-NL" i="1" dirty="0"/>
              <a:t>De sessies vinden plaats op [datum/tijd] in [locatie]. </a:t>
            </a:r>
          </a:p>
          <a:p>
            <a:pPr rtl="0" fontAlgn="base"/>
            <a:r>
              <a:rPr lang="nl-NL" i="1" dirty="0"/>
              <a:t>Elke sessie duurt ongeveer [tijdsduur]. </a:t>
            </a:r>
          </a:p>
          <a:p>
            <a:pPr rtl="0" fontAlgn="base"/>
            <a:r>
              <a:rPr lang="nl-NL" i="1" dirty="0"/>
              <a:t>Iedereen is welkom, of je nu elke keer komt of maar één keer. </a:t>
            </a:r>
          </a:p>
          <a:p>
            <a:pPr rtl="0" fontAlgn="base"/>
            <a:r>
              <a:rPr lang="nl-NL" i="1" dirty="0"/>
              <a:t>Heb je vragen? Dan kun je altijd contact opnemen met [naam] via [telefoon/email]. We hopen jullie snel te zien!"</a:t>
            </a:r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5764E7F8-A292-73A1-61EF-FA504195A33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47958">
              <a:defRPr/>
            </a:pPr>
            <a:fld id="{7BBC4D6A-9F5A-4018-8EFE-B30B52B05CE6}" type="slidenum">
              <a:rPr lang="nl-BE">
                <a:solidFill>
                  <a:prstClr val="black"/>
                </a:solidFill>
                <a:latin typeface="Aptos" panose="02110004020202020204"/>
              </a:rPr>
              <a:pPr defTabSz="947958">
                <a:defRPr/>
              </a:pPr>
              <a:t>5</a:t>
            </a:fld>
            <a:endParaRPr lang="nl-BE">
              <a:solidFill>
                <a:prstClr val="black"/>
              </a:solidFill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34189887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3D2D8B-8477-1172-921F-9877DFE6B4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AB37E84D-85AA-EEE3-4123-CD4F8F1A27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76854634-D99B-FF22-7633-4463DC1A83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47958" fontAlgn="base">
              <a:defRPr/>
            </a:pPr>
            <a:endParaRPr lang="nl-NL" b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3A903F4F-C428-7CC7-0A8C-DFE1DAB007A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47958">
              <a:defRPr/>
            </a:pPr>
            <a:fld id="{53A136DA-8AF3-47EF-BFFC-E91B35F51807}" type="slidenum">
              <a:rPr lang="nl-BE">
                <a:solidFill>
                  <a:prstClr val="black"/>
                </a:solidFill>
                <a:latin typeface="Calibri" panose="020F0502020204030204"/>
              </a:rPr>
              <a:pPr defTabSz="947958">
                <a:defRPr/>
              </a:pPr>
              <a:t>6</a:t>
            </a:fld>
            <a:endParaRPr lang="nl-BE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9068199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99E28F-04CE-6E41-BE26-D2E38C951E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DDF34E37-4723-EDBE-19EB-E6B0689A69E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6B31DB68-BFBD-4567-CA82-44ADA31CD4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47958">
              <a:defRPr/>
            </a:pPr>
            <a:r>
              <a:rPr lang="nl-NL" i="1" dirty="0"/>
              <a:t>Bedankt voor jullie aandacht! We hopen jullie snel te zien bij Geluksmakers. Geluk maken we samen!</a:t>
            </a:r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1756ED1D-E0C9-1667-F044-3C5132B6160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4795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A136DA-8AF3-47EF-BFFC-E91B35F51807}" type="slidenum">
              <a:rPr kumimoji="0" lang="nl-BE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4795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nl-B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840551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C343FA-7A21-A767-84E4-7C557108D0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C5AC6782-E43C-62F5-0122-F7C17E225E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97805C6-E226-9368-64E1-A1C61BFE9B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761BD-F7FF-4D8C-A8CB-93325AD440D3}" type="datetimeFigureOut">
              <a:rPr lang="nl-BE" smtClean="0"/>
              <a:t>16/11/2025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A90D46C-F7DE-8ABF-38E1-0FB9EBBF9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868FFFC-2D30-BC5E-15DA-02A6305A0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2F625-F355-43F0-A720-20918ABC861B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320139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2CB7DB5-2A62-B2B1-008A-2489D9B2D2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B138789-2954-5D06-F252-AD7AEC4B16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36732C28-6694-0052-CA57-2AFB871E4C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761BD-F7FF-4D8C-A8CB-93325AD440D3}" type="datetimeFigureOut">
              <a:rPr lang="nl-BE" smtClean="0"/>
              <a:t>16/11/2025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C21748C-1D67-BF80-E2CE-BBF5BAC5EC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4616FDB-FB77-BD17-B737-90601CC29D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2F625-F355-43F0-A720-20918ABC861B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041936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E88611-F4F4-FC9A-E285-FF79A0452E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15E0C301-1E31-2AC0-A314-CA1C180B81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BEE55CFD-9214-12CB-8AE0-24F6005390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761BD-F7FF-4D8C-A8CB-93325AD440D3}" type="datetimeFigureOut">
              <a:rPr lang="nl-BE" smtClean="0"/>
              <a:t>16/11/2025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DDF1458-5CA2-4C27-3016-BCB14DFC53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A3C06A0-8F9A-2F21-E8BA-2C4E23B8FE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2F625-F355-43F0-A720-20918ABC861B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4056544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D56696D-18CE-4E2C-F6A5-359763D58D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B469393-A5F9-AC1E-83FB-2BC25E0AFCD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F424AF89-EE65-5314-AAB0-EB0B027615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4BDD176E-6205-C47A-6E89-A263388FE6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761BD-F7FF-4D8C-A8CB-93325AD440D3}" type="datetimeFigureOut">
              <a:rPr lang="nl-BE" smtClean="0"/>
              <a:t>16/11/2025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36FD4924-63D9-7627-2A6B-EE0AF6CD8D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A5E66D84-D7F7-C0EE-AD10-D466642078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2F625-F355-43F0-A720-20918ABC861B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9530906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C55CFB2-1896-9C5A-6D58-2BE1C983B0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AB264D13-0C4F-732A-CA3E-E336220133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F1D4B182-0FC9-4EB2-6A41-59458091F2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77580A5C-A7FE-DE85-E5A3-3CD1A65F30A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8BEF5AB7-855F-0C98-C55A-38F4A10CDE6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0660631F-55A3-783A-4317-0C7B20F2A8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761BD-F7FF-4D8C-A8CB-93325AD440D3}" type="datetimeFigureOut">
              <a:rPr lang="nl-BE" smtClean="0"/>
              <a:t>16/11/2025</a:t>
            </a:fld>
            <a:endParaRPr lang="nl-BE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424294BF-E819-C3F5-9C7B-C7ADF7F9A2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F96E8748-1E6F-491C-5589-FF42644E0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2F625-F355-43F0-A720-20918ABC861B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994099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CDDD8DF-FF50-8671-E7C0-8CEB478F8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5380FDED-566C-B03B-9516-09F75656C6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761BD-F7FF-4D8C-A8CB-93325AD440D3}" type="datetimeFigureOut">
              <a:rPr lang="nl-BE" smtClean="0"/>
              <a:t>16/11/2025</a:t>
            </a:fld>
            <a:endParaRPr lang="nl-BE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8F0B25A6-2A56-A427-FC0B-E452E00DFB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6B333AE2-EEBA-57B5-8DFB-CDC11E945B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2F625-F355-43F0-A720-20918ABC861B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553389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E3C7B811-72C6-A9D5-2A26-794DDE5E4F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761BD-F7FF-4D8C-A8CB-93325AD440D3}" type="datetimeFigureOut">
              <a:rPr lang="nl-BE" smtClean="0"/>
              <a:t>16/11/2025</a:t>
            </a:fld>
            <a:endParaRPr lang="nl-BE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2402773E-E564-08E4-245D-DAFFCEC04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BD2B93D5-5835-A63F-EB4B-8353F7C9FE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2F625-F355-43F0-A720-20918ABC861B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3001316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F3C5D0E-D020-02AC-53A4-949078E61E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2D8CEB3-A029-7609-82D7-7EAE9266E0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95FEC20E-D113-39B3-9380-0820D2C424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9F765892-9F65-8BF8-C5CC-49B3B47727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761BD-F7FF-4D8C-A8CB-93325AD440D3}" type="datetimeFigureOut">
              <a:rPr lang="nl-BE" smtClean="0"/>
              <a:t>16/11/2025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E2F89B8E-2523-0EF6-620A-17E773C67E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AF8EC759-4555-16A3-85A2-B2B828A29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2F625-F355-43F0-A720-20918ABC861B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9119962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6525BCC-C257-7A80-FDEC-67A740F96E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AED18D28-7585-0C48-8D9E-FAF6F1FD12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ED3B8780-C256-2C95-850F-4FF2A86F1D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D30D5A6E-ABDE-15FD-462B-5235948E2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761BD-F7FF-4D8C-A8CB-93325AD440D3}" type="datetimeFigureOut">
              <a:rPr lang="nl-BE" smtClean="0"/>
              <a:t>16/11/2025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EE337F90-8015-9128-C9DB-1B2DFE46B7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BDD652FC-3DF3-859B-4599-91AD786D5D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2F625-F355-43F0-A720-20918ABC861B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8341308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3F0A37D-2617-2162-1A12-4A1AF6D074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F5D4A15F-0FAA-3039-F3AF-F996D25D26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0116D5A-C461-6AC0-1D11-A77FD83EAD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761BD-F7FF-4D8C-A8CB-93325AD440D3}" type="datetimeFigureOut">
              <a:rPr lang="nl-BE" smtClean="0"/>
              <a:t>16/11/2025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9985BF2-5A72-66D6-123B-FD882CE983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3C64E28-33B7-A9C8-6312-6F3559F0C4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2F625-F355-43F0-A720-20918ABC861B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0096695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2EF29C9F-F81D-DEBB-D54F-6D5F94F0B8F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417B5D27-522C-B25B-0239-4311E1B4A5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D4D1B0D-D0C1-344B-FA74-468DBC47A3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761BD-F7FF-4D8C-A8CB-93325AD440D3}" type="datetimeFigureOut">
              <a:rPr lang="nl-BE" smtClean="0"/>
              <a:t>16/11/2025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D418EC9-452E-6539-B2DD-740C921491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85E4CDC8-6206-4953-B437-543ECE6A82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2F625-F355-43F0-A720-20918ABC861B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5387169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staf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614400"/>
            <a:ext cx="10992000" cy="480000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440F9-096D-4BE8-820E-C5E10E2F52C9}" type="datetime1">
              <a:rPr lang="nl-BE" smtClean="0"/>
              <a:t>16/11/2025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AB928-941E-4114-ADAE-BFAF879226BF}" type="slidenum">
              <a:rPr lang="nl-BE" smtClean="0"/>
              <a:t>‹nr.›</a:t>
            </a:fld>
            <a:endParaRPr lang="nl-BE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719667" y="1406399"/>
            <a:ext cx="10991851" cy="4675200"/>
          </a:xfrm>
        </p:spPr>
        <p:txBody>
          <a:bodyPr/>
          <a:lstStyle>
            <a:lvl1pPr marL="0" indent="-479988">
              <a:lnSpc>
                <a:spcPct val="100000"/>
              </a:lnSpc>
              <a:spcAft>
                <a:spcPts val="2400"/>
              </a:spcAft>
              <a:buClr>
                <a:schemeClr val="bg1"/>
              </a:buClr>
              <a:buSzPct val="112000"/>
              <a:buFont typeface="+mj-lt"/>
              <a:buAutoNum type="arabicPeriod"/>
              <a:defRPr/>
            </a:lvl1pPr>
          </a:lstStyle>
          <a:p>
            <a:pPr lvl="0"/>
            <a:r>
              <a:rPr lang="en-US"/>
              <a:t>Click to edit Master text style</a:t>
            </a:r>
          </a:p>
        </p:txBody>
      </p:sp>
    </p:spTree>
    <p:extLst>
      <p:ext uri="{BB962C8B-B14F-4D97-AF65-F5344CB8AC3E}">
        <p14:creationId xmlns:p14="http://schemas.microsoft.com/office/powerpoint/2010/main" val="5350653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719667" y="1176867"/>
            <a:ext cx="10991851" cy="360000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2667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0864106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met foto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19667" y="2164800"/>
            <a:ext cx="5520000" cy="3840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528000" y="2164800"/>
            <a:ext cx="5664000" cy="3840000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dirty="0" err="1"/>
              <a:t>Plaats</a:t>
            </a:r>
            <a:r>
              <a:rPr lang="en-US" dirty="0"/>
              <a:t> </a:t>
            </a:r>
            <a:r>
              <a:rPr lang="en-US" dirty="0" err="1"/>
              <a:t>hier</a:t>
            </a:r>
            <a:r>
              <a:rPr lang="en-US" dirty="0"/>
              <a:t> een </a:t>
            </a:r>
            <a:r>
              <a:rPr lang="en-US" dirty="0" err="1"/>
              <a:t>foto</a:t>
            </a:r>
            <a:r>
              <a:rPr lang="en-US" dirty="0"/>
              <a:t> of een film – </a:t>
            </a:r>
            <a:r>
              <a:rPr lang="en-US" dirty="0" err="1"/>
              <a:t>klik</a:t>
            </a:r>
            <a:r>
              <a:rPr lang="en-US" dirty="0"/>
              <a:t> op het </a:t>
            </a:r>
            <a:r>
              <a:rPr lang="en-US" dirty="0" err="1"/>
              <a:t>icoontje</a:t>
            </a:r>
            <a:r>
              <a:rPr lang="en-US" dirty="0"/>
              <a:t> </a:t>
            </a:r>
            <a:r>
              <a:rPr lang="en-US" dirty="0" err="1"/>
              <a:t>hieronder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719667" y="1176867"/>
            <a:ext cx="10991851" cy="360000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2667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8572427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met foto in cirk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614400"/>
            <a:ext cx="5520000" cy="360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19667" y="2164800"/>
            <a:ext cx="5520000" cy="3840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719667" y="1176867"/>
            <a:ext cx="5520000" cy="360000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2667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4"/>
          </p:nvPr>
        </p:nvSpPr>
        <p:spPr>
          <a:xfrm>
            <a:off x="6854400" y="-897600"/>
            <a:ext cx="6720000" cy="6720000"/>
          </a:xfrm>
          <a:prstGeom prst="ellipse">
            <a:avLst/>
          </a:prstGeom>
        </p:spPr>
        <p:txBody>
          <a:bodyPr anchor="b" anchorCtr="0"/>
          <a:lstStyle>
            <a:lvl1pPr algn="ctr">
              <a:defRPr/>
            </a:lvl1pPr>
          </a:lstStyle>
          <a:p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4052794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Foto's naast elka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0" y="1824000"/>
            <a:ext cx="6000000" cy="4080000"/>
          </a:xfrm>
        </p:spPr>
        <p:txBody>
          <a:bodyPr/>
          <a:lstStyle/>
          <a:p>
            <a:pPr lvl="0"/>
            <a:r>
              <a:rPr lang="en-US" dirty="0" err="1"/>
              <a:t>Plaats</a:t>
            </a:r>
            <a:r>
              <a:rPr lang="en-US" dirty="0"/>
              <a:t> </a:t>
            </a:r>
            <a:r>
              <a:rPr lang="en-US" dirty="0" err="1"/>
              <a:t>hier</a:t>
            </a:r>
            <a:r>
              <a:rPr lang="en-US" dirty="0"/>
              <a:t> een </a:t>
            </a:r>
            <a:r>
              <a:rPr lang="en-US" dirty="0" err="1"/>
              <a:t>foto</a:t>
            </a:r>
            <a:r>
              <a:rPr lang="en-US" dirty="0"/>
              <a:t> of een film – </a:t>
            </a:r>
            <a:r>
              <a:rPr lang="en-US" dirty="0" err="1"/>
              <a:t>klik</a:t>
            </a:r>
            <a:r>
              <a:rPr lang="en-US" dirty="0"/>
              <a:t> op het </a:t>
            </a:r>
            <a:r>
              <a:rPr lang="en-US" dirty="0" err="1"/>
              <a:t>icoontje</a:t>
            </a:r>
            <a:r>
              <a:rPr lang="en-US" dirty="0"/>
              <a:t> </a:t>
            </a:r>
            <a:r>
              <a:rPr lang="en-US" dirty="0" err="1"/>
              <a:t>hieronder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192000" y="1824000"/>
            <a:ext cx="6000000" cy="4080000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dirty="0" err="1"/>
              <a:t>Plaats</a:t>
            </a:r>
            <a:r>
              <a:rPr lang="en-US" dirty="0"/>
              <a:t> </a:t>
            </a:r>
            <a:r>
              <a:rPr lang="en-US" dirty="0" err="1"/>
              <a:t>hier</a:t>
            </a:r>
            <a:r>
              <a:rPr lang="en-US" dirty="0"/>
              <a:t> een </a:t>
            </a:r>
            <a:r>
              <a:rPr lang="en-US" dirty="0" err="1"/>
              <a:t>foto</a:t>
            </a:r>
            <a:r>
              <a:rPr lang="en-US" dirty="0"/>
              <a:t> of een film – </a:t>
            </a:r>
            <a:r>
              <a:rPr lang="en-US" dirty="0" err="1"/>
              <a:t>klik</a:t>
            </a:r>
            <a:r>
              <a:rPr lang="en-US" dirty="0"/>
              <a:t> op het </a:t>
            </a:r>
            <a:r>
              <a:rPr lang="en-US" dirty="0" err="1"/>
              <a:t>icoontje</a:t>
            </a:r>
            <a:r>
              <a:rPr lang="en-US" dirty="0"/>
              <a:t> </a:t>
            </a:r>
            <a:r>
              <a:rPr lang="en-US" dirty="0" err="1"/>
              <a:t>hieronder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719667" y="1176867"/>
            <a:ext cx="10991851" cy="360000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2667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007171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 schermbreed en sm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0" y="1824000"/>
            <a:ext cx="12192000" cy="4080000"/>
          </a:xfrm>
        </p:spPr>
        <p:txBody>
          <a:bodyPr/>
          <a:lstStyle/>
          <a:p>
            <a:pPr lvl="0"/>
            <a:r>
              <a:rPr lang="en-US" dirty="0" err="1"/>
              <a:t>Plaats</a:t>
            </a:r>
            <a:r>
              <a:rPr lang="en-US" dirty="0"/>
              <a:t> </a:t>
            </a:r>
            <a:r>
              <a:rPr lang="en-US" dirty="0" err="1"/>
              <a:t>hier</a:t>
            </a:r>
            <a:r>
              <a:rPr lang="en-US" dirty="0"/>
              <a:t> een </a:t>
            </a:r>
            <a:r>
              <a:rPr lang="en-US" dirty="0" err="1"/>
              <a:t>foto</a:t>
            </a:r>
            <a:r>
              <a:rPr lang="en-US" dirty="0"/>
              <a:t> of een film – </a:t>
            </a:r>
            <a:r>
              <a:rPr lang="en-US" dirty="0" err="1"/>
              <a:t>klik</a:t>
            </a:r>
            <a:r>
              <a:rPr lang="en-US" dirty="0"/>
              <a:t> op het </a:t>
            </a:r>
            <a:r>
              <a:rPr lang="en-US" dirty="0" err="1"/>
              <a:t>icoontje</a:t>
            </a:r>
            <a:r>
              <a:rPr lang="en-US" dirty="0"/>
              <a:t> </a:t>
            </a:r>
            <a:r>
              <a:rPr lang="en-US" dirty="0" err="1"/>
              <a:t>hieronder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719667" y="1176867"/>
            <a:ext cx="10991851" cy="360000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2667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1578670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/Film schermvullend">
    <p:bg>
      <p:bgPr>
        <a:solidFill>
          <a:schemeClr val="bg1">
            <a:lumMod val="10000"/>
            <a:lumOff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0515600" y="6011333"/>
            <a:ext cx="1676400" cy="846667"/>
          </a:xfrm>
          <a:prstGeom prst="rect">
            <a:avLst/>
          </a:prstGeom>
          <a:solidFill>
            <a:schemeClr val="bg1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2400"/>
          </a:p>
        </p:txBody>
      </p:sp>
      <p:sp>
        <p:nvSpPr>
          <p:cNvPr id="6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0" y="0"/>
            <a:ext cx="12192000" cy="6858000"/>
          </a:xfrm>
          <a:noFill/>
        </p:spPr>
        <p:txBody>
          <a:bodyPr tIns="720000"/>
          <a:lstStyle>
            <a:lvl1pPr algn="ctr">
              <a:defRPr/>
            </a:lvl1pPr>
          </a:lstStyle>
          <a:p>
            <a:pPr lvl="0"/>
            <a:r>
              <a:rPr lang="en-US" dirty="0" err="1"/>
              <a:t>Plaats</a:t>
            </a:r>
            <a:r>
              <a:rPr lang="en-US" dirty="0"/>
              <a:t> </a:t>
            </a:r>
            <a:r>
              <a:rPr lang="en-US" dirty="0" err="1"/>
              <a:t>hier</a:t>
            </a:r>
            <a:r>
              <a:rPr lang="en-US" dirty="0"/>
              <a:t> een </a:t>
            </a:r>
            <a:r>
              <a:rPr lang="en-US" dirty="0" err="1"/>
              <a:t>foto</a:t>
            </a:r>
            <a:r>
              <a:rPr lang="en-US" dirty="0"/>
              <a:t> of een film – </a:t>
            </a:r>
            <a:r>
              <a:rPr lang="en-US" dirty="0" err="1"/>
              <a:t>klik</a:t>
            </a:r>
            <a:r>
              <a:rPr lang="en-US" dirty="0"/>
              <a:t> op het </a:t>
            </a:r>
            <a:r>
              <a:rPr lang="en-US" dirty="0" err="1"/>
              <a:t>icoontje</a:t>
            </a:r>
            <a:r>
              <a:rPr lang="en-US" dirty="0"/>
              <a:t> </a:t>
            </a:r>
            <a:r>
              <a:rPr lang="en-US" dirty="0" err="1"/>
              <a:t>hieronder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31344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764999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10" Type="http://schemas.openxmlformats.org/officeDocument/2006/relationships/image" Target="../media/image1.emf"/><Relationship Id="rId4" Type="http://schemas.openxmlformats.org/officeDocument/2006/relationships/slideLayout" Target="../slideLayouts/slideLayout15.xml"/><Relationship Id="rId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487372BA-2957-1130-C13A-4CBC236B07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A07647DC-6400-2C5A-8277-88A35FCC96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90DA4E54-86BA-E420-1E9F-C90EF77037C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04761BD-F7FF-4D8C-A8CB-93325AD440D3}" type="datetimeFigureOut">
              <a:rPr lang="nl-BE" smtClean="0"/>
              <a:t>16/11/2025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A18B376-FECC-37DC-E08E-BE28EDCC02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10C717B-941F-9983-2BBB-587B3CE6B5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832F625-F355-43F0-A720-20918ABC861B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576521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20000" y="614400"/>
            <a:ext cx="10992000" cy="36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0000" y="2164800"/>
            <a:ext cx="10992000" cy="3840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 err="1"/>
              <a:t>Ondertitel</a:t>
            </a:r>
            <a:r>
              <a:rPr lang="en-US"/>
              <a:t> </a:t>
            </a:r>
            <a:r>
              <a:rPr lang="en-US" err="1"/>
              <a:t>bij</a:t>
            </a:r>
            <a:r>
              <a:rPr lang="en-US"/>
              <a:t> </a:t>
            </a:r>
            <a:r>
              <a:rPr lang="en-US" err="1"/>
              <a:t>tekst</a:t>
            </a:r>
            <a:endParaRPr lang="en-US"/>
          </a:p>
          <a:p>
            <a:pPr lvl="5"/>
            <a:r>
              <a:rPr lang="en-US" err="1"/>
              <a:t>Normale</a:t>
            </a:r>
            <a:r>
              <a:rPr lang="en-US"/>
              <a:t> </a:t>
            </a:r>
            <a:r>
              <a:rPr lang="en-US" err="1"/>
              <a:t>broodtekst</a:t>
            </a:r>
            <a:endParaRPr lang="en-US"/>
          </a:p>
          <a:p>
            <a:pPr lvl="6"/>
            <a:r>
              <a:rPr lang="en-US" err="1"/>
              <a:t>Kleinere</a:t>
            </a:r>
            <a:r>
              <a:rPr lang="en-US"/>
              <a:t> </a:t>
            </a:r>
            <a:r>
              <a:rPr lang="en-US" err="1"/>
              <a:t>titel</a:t>
            </a:r>
            <a:endParaRPr lang="en-US"/>
          </a:p>
          <a:p>
            <a:pPr lvl="7"/>
            <a:r>
              <a:rPr lang="en-US" err="1"/>
              <a:t>Kleinere</a:t>
            </a:r>
            <a:r>
              <a:rPr lang="en-US"/>
              <a:t> </a:t>
            </a:r>
            <a:r>
              <a:rPr lang="en-US" err="1"/>
              <a:t>tekst</a:t>
            </a:r>
            <a:endParaRPr lang="en-US"/>
          </a:p>
          <a:p>
            <a:pPr lvl="8"/>
            <a:r>
              <a:rPr lang="en-US"/>
              <a:t>Bullet </a:t>
            </a:r>
            <a:r>
              <a:rPr lang="en-US" err="1"/>
              <a:t>kleiner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000" y="6194850"/>
            <a:ext cx="27432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AD4C9E-F65A-49D5-80C5-22F60991B337}" type="datetime1">
              <a:rPr lang="nl-BE" smtClean="0"/>
              <a:t>16/11/2025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63200" y="6194850"/>
            <a:ext cx="4114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78000" y="6194850"/>
            <a:ext cx="27432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3AB928-941E-4114-ADAE-BFAF879226BF}" type="slidenum">
              <a:rPr lang="nl-BE" smtClean="0"/>
              <a:t>‹nr.›</a:t>
            </a:fld>
            <a:endParaRPr lang="nl-BE"/>
          </a:p>
        </p:txBody>
      </p:sp>
      <p:pic>
        <p:nvPicPr>
          <p:cNvPr id="13" name="Afbeelding 12">
            <a:extLst>
              <a:ext uri="{FF2B5EF4-FFF2-40B4-BE49-F238E27FC236}">
                <a16:creationId xmlns:a16="http://schemas.microsoft.com/office/drawing/2014/main" id="{D8335FAD-D01C-674F-8193-FD80D7BBD97E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8153" y="5986869"/>
            <a:ext cx="1394303" cy="871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91004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</p:sldLayoutIdLst>
  <p:hf sldNum="0" hdr="0" ftr="0"/>
  <p:txStyles>
    <p:titleStyle>
      <a:lvl1pPr algn="l" defTabSz="914377" rtl="0" eaLnBrk="1" latinLnBrk="0" hangingPunct="1">
        <a:lnSpc>
          <a:spcPct val="100000"/>
        </a:lnSpc>
        <a:spcBef>
          <a:spcPct val="0"/>
        </a:spcBef>
        <a:buNone/>
        <a:defRPr sz="2933" b="1" kern="1200" baseline="0">
          <a:solidFill>
            <a:srgbClr val="F7AC4B"/>
          </a:solidFill>
          <a:latin typeface="+mj-lt"/>
          <a:ea typeface="+mj-ea"/>
          <a:cs typeface="+mj-cs"/>
        </a:defRPr>
      </a:lvl1pPr>
    </p:titleStyle>
    <p:bodyStyle>
      <a:lvl1pPr marL="228594" indent="-191995" algn="l" defTabSz="914377" rtl="0" eaLnBrk="1" latinLnBrk="0" hangingPunct="1">
        <a:lnSpc>
          <a:spcPct val="114000"/>
        </a:lnSpc>
        <a:spcBef>
          <a:spcPts val="0"/>
        </a:spcBef>
        <a:buClr>
          <a:schemeClr val="tx1"/>
        </a:buClr>
        <a:buFont typeface="Lucida Sans Unicode" panose="020B0602030504020204" pitchFamily="34" charset="0"/>
        <a:buChar char="▸"/>
        <a:defRPr sz="2133" kern="1200">
          <a:solidFill>
            <a:schemeClr val="bg1"/>
          </a:solidFill>
          <a:latin typeface="+mn-lt"/>
          <a:ea typeface="+mn-ea"/>
          <a:cs typeface="+mn-cs"/>
        </a:defRPr>
      </a:lvl1pPr>
      <a:lvl2pPr marL="1247969" indent="-191995" algn="l" defTabSz="914377" rtl="0" eaLnBrk="1" latinLnBrk="0" hangingPunct="1">
        <a:lnSpc>
          <a:spcPct val="114000"/>
        </a:lnSpc>
        <a:spcBef>
          <a:spcPts val="0"/>
        </a:spcBef>
        <a:buClr>
          <a:schemeClr val="tx1"/>
        </a:buClr>
        <a:buFont typeface="Arial" panose="020B0604020202020204" pitchFamily="34" charset="0"/>
        <a:buChar char="•"/>
        <a:defRPr sz="2133" kern="1200">
          <a:solidFill>
            <a:schemeClr val="bg1"/>
          </a:solidFill>
          <a:latin typeface="+mn-lt"/>
          <a:ea typeface="+mn-ea"/>
          <a:cs typeface="+mn-cs"/>
        </a:defRPr>
      </a:lvl2pPr>
      <a:lvl3pPr marL="2495938" indent="-191995" algn="l" defTabSz="914377" rtl="0" eaLnBrk="1" latinLnBrk="0" hangingPunct="1">
        <a:lnSpc>
          <a:spcPct val="114000"/>
        </a:lnSpc>
        <a:spcBef>
          <a:spcPts val="0"/>
        </a:spcBef>
        <a:buClr>
          <a:schemeClr val="tx1"/>
        </a:buClr>
        <a:buFont typeface="Lucida Sans Unicode" panose="020B0602030504020204" pitchFamily="34" charset="0"/>
        <a:buChar char="◦"/>
        <a:defRPr sz="2133" kern="1200">
          <a:solidFill>
            <a:schemeClr val="bg1"/>
          </a:solidFill>
          <a:latin typeface="+mn-lt"/>
          <a:ea typeface="+mn-ea"/>
          <a:cs typeface="+mn-cs"/>
        </a:defRPr>
      </a:lvl3pPr>
      <a:lvl4pPr marL="3743906" indent="-191995" algn="l" defTabSz="914377" rtl="0" eaLnBrk="1" latinLnBrk="0" hangingPunct="1">
        <a:lnSpc>
          <a:spcPct val="114000"/>
        </a:lnSpc>
        <a:spcBef>
          <a:spcPts val="0"/>
        </a:spcBef>
        <a:buClr>
          <a:schemeClr val="tx1"/>
        </a:buClr>
        <a:buFont typeface="Arial" panose="020B0604020202020204" pitchFamily="34" charset="0"/>
        <a:buChar char="•"/>
        <a:defRPr sz="2133" kern="1200">
          <a:solidFill>
            <a:schemeClr val="bg1"/>
          </a:solidFill>
          <a:latin typeface="+mn-lt"/>
          <a:ea typeface="+mn-ea"/>
          <a:cs typeface="+mn-cs"/>
        </a:defRPr>
      </a:lvl4pPr>
      <a:lvl5pPr marL="0" indent="0" algn="l" defTabSz="914377" rtl="0" eaLnBrk="1" latinLnBrk="0" hangingPunct="1">
        <a:lnSpc>
          <a:spcPct val="114000"/>
        </a:lnSpc>
        <a:spcBef>
          <a:spcPts val="2400"/>
        </a:spcBef>
        <a:buClr>
          <a:schemeClr val="tx1"/>
        </a:buClr>
        <a:buFont typeface="Arial" panose="020B0604020202020204" pitchFamily="34" charset="0"/>
        <a:buNone/>
        <a:defRPr sz="2400" b="1" kern="1200">
          <a:solidFill>
            <a:schemeClr val="bg1"/>
          </a:solidFill>
          <a:latin typeface="+mn-lt"/>
          <a:ea typeface="+mn-ea"/>
          <a:cs typeface="+mn-cs"/>
        </a:defRPr>
      </a:lvl5pPr>
      <a:lvl6pPr marL="0" indent="0" algn="l" defTabSz="914377" rtl="0" eaLnBrk="1" latinLnBrk="0" hangingPunct="1">
        <a:lnSpc>
          <a:spcPct val="114000"/>
        </a:lnSpc>
        <a:spcBef>
          <a:spcPts val="0"/>
        </a:spcBef>
        <a:buClr>
          <a:schemeClr val="tx1"/>
        </a:buClr>
        <a:buFont typeface="Arial" panose="020B0604020202020204" pitchFamily="34" charset="0"/>
        <a:buNone/>
        <a:defRPr sz="2400" kern="1200">
          <a:solidFill>
            <a:schemeClr val="bg1"/>
          </a:solidFill>
          <a:latin typeface="+mn-lt"/>
          <a:ea typeface="+mn-ea"/>
          <a:cs typeface="+mn-cs"/>
        </a:defRPr>
      </a:lvl6pPr>
      <a:lvl7pPr marL="0" indent="0" algn="l" defTabSz="914377" rtl="0" eaLnBrk="1" latinLnBrk="0" hangingPunct="1">
        <a:lnSpc>
          <a:spcPct val="114000"/>
        </a:lnSpc>
        <a:spcBef>
          <a:spcPts val="1867"/>
        </a:spcBef>
        <a:buClr>
          <a:schemeClr val="tx1"/>
        </a:buClr>
        <a:buFont typeface="Arial" panose="020B0604020202020204" pitchFamily="34" charset="0"/>
        <a:buNone/>
        <a:defRPr sz="1867" b="1" kern="1200" baseline="0">
          <a:solidFill>
            <a:schemeClr val="bg1"/>
          </a:solidFill>
          <a:latin typeface="+mn-lt"/>
          <a:ea typeface="+mn-ea"/>
          <a:cs typeface="+mn-cs"/>
        </a:defRPr>
      </a:lvl7pPr>
      <a:lvl8pPr marL="0" indent="0" algn="l" defTabSz="914377" rtl="0" eaLnBrk="1" latinLnBrk="0" hangingPunct="1">
        <a:lnSpc>
          <a:spcPct val="114000"/>
        </a:lnSpc>
        <a:spcBef>
          <a:spcPts val="0"/>
        </a:spcBef>
        <a:buClr>
          <a:schemeClr val="tx1"/>
        </a:buClr>
        <a:buFont typeface="Arial" panose="020B0604020202020204" pitchFamily="34" charset="0"/>
        <a:buNone/>
        <a:defRPr sz="1867" kern="1200" baseline="0">
          <a:solidFill>
            <a:schemeClr val="bg1"/>
          </a:solidFill>
          <a:latin typeface="+mn-lt"/>
          <a:ea typeface="+mn-ea"/>
          <a:cs typeface="+mn-cs"/>
        </a:defRPr>
      </a:lvl8pPr>
      <a:lvl9pPr marL="0" indent="-191995" algn="l" defTabSz="914377" rtl="0" eaLnBrk="1" latinLnBrk="0" hangingPunct="1">
        <a:lnSpc>
          <a:spcPct val="114000"/>
        </a:lnSpc>
        <a:spcBef>
          <a:spcPts val="0"/>
        </a:spcBef>
        <a:buClr>
          <a:schemeClr val="tx1"/>
        </a:buClr>
        <a:buFont typeface="Lucida Sans Unicode" panose="020B0602030504020204" pitchFamily="34" charset="0"/>
        <a:buChar char="▸"/>
        <a:defRPr sz="1867" kern="1200">
          <a:solidFill>
            <a:schemeClr val="bg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jp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11" Type="http://schemas.openxmlformats.org/officeDocument/2006/relationships/image" Target="../media/image11.png"/><Relationship Id="rId5" Type="http://schemas.openxmlformats.org/officeDocument/2006/relationships/image" Target="../media/image5.jpg"/><Relationship Id="rId10" Type="http://schemas.openxmlformats.org/officeDocument/2006/relationships/image" Target="../media/image10.png"/><Relationship Id="rId4" Type="http://schemas.openxmlformats.org/officeDocument/2006/relationships/image" Target="../media/image4.jpe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12" Type="http://schemas.openxmlformats.org/officeDocument/2006/relationships/image" Target="../media/image27.svg"/><Relationship Id="rId17" Type="http://schemas.openxmlformats.org/officeDocument/2006/relationships/image" Target="../media/image32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3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sv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5" Type="http://schemas.openxmlformats.org/officeDocument/2006/relationships/image" Target="../media/image30.sv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svg"/><Relationship Id="rId14" Type="http://schemas.openxmlformats.org/officeDocument/2006/relationships/image" Target="../media/image2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tekst, schermopname, persoon, kleding&#10;&#10;Door AI gegenereerde inhoud is mogelijk onjuist.">
            <a:extLst>
              <a:ext uri="{FF2B5EF4-FFF2-40B4-BE49-F238E27FC236}">
                <a16:creationId xmlns:a16="http://schemas.microsoft.com/office/drawing/2014/main" id="{8EDDB58E-223E-8300-077B-4C0E9313E0F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92637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9CDD4">
            <a:alpha val="28000"/>
          </a:srgb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1BB6A49-E9B3-DBB1-20C0-93B242767B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al 3">
            <a:extLst>
              <a:ext uri="{FF2B5EF4-FFF2-40B4-BE49-F238E27FC236}">
                <a16:creationId xmlns:a16="http://schemas.microsoft.com/office/drawing/2014/main" id="{CAEDF2EE-F7E1-4C7F-C220-350275B25CA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236643" y="2575718"/>
            <a:ext cx="4242816" cy="4173046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4E6F1CAE-672A-4630-1703-753B9185940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63" r="14063"/>
          <a:stretch/>
        </p:blipFill>
        <p:spPr>
          <a:xfrm>
            <a:off x="431169" y="1266476"/>
            <a:ext cx="3565097" cy="3565097"/>
          </a:xfrm>
          <a:prstGeom prst="ellipse">
            <a:avLst/>
          </a:prstGeom>
        </p:spPr>
      </p:pic>
      <p:sp>
        <p:nvSpPr>
          <p:cNvPr id="18" name="Ovaal 17">
            <a:extLst>
              <a:ext uri="{FF2B5EF4-FFF2-40B4-BE49-F238E27FC236}">
                <a16:creationId xmlns:a16="http://schemas.microsoft.com/office/drawing/2014/main" id="{F27189C8-B0D7-250D-676B-C38908AA2B9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290810" y="3772816"/>
            <a:ext cx="2040464" cy="2040464"/>
          </a:xfrm>
          <a:prstGeom prst="ellipse">
            <a:avLst/>
          </a:prstGeom>
          <a:blipFill>
            <a:blip r:embed="rId4">
              <a:alphaModFix amt="70000"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3" name="Ovaal 22">
            <a:extLst>
              <a:ext uri="{FF2B5EF4-FFF2-40B4-BE49-F238E27FC236}">
                <a16:creationId xmlns:a16="http://schemas.microsoft.com/office/drawing/2014/main" id="{DA2F8C6E-3C42-404A-1644-B9B2FEA1E2F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8549295" y="2932069"/>
            <a:ext cx="3674527" cy="3570331"/>
          </a:xfrm>
          <a:prstGeom prst="ellipse">
            <a:avLst/>
          </a:prstGeom>
          <a:blipFill>
            <a:blip r:embed="rId5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35" name="Ovaal 34">
            <a:extLst>
              <a:ext uri="{FF2B5EF4-FFF2-40B4-BE49-F238E27FC236}">
                <a16:creationId xmlns:a16="http://schemas.microsoft.com/office/drawing/2014/main" id="{4EA047CA-C1E2-6606-9B62-49EF1E70763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096000" y="1681224"/>
            <a:ext cx="2708476" cy="2708476"/>
          </a:xfrm>
          <a:prstGeom prst="ellipse">
            <a:avLst/>
          </a:prstGeom>
          <a:blipFill>
            <a:blip r:embed="rId6">
              <a:alphaModFix amt="70000"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pic>
        <p:nvPicPr>
          <p:cNvPr id="30" name="Afbeelding 29">
            <a:extLst>
              <a:ext uri="{FF2B5EF4-FFF2-40B4-BE49-F238E27FC236}">
                <a16:creationId xmlns:a16="http://schemas.microsoft.com/office/drawing/2014/main" id="{B5ED7263-8F03-6C5E-F617-7F880E0E746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97034" y="261954"/>
            <a:ext cx="9197932" cy="1004523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17CF15FE-5BF3-E541-9AB3-40196840FAD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086" y="3877573"/>
            <a:ext cx="2173352" cy="954000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9D2AFCAB-36E7-4767-9CA7-B12B9D25148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919242" y="5186814"/>
            <a:ext cx="2148079" cy="954000"/>
          </a:xfrm>
          <a:prstGeom prst="rect">
            <a:avLst/>
          </a:prstGeom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72A645AD-7291-5A7D-78B9-DAC744E2C2C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14001" y="1601077"/>
            <a:ext cx="2146500" cy="954000"/>
          </a:xfrm>
          <a:prstGeom prst="rect">
            <a:avLst/>
          </a:prstGeom>
        </p:spPr>
      </p:pic>
      <p:pic>
        <p:nvPicPr>
          <p:cNvPr id="14" name="Afbeelding 13">
            <a:extLst>
              <a:ext uri="{FF2B5EF4-FFF2-40B4-BE49-F238E27FC236}">
                <a16:creationId xmlns:a16="http://schemas.microsoft.com/office/drawing/2014/main" id="{3011123E-D7C7-6271-6DC7-09287AB91A4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750083" y="4717234"/>
            <a:ext cx="1598423" cy="95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35218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9CDD4">
            <a:alpha val="28000"/>
          </a:srgb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5C26170-0C91-0231-7212-8541E386A6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>
            <a:extLst>
              <a:ext uri="{FF2B5EF4-FFF2-40B4-BE49-F238E27FC236}">
                <a16:creationId xmlns:a16="http://schemas.microsoft.com/office/drawing/2014/main" id="{5E592FF5-D7BB-3FAB-43AA-56669712302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0150" y="219877"/>
            <a:ext cx="9874857" cy="938675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549A7535-B7F6-A8B6-D9B7-3BE4AB172AF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016217"/>
            <a:ext cx="12192000" cy="5836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85385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9CDD4">
            <a:alpha val="28000"/>
          </a:srgb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387736E-DFDB-EFFA-3F81-A7209711E9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al 3">
            <a:extLst>
              <a:ext uri="{FF2B5EF4-FFF2-40B4-BE49-F238E27FC236}">
                <a16:creationId xmlns:a16="http://schemas.microsoft.com/office/drawing/2014/main" id="{CF975A3F-60FA-DC4D-49B4-5A436743C97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236643" y="2575718"/>
            <a:ext cx="4242816" cy="4173046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8" name="Ovaal 27">
            <a:extLst>
              <a:ext uri="{FF2B5EF4-FFF2-40B4-BE49-F238E27FC236}">
                <a16:creationId xmlns:a16="http://schemas.microsoft.com/office/drawing/2014/main" id="{5C7E1FE7-CB58-5DB1-FFD3-30FBAD770EC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7154388" y="1263235"/>
            <a:ext cx="4699279" cy="4699279"/>
          </a:xfrm>
          <a:prstGeom prst="ellipse">
            <a:avLst/>
          </a:prstGeom>
          <a:blipFill>
            <a:blip r:embed="rId3">
              <a:alphaModFix amt="85000"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33" name="AutoShape 2" descr="Voorbeeld van afbeelding">
            <a:extLst>
              <a:ext uri="{FF2B5EF4-FFF2-40B4-BE49-F238E27FC236}">
                <a16:creationId xmlns:a16="http://schemas.microsoft.com/office/drawing/2014/main" id="{3E4FF534-7FA0-0C2C-5A33-47F319B77999}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/>
        </p:nvSpPr>
        <p:spPr bwMode="auto">
          <a:xfrm>
            <a:off x="5631730" y="281493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BE"/>
          </a:p>
        </p:txBody>
      </p:sp>
      <p:sp>
        <p:nvSpPr>
          <p:cNvPr id="36" name="Ovaal 35">
            <a:extLst>
              <a:ext uri="{FF2B5EF4-FFF2-40B4-BE49-F238E27FC236}">
                <a16:creationId xmlns:a16="http://schemas.microsoft.com/office/drawing/2014/main" id="{BA89BE14-4C37-F8E3-7315-B442D982E65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5608260" y="4100640"/>
            <a:ext cx="2509336" cy="2509336"/>
          </a:xfrm>
          <a:prstGeom prst="ellipse">
            <a:avLst/>
          </a:prstGeom>
          <a:solidFill>
            <a:srgbClr val="C1C9C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pic>
        <p:nvPicPr>
          <p:cNvPr id="35" name="Afbeelding 34">
            <a:extLst>
              <a:ext uri="{FF2B5EF4-FFF2-40B4-BE49-F238E27FC236}">
                <a16:creationId xmlns:a16="http://schemas.microsoft.com/office/drawing/2014/main" id="{03784DC9-C11F-8D0B-38FA-15B5E96F12B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rcRect l="10333" t="9236" r="11184" b="9148"/>
          <a:stretch>
            <a:fillRect/>
          </a:stretch>
        </p:blipFill>
        <p:spPr>
          <a:xfrm>
            <a:off x="5858872" y="4727862"/>
            <a:ext cx="2061755" cy="1263062"/>
          </a:xfrm>
          <a:prstGeom prst="rect">
            <a:avLst/>
          </a:prstGeom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8A1536F8-C796-4293-FEA8-BCE2772AF5C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4119" y="157363"/>
            <a:ext cx="10029597" cy="976116"/>
          </a:xfrm>
          <a:prstGeom prst="rect">
            <a:avLst/>
          </a:prstGeom>
        </p:spPr>
      </p:pic>
      <p:pic>
        <p:nvPicPr>
          <p:cNvPr id="15" name="Afbeelding 14">
            <a:extLst>
              <a:ext uri="{FF2B5EF4-FFF2-40B4-BE49-F238E27FC236}">
                <a16:creationId xmlns:a16="http://schemas.microsoft.com/office/drawing/2014/main" id="{83477E93-BF60-2CEA-4140-8CE96EE2AAF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71971" y="1915359"/>
            <a:ext cx="4486901" cy="2657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947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9CDD4">
            <a:alpha val="28000"/>
          </a:srgb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D52AFB-8DFB-770E-3553-807ED3971A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Groep 40">
            <a:extLst>
              <a:ext uri="{FF2B5EF4-FFF2-40B4-BE49-F238E27FC236}">
                <a16:creationId xmlns:a16="http://schemas.microsoft.com/office/drawing/2014/main" id="{75B885F0-1666-B2E2-CA00-E90815D141BA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90643" y="1602608"/>
            <a:ext cx="5354487" cy="5242939"/>
            <a:chOff x="90643" y="1602608"/>
            <a:chExt cx="5354487" cy="5242939"/>
          </a:xfrm>
        </p:grpSpPr>
        <p:sp>
          <p:nvSpPr>
            <p:cNvPr id="33" name="Rechthoek 32">
              <a:extLst>
                <a:ext uri="{FF2B5EF4-FFF2-40B4-BE49-F238E27FC236}">
                  <a16:creationId xmlns:a16="http://schemas.microsoft.com/office/drawing/2014/main" id="{8B4C7DD7-65B3-581D-6EDC-A07DF1FE6A73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754596" y="1602608"/>
              <a:ext cx="4690534" cy="46292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dirty="0"/>
            </a:p>
          </p:txBody>
        </p:sp>
        <p:pic>
          <p:nvPicPr>
            <p:cNvPr id="39" name="Afbeelding 38">
              <a:extLst>
                <a:ext uri="{FF2B5EF4-FFF2-40B4-BE49-F238E27FC236}">
                  <a16:creationId xmlns:a16="http://schemas.microsoft.com/office/drawing/2014/main" id="{191916FA-A79E-EB26-EC5C-4E24A9D68F6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0643" y="4641653"/>
              <a:ext cx="2182702" cy="2203894"/>
            </a:xfrm>
            <a:prstGeom prst="rect">
              <a:avLst/>
            </a:prstGeom>
          </p:spPr>
        </p:pic>
      </p:grpSp>
      <p:sp>
        <p:nvSpPr>
          <p:cNvPr id="4" name="Ovaal 3">
            <a:extLst>
              <a:ext uri="{FF2B5EF4-FFF2-40B4-BE49-F238E27FC236}">
                <a16:creationId xmlns:a16="http://schemas.microsoft.com/office/drawing/2014/main" id="{956B0A69-625D-8198-8FE4-CC921829E7D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5237991" y="2058792"/>
            <a:ext cx="4242816" cy="4173046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E0495F08-B2D3-496C-8AEB-502A8BA20C33}"/>
              </a:ext>
            </a:extLst>
          </p:cNvPr>
          <p:cNvSpPr txBox="1"/>
          <p:nvPr/>
        </p:nvSpPr>
        <p:spPr>
          <a:xfrm>
            <a:off x="1664159" y="228358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BE" dirty="0">
                <a:highlight>
                  <a:srgbClr val="FFFF00"/>
                </a:highlight>
              </a:rPr>
              <a:t>[Data/Tijdstippen + duur sessies]</a:t>
            </a:r>
            <a:endParaRPr lang="nl-NL" dirty="0">
              <a:highlight>
                <a:srgbClr val="FFFF00"/>
              </a:highlight>
              <a:latin typeface="Alegreya Sans" panose="00000500000000000000" pitchFamily="2" charset="0"/>
            </a:endParaRPr>
          </a:p>
        </p:txBody>
      </p:sp>
      <p:grpSp>
        <p:nvGrpSpPr>
          <p:cNvPr id="40" name="Groep 39">
            <a:extLst>
              <a:ext uri="{FF2B5EF4-FFF2-40B4-BE49-F238E27FC236}">
                <a16:creationId xmlns:a16="http://schemas.microsoft.com/office/drawing/2014/main" id="{A079B5D5-5A39-09D6-C78B-61C6418F0065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6544738" y="128431"/>
            <a:ext cx="5600997" cy="6103408"/>
            <a:chOff x="6544738" y="128431"/>
            <a:chExt cx="5600997" cy="6103408"/>
          </a:xfrm>
        </p:grpSpPr>
        <p:sp>
          <p:nvSpPr>
            <p:cNvPr id="34" name="Rechthoek 33">
              <a:extLst>
                <a:ext uri="{FF2B5EF4-FFF2-40B4-BE49-F238E27FC236}">
                  <a16:creationId xmlns:a16="http://schemas.microsoft.com/office/drawing/2014/main" id="{1146EBFF-9C30-9385-79C2-07914C2AB326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544738" y="1602607"/>
              <a:ext cx="4690534" cy="46292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dirty="0"/>
            </a:p>
          </p:txBody>
        </p:sp>
        <p:pic>
          <p:nvPicPr>
            <p:cNvPr id="31" name="Afbeelding 30">
              <a:extLst>
                <a:ext uri="{FF2B5EF4-FFF2-40B4-BE49-F238E27FC236}">
                  <a16:creationId xmlns:a16="http://schemas.microsoft.com/office/drawing/2014/main" id="{C7426D34-ED87-FA1E-B1C6-5E8F9DE0184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589387" y="128431"/>
              <a:ext cx="2556348" cy="2432253"/>
            </a:xfrm>
            <a:prstGeom prst="rect">
              <a:avLst/>
            </a:prstGeom>
          </p:spPr>
        </p:pic>
      </p:grpSp>
      <p:sp>
        <p:nvSpPr>
          <p:cNvPr id="10" name="Tekstvak 9">
            <a:extLst>
              <a:ext uri="{FF2B5EF4-FFF2-40B4-BE49-F238E27FC236}">
                <a16:creationId xmlns:a16="http://schemas.microsoft.com/office/drawing/2014/main" id="{76CD70EF-FDBD-F8D0-49D7-712142C3FF37}"/>
              </a:ext>
            </a:extLst>
          </p:cNvPr>
          <p:cNvSpPr txBox="1"/>
          <p:nvPr/>
        </p:nvSpPr>
        <p:spPr>
          <a:xfrm>
            <a:off x="7580401" y="228358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BE" dirty="0">
                <a:highlight>
                  <a:srgbClr val="FFFF00"/>
                </a:highlight>
              </a:rPr>
              <a:t>[Locatie]</a:t>
            </a:r>
            <a:endParaRPr lang="nl-NL" dirty="0">
              <a:highlight>
                <a:srgbClr val="FFFF00"/>
              </a:highlight>
              <a:latin typeface="Alegreya Sans" panose="00000500000000000000" pitchFamily="2" charset="0"/>
            </a:endParaRPr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D810A3D3-C09B-7B4F-22A3-1D90AA8EE1F0}"/>
              </a:ext>
            </a:extLst>
          </p:cNvPr>
          <p:cNvSpPr txBox="1"/>
          <p:nvPr/>
        </p:nvSpPr>
        <p:spPr>
          <a:xfrm>
            <a:off x="7580401" y="3761761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BE" dirty="0">
                <a:highlight>
                  <a:srgbClr val="FFFF00"/>
                </a:highlight>
              </a:rPr>
              <a:t>[Iedereen welkom!]</a:t>
            </a:r>
            <a:endParaRPr lang="nl-NL" dirty="0">
              <a:highlight>
                <a:srgbClr val="FFFF00"/>
              </a:highlight>
              <a:latin typeface="Alegreya Sans" panose="00000500000000000000" pitchFamily="2" charset="0"/>
            </a:endParaRPr>
          </a:p>
        </p:txBody>
      </p:sp>
      <p:pic>
        <p:nvPicPr>
          <p:cNvPr id="15" name="Afbeelding 14">
            <a:extLst>
              <a:ext uri="{FF2B5EF4-FFF2-40B4-BE49-F238E27FC236}">
                <a16:creationId xmlns:a16="http://schemas.microsoft.com/office/drawing/2014/main" id="{72258EDA-73C3-CB10-0518-E69AF66A021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802205" y="4616639"/>
            <a:ext cx="504727" cy="504727"/>
          </a:xfrm>
          <a:prstGeom prst="rect">
            <a:avLst/>
          </a:prstGeom>
        </p:spPr>
      </p:pic>
      <p:sp>
        <p:nvSpPr>
          <p:cNvPr id="16" name="Tekstvak 15">
            <a:extLst>
              <a:ext uri="{FF2B5EF4-FFF2-40B4-BE49-F238E27FC236}">
                <a16:creationId xmlns:a16="http://schemas.microsoft.com/office/drawing/2014/main" id="{2DD484B4-82A3-2266-0928-218F555581CD}"/>
              </a:ext>
            </a:extLst>
          </p:cNvPr>
          <p:cNvSpPr txBox="1"/>
          <p:nvPr/>
        </p:nvSpPr>
        <p:spPr>
          <a:xfrm>
            <a:off x="7580401" y="5090439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BE" dirty="0">
                <a:highlight>
                  <a:srgbClr val="FFFF00"/>
                </a:highlight>
              </a:rPr>
              <a:t>[Twijfels? Vragen?]</a:t>
            </a:r>
            <a:endParaRPr lang="nl-NL" dirty="0">
              <a:highlight>
                <a:srgbClr val="FFFF00"/>
              </a:highlight>
              <a:latin typeface="Alegreya Sans" panose="00000500000000000000" pitchFamily="2" charset="0"/>
            </a:endParaRP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7C13CBF8-0A97-9547-75D7-418C1AC3E3F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63573" y="275610"/>
            <a:ext cx="6343658" cy="948584"/>
          </a:xfrm>
          <a:prstGeom prst="rect">
            <a:avLst/>
          </a:prstGeom>
        </p:spPr>
      </p:pic>
      <p:grpSp>
        <p:nvGrpSpPr>
          <p:cNvPr id="17" name="Groep 16">
            <a:extLst>
              <a:ext uri="{FF2B5EF4-FFF2-40B4-BE49-F238E27FC236}">
                <a16:creationId xmlns:a16="http://schemas.microsoft.com/office/drawing/2014/main" id="{E0A6B647-939C-599A-64EA-2FA1C590E55E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885963" y="1809784"/>
            <a:ext cx="1874485" cy="504727"/>
            <a:chOff x="885963" y="1809784"/>
            <a:chExt cx="1874485" cy="504727"/>
          </a:xfrm>
        </p:grpSpPr>
        <p:pic>
          <p:nvPicPr>
            <p:cNvPr id="24" name="Afbeelding 23">
              <a:extLst>
                <a:ext uri="{FF2B5EF4-FFF2-40B4-BE49-F238E27FC236}">
                  <a16:creationId xmlns:a16="http://schemas.microsoft.com/office/drawing/2014/main" id="{E379842D-80B7-74E2-56DA-95CD1508C52A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/>
            <a:stretch/>
          </p:blipFill>
          <p:spPr>
            <a:xfrm>
              <a:off x="885963" y="1809784"/>
              <a:ext cx="504727" cy="504727"/>
            </a:xfrm>
            <a:prstGeom prst="rect">
              <a:avLst/>
            </a:prstGeom>
          </p:spPr>
        </p:pic>
        <p:pic>
          <p:nvPicPr>
            <p:cNvPr id="7" name="Afbeelding 6">
              <a:extLst>
                <a:ext uri="{FF2B5EF4-FFF2-40B4-BE49-F238E27FC236}">
                  <a16:creationId xmlns:a16="http://schemas.microsoft.com/office/drawing/2014/main" id="{7EA6AE31-F145-0082-D4D3-374B489CC23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626815" y="1921920"/>
              <a:ext cx="1133633" cy="314369"/>
            </a:xfrm>
            <a:prstGeom prst="rect">
              <a:avLst/>
            </a:prstGeom>
          </p:spPr>
        </p:pic>
      </p:grpSp>
      <p:grpSp>
        <p:nvGrpSpPr>
          <p:cNvPr id="21" name="Groep 20">
            <a:extLst>
              <a:ext uri="{FF2B5EF4-FFF2-40B4-BE49-F238E27FC236}">
                <a16:creationId xmlns:a16="http://schemas.microsoft.com/office/drawing/2014/main" id="{96EAF8AD-33ED-2B58-3C3E-EC916E4D6095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6802205" y="1809784"/>
            <a:ext cx="1510663" cy="504727"/>
            <a:chOff x="6802205" y="1809784"/>
            <a:chExt cx="1510663" cy="504727"/>
          </a:xfrm>
        </p:grpSpPr>
        <p:pic>
          <p:nvPicPr>
            <p:cNvPr id="9" name="Afbeelding 8">
              <a:extLst>
                <a:ext uri="{FF2B5EF4-FFF2-40B4-BE49-F238E27FC236}">
                  <a16:creationId xmlns:a16="http://schemas.microsoft.com/office/drawing/2014/main" id="{387D41DF-3B92-DB2C-4631-BAC4AE91BD12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rcRect/>
            <a:stretch/>
          </p:blipFill>
          <p:spPr>
            <a:xfrm>
              <a:off x="6802205" y="1809784"/>
              <a:ext cx="504727" cy="504727"/>
            </a:xfrm>
            <a:prstGeom prst="rect">
              <a:avLst/>
            </a:prstGeom>
          </p:spPr>
        </p:pic>
        <p:pic>
          <p:nvPicPr>
            <p:cNvPr id="19" name="Afbeelding 18">
              <a:extLst>
                <a:ext uri="{FF2B5EF4-FFF2-40B4-BE49-F238E27FC236}">
                  <a16:creationId xmlns:a16="http://schemas.microsoft.com/office/drawing/2014/main" id="{5575FB78-C208-1A6D-96C4-DBA1FD18911E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7522183" y="1875024"/>
              <a:ext cx="790685" cy="381053"/>
            </a:xfrm>
            <a:prstGeom prst="rect">
              <a:avLst/>
            </a:prstGeom>
          </p:spPr>
        </p:pic>
      </p:grpSp>
      <p:grpSp>
        <p:nvGrpSpPr>
          <p:cNvPr id="26" name="Groep 25">
            <a:extLst>
              <a:ext uri="{FF2B5EF4-FFF2-40B4-BE49-F238E27FC236}">
                <a16:creationId xmlns:a16="http://schemas.microsoft.com/office/drawing/2014/main" id="{C97CD271-3AE9-D0E9-22B5-BE4AF1D108B3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6802205" y="3285789"/>
            <a:ext cx="1920296" cy="506899"/>
            <a:chOff x="6802205" y="3285789"/>
            <a:chExt cx="1920296" cy="506899"/>
          </a:xfrm>
        </p:grpSpPr>
        <p:pic>
          <p:nvPicPr>
            <p:cNvPr id="12" name="Afbeelding 11">
              <a:extLst>
                <a:ext uri="{FF2B5EF4-FFF2-40B4-BE49-F238E27FC236}">
                  <a16:creationId xmlns:a16="http://schemas.microsoft.com/office/drawing/2014/main" id="{D1F969EB-CB10-F489-E09B-835491D855F0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rcRect/>
            <a:stretch/>
          </p:blipFill>
          <p:spPr>
            <a:xfrm>
              <a:off x="6802205" y="3287961"/>
              <a:ext cx="504727" cy="504727"/>
            </a:xfrm>
            <a:prstGeom prst="rect">
              <a:avLst/>
            </a:prstGeom>
          </p:spPr>
        </p:pic>
        <p:pic>
          <p:nvPicPr>
            <p:cNvPr id="25" name="Afbeelding 24">
              <a:extLst>
                <a:ext uri="{FF2B5EF4-FFF2-40B4-BE49-F238E27FC236}">
                  <a16:creationId xmlns:a16="http://schemas.microsoft.com/office/drawing/2014/main" id="{A2E637BE-1C54-1818-CC46-A3C6D5D742AA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7522183" y="3285789"/>
              <a:ext cx="1200318" cy="390580"/>
            </a:xfrm>
            <a:prstGeom prst="rect">
              <a:avLst/>
            </a:prstGeom>
          </p:spPr>
        </p:pic>
      </p:grpSp>
      <p:pic>
        <p:nvPicPr>
          <p:cNvPr id="28" name="Afbeelding 27">
            <a:extLst>
              <a:ext uri="{FF2B5EF4-FFF2-40B4-BE49-F238E27FC236}">
                <a16:creationId xmlns:a16="http://schemas.microsoft.com/office/drawing/2014/main" id="{99D4574A-6A2B-723D-8536-FCC4778318A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612683" y="4681346"/>
            <a:ext cx="1019317" cy="362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56755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9CDD4">
            <a:alpha val="42000"/>
          </a:srgb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E68833E-D01C-097B-2721-ED0CD15E51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Afbeelding 17" descr="Afbeelding met persoon, kleding, Menselijk gezicht, person&#10;&#10;Door AI gegenereerde inhoud is mogelijk onjuist.">
            <a:extLst>
              <a:ext uri="{FF2B5EF4-FFF2-40B4-BE49-F238E27FC236}">
                <a16:creationId xmlns:a16="http://schemas.microsoft.com/office/drawing/2014/main" id="{DB7ED19B-88BF-8198-6356-6DC6B5BF620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710" b="10915"/>
          <a:stretch>
            <a:fillRect/>
          </a:stretch>
        </p:blipFill>
        <p:spPr>
          <a:xfrm>
            <a:off x="0" y="1625600"/>
            <a:ext cx="12192000" cy="5232400"/>
          </a:xfrm>
          <a:prstGeom prst="rect">
            <a:avLst/>
          </a:prstGeom>
        </p:spPr>
      </p:pic>
      <p:grpSp>
        <p:nvGrpSpPr>
          <p:cNvPr id="14" name="Groep 13">
            <a:extLst>
              <a:ext uri="{FF2B5EF4-FFF2-40B4-BE49-F238E27FC236}">
                <a16:creationId xmlns:a16="http://schemas.microsoft.com/office/drawing/2014/main" id="{2E4E6B2D-47ED-F020-5A71-C6464BC5F10F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615273" y="406226"/>
            <a:ext cx="2983554" cy="2934491"/>
            <a:chOff x="615273" y="406226"/>
            <a:chExt cx="2983554" cy="2934491"/>
          </a:xfrm>
        </p:grpSpPr>
        <p:sp>
          <p:nvSpPr>
            <p:cNvPr id="6" name="Ovaal 5">
              <a:extLst>
                <a:ext uri="{FF2B5EF4-FFF2-40B4-BE49-F238E27FC236}">
                  <a16:creationId xmlns:a16="http://schemas.microsoft.com/office/drawing/2014/main" id="{8194D9A7-DF8E-79D6-DAB3-DC0B0C05A115}"/>
                </a:ext>
              </a:extLst>
            </p:cNvPr>
            <p:cNvSpPr>
              <a:spLocks noGrp="1" noRot="1" noChangeAspect="1" noMove="1" noResize="1" noEditPoints="1" noAdjustHandles="1" noChangeArrowheads="1" noChangeShapeType="1"/>
            </p:cNvSpPr>
            <p:nvPr/>
          </p:nvSpPr>
          <p:spPr>
            <a:xfrm>
              <a:off x="615273" y="406226"/>
              <a:ext cx="2983554" cy="2934491"/>
            </a:xfrm>
            <a:prstGeom prst="ellipse">
              <a:avLst/>
            </a:prstGeom>
            <a:solidFill>
              <a:srgbClr val="F8AE4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b="1" dirty="0">
                <a:latin typeface="Alegreya Sans" panose="00000500000000000000" pitchFamily="2" charset="0"/>
              </a:endParaRPr>
            </a:p>
          </p:txBody>
        </p:sp>
        <p:pic>
          <p:nvPicPr>
            <p:cNvPr id="7" name="Afbeelding 6">
              <a:extLst>
                <a:ext uri="{FF2B5EF4-FFF2-40B4-BE49-F238E27FC236}">
                  <a16:creationId xmlns:a16="http://schemas.microsoft.com/office/drawing/2014/main" id="{A6727FC9-B8FF-60ED-414A-89E18775E80C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40825" y="1127879"/>
              <a:ext cx="2251016" cy="1677440"/>
            </a:xfrm>
            <a:prstGeom prst="rect">
              <a:avLst/>
            </a:prstGeom>
          </p:spPr>
        </p:pic>
      </p:grpSp>
      <p:grpSp>
        <p:nvGrpSpPr>
          <p:cNvPr id="13" name="Groep 12">
            <a:extLst>
              <a:ext uri="{FF2B5EF4-FFF2-40B4-BE49-F238E27FC236}">
                <a16:creationId xmlns:a16="http://schemas.microsoft.com/office/drawing/2014/main" id="{033C64F7-57B0-E1B8-F1EA-6E0463218D68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630454" y="313151"/>
            <a:ext cx="3080399" cy="3029743"/>
            <a:chOff x="4630454" y="313151"/>
            <a:chExt cx="3080399" cy="3029743"/>
          </a:xfrm>
        </p:grpSpPr>
        <p:sp>
          <p:nvSpPr>
            <p:cNvPr id="15" name="Ovaal 14">
              <a:extLst>
                <a:ext uri="{FF2B5EF4-FFF2-40B4-BE49-F238E27FC236}">
                  <a16:creationId xmlns:a16="http://schemas.microsoft.com/office/drawing/2014/main" id="{D851A767-390D-90D7-F0F2-9132BAFD26C5}"/>
                </a:ext>
              </a:extLst>
            </p:cNvPr>
            <p:cNvSpPr>
              <a:spLocks noGrp="1" noRot="1" noChangeAspect="1" noMove="1" noResize="1" noEditPoints="1" noAdjustHandles="1" noChangeArrowheads="1" noChangeShapeType="1"/>
            </p:cNvSpPr>
            <p:nvPr/>
          </p:nvSpPr>
          <p:spPr>
            <a:xfrm>
              <a:off x="4630454" y="313151"/>
              <a:ext cx="3080399" cy="3029743"/>
            </a:xfrm>
            <a:prstGeom prst="ellipse">
              <a:avLst/>
            </a:prstGeom>
            <a:solidFill>
              <a:srgbClr val="F4D15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b="1" dirty="0">
                <a:latin typeface="Alegreya Sans" panose="00000500000000000000" pitchFamily="2" charset="0"/>
              </a:endParaRPr>
            </a:p>
          </p:txBody>
        </p:sp>
        <p:pic>
          <p:nvPicPr>
            <p:cNvPr id="9" name="Afbeelding 8">
              <a:extLst>
                <a:ext uri="{FF2B5EF4-FFF2-40B4-BE49-F238E27FC236}">
                  <a16:creationId xmlns:a16="http://schemas.microsoft.com/office/drawing/2014/main" id="{3BDD6ECD-618A-799F-514A-8BA46118C99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100320" y="915151"/>
              <a:ext cx="2174240" cy="1890168"/>
            </a:xfrm>
            <a:prstGeom prst="rect">
              <a:avLst/>
            </a:prstGeom>
          </p:spPr>
        </p:pic>
      </p:grpSp>
      <p:grpSp>
        <p:nvGrpSpPr>
          <p:cNvPr id="12" name="Groep 11">
            <a:extLst>
              <a:ext uri="{FF2B5EF4-FFF2-40B4-BE49-F238E27FC236}">
                <a16:creationId xmlns:a16="http://schemas.microsoft.com/office/drawing/2014/main" id="{CB24FECA-2A3D-673B-78F3-2F23E2EA156F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8596761" y="406226"/>
            <a:ext cx="2983554" cy="2934491"/>
            <a:chOff x="8596761" y="406226"/>
            <a:chExt cx="2983554" cy="2934491"/>
          </a:xfrm>
        </p:grpSpPr>
        <p:sp>
          <p:nvSpPr>
            <p:cNvPr id="16" name="Ovaal 15">
              <a:extLst>
                <a:ext uri="{FF2B5EF4-FFF2-40B4-BE49-F238E27FC236}">
                  <a16:creationId xmlns:a16="http://schemas.microsoft.com/office/drawing/2014/main" id="{96F3AD45-8622-B4B3-63A9-BF07A91641F0}"/>
                </a:ext>
              </a:extLst>
            </p:cNvPr>
            <p:cNvSpPr>
              <a:spLocks noGrp="1" noRot="1" noChangeAspect="1" noMove="1" noResize="1" noEditPoints="1" noAdjustHandles="1" noChangeArrowheads="1" noChangeShapeType="1"/>
            </p:cNvSpPr>
            <p:nvPr/>
          </p:nvSpPr>
          <p:spPr>
            <a:xfrm>
              <a:off x="8596761" y="406226"/>
              <a:ext cx="2983554" cy="2934491"/>
            </a:xfrm>
            <a:prstGeom prst="ellipse">
              <a:avLst/>
            </a:prstGeom>
            <a:solidFill>
              <a:srgbClr val="F08AA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b="1" dirty="0">
                <a:latin typeface="Alegreya Sans" panose="00000500000000000000" pitchFamily="2" charset="0"/>
              </a:endParaRPr>
            </a:p>
          </p:txBody>
        </p:sp>
        <p:pic>
          <p:nvPicPr>
            <p:cNvPr id="11" name="Afbeelding 10">
              <a:extLst>
                <a:ext uri="{FF2B5EF4-FFF2-40B4-BE49-F238E27FC236}">
                  <a16:creationId xmlns:a16="http://schemas.microsoft.com/office/drawing/2014/main" id="{7D137792-E062-D2DE-55C3-DC1C3456E1C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990169" y="950017"/>
              <a:ext cx="2161006" cy="185530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644018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51FB00-409B-3137-BE94-9246D43F87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>
            <a:extLst>
              <a:ext uri="{FF2B5EF4-FFF2-40B4-BE49-F238E27FC236}">
                <a16:creationId xmlns:a16="http://schemas.microsoft.com/office/drawing/2014/main" id="{4893F455-6800-E138-5A53-33962A825EB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20050" y="5886314"/>
            <a:ext cx="1971950" cy="971686"/>
          </a:xfrm>
          <a:prstGeom prst="rect">
            <a:avLst/>
          </a:prstGeom>
        </p:spPr>
      </p:pic>
      <p:sp>
        <p:nvSpPr>
          <p:cNvPr id="10" name="Rechthoek 9">
            <a:extLst>
              <a:ext uri="{FF2B5EF4-FFF2-40B4-BE49-F238E27FC236}">
                <a16:creationId xmlns:a16="http://schemas.microsoft.com/office/drawing/2014/main" id="{536D7A06-6DC0-EBBD-322E-1266A55FB33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-38100"/>
            <a:ext cx="12192000" cy="6896100"/>
          </a:xfrm>
          <a:prstGeom prst="rect">
            <a:avLst/>
          </a:prstGeom>
          <a:solidFill>
            <a:srgbClr val="B9CDD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800" b="0" i="0" u="none" strike="noStrike" kern="1200" cap="none" spc="0" normalizeH="0" baseline="0" noProof="0">
              <a:ln>
                <a:noFill/>
              </a:ln>
              <a:solidFill>
                <a:srgbClr val="2C2A29"/>
              </a:solidFill>
              <a:effectLst/>
              <a:uLnTx/>
              <a:uFillTx/>
              <a:latin typeface="Lucida Sans Unicode"/>
              <a:ea typeface="+mn-ea"/>
              <a:cs typeface="+mn-cs"/>
            </a:endParaRP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5397C287-5FCB-E239-CF11-F2C686C94C5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158914" y="1586069"/>
            <a:ext cx="7146886" cy="369332"/>
          </a:xfrm>
          <a:prstGeom prst="rect">
            <a:avLst/>
          </a:prstGeom>
          <a:solidFill>
            <a:srgbClr val="B9CDD4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ucida Sans Unicode"/>
              <a:ea typeface="+mn-ea"/>
              <a:cs typeface="+mn-cs"/>
            </a:endParaRPr>
          </a:p>
        </p:txBody>
      </p:sp>
      <p:pic>
        <p:nvPicPr>
          <p:cNvPr id="7" name="Afbeelding 6" descr="Afbeelding met Lettertype, schermopname, Graphics, logo&#10;&#10;Door AI gegenereerde inhoud is mogelijk onjuist.">
            <a:extLst>
              <a:ext uri="{FF2B5EF4-FFF2-40B4-BE49-F238E27FC236}">
                <a16:creationId xmlns:a16="http://schemas.microsoft.com/office/drawing/2014/main" id="{5BCF6BAF-8775-0A91-1930-AA65DC0E1D8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alphaModFix amt="9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2504" y="5067285"/>
            <a:ext cx="3080509" cy="2177601"/>
          </a:xfrm>
          <a:prstGeom prst="rect">
            <a:avLst/>
          </a:prstGeom>
          <a:noFill/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A393A368-4647-6B8B-EDE0-799306A3647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6227" y="478394"/>
            <a:ext cx="9326277" cy="5677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5747538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Inhoudelijke slides">
  <a:themeElements>
    <a:clrScheme name="Aangepast 1">
      <a:dk1>
        <a:srgbClr val="B9CDD3"/>
      </a:dk1>
      <a:lt1>
        <a:srgbClr val="2C2A29"/>
      </a:lt1>
      <a:dk2>
        <a:srgbClr val="B9CDD3"/>
      </a:dk2>
      <a:lt2>
        <a:srgbClr val="FFFFFF"/>
      </a:lt2>
      <a:accent1>
        <a:srgbClr val="F08AA9"/>
      </a:accent1>
      <a:accent2>
        <a:srgbClr val="E1CA9B"/>
      </a:accent2>
      <a:accent3>
        <a:srgbClr val="B9CDD4"/>
      </a:accent3>
      <a:accent4>
        <a:srgbClr val="6E8944"/>
      </a:accent4>
      <a:accent5>
        <a:srgbClr val="999B30"/>
      </a:accent5>
      <a:accent6>
        <a:srgbClr val="B43C25"/>
      </a:accent6>
      <a:hlink>
        <a:srgbClr val="EE7454"/>
      </a:hlink>
      <a:folHlink>
        <a:srgbClr val="F4D15F"/>
      </a:folHlink>
    </a:clrScheme>
    <a:fontScheme name="Lucida - GL">
      <a:majorFont>
        <a:latin typeface="Lucida Sans Unicode"/>
        <a:ea typeface=""/>
        <a:cs typeface=""/>
      </a:majorFont>
      <a:minorFont>
        <a:latin typeface="Lucida Sans Unicod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ezond_leven-template.potx" id="{187FE1C0-A4FD-40AC-93A8-C7ECE872EBFB}" vid="{1DE3055B-F101-4999-ACF0-882C505B1E9D}"/>
    </a:ext>
  </a:extLst>
</a:theme>
</file>

<file path=ppt/theme/theme3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343A22323A3B14B87C23D31331157EA" ma:contentTypeVersion="18" ma:contentTypeDescription="Een nieuw document maken." ma:contentTypeScope="" ma:versionID="47465b9251ffd2f4ca4c8efe4e1cb637">
  <xsd:schema xmlns:xsd="http://www.w3.org/2001/XMLSchema" xmlns:xs="http://www.w3.org/2001/XMLSchema" xmlns:p="http://schemas.microsoft.com/office/2006/metadata/properties" xmlns:ns2="9083a713-fc38-4248-89b2-68dd93c83e42" xmlns:ns3="a5575b5a-5ea5-4f05-9d05-40a54d629e93" targetNamespace="http://schemas.microsoft.com/office/2006/metadata/properties" ma:root="true" ma:fieldsID="6ec47034f2d50d03fa804ff98c21036d" ns2:_="" ns3:_="">
    <xsd:import namespace="9083a713-fc38-4248-89b2-68dd93c83e42"/>
    <xsd:import namespace="a5575b5a-5ea5-4f05-9d05-40a54d629e9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LengthInSeconds" minOccurs="0"/>
                <xsd:element ref="ns2:MediaServiceOCR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083a713-fc38-4248-89b2-68dd93c83e4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lcf76f155ced4ddcb4097134ff3c332f" ma:index="21" nillable="true" ma:taxonomy="true" ma:internalName="lcf76f155ced4ddcb4097134ff3c332f" ma:taxonomyFieldName="MediaServiceImageTags" ma:displayName="Afbeeldingtags" ma:readOnly="false" ma:fieldId="{5cf76f15-5ced-4ddc-b409-7134ff3c332f}" ma:taxonomyMulti="true" ma:sspId="e89c4268-854a-4b50-bbef-814b08314aa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5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5575b5a-5ea5-4f05-9d05-40a54d629e93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71ddcd86-04c7-4875-b24b-581e44e58aa2}" ma:internalName="TaxCatchAll" ma:showField="CatchAllData" ma:web="a5575b5a-5ea5-4f05-9d05-40a54d629e9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083a713-fc38-4248-89b2-68dd93c83e42">
      <Terms xmlns="http://schemas.microsoft.com/office/infopath/2007/PartnerControls"/>
    </lcf76f155ced4ddcb4097134ff3c332f>
    <TaxCatchAll xmlns="a5575b5a-5ea5-4f05-9d05-40a54d629e93" xsi:nil="true"/>
  </documentManagement>
</p:properties>
</file>

<file path=customXml/itemProps1.xml><?xml version="1.0" encoding="utf-8"?>
<ds:datastoreItem xmlns:ds="http://schemas.openxmlformats.org/officeDocument/2006/customXml" ds:itemID="{4FD0BE51-CD02-4D19-8C43-453FA1F43418}"/>
</file>

<file path=customXml/itemProps2.xml><?xml version="1.0" encoding="utf-8"?>
<ds:datastoreItem xmlns:ds="http://schemas.openxmlformats.org/officeDocument/2006/customXml" ds:itemID="{6E44A13E-AB36-4149-83F5-1E9BCF06E41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9699840-C4B2-4CA2-B024-5B8A1C98D389}">
  <ds:schemaRefs>
    <ds:schemaRef ds:uri="http://purl.org/dc/terms/"/>
    <ds:schemaRef ds:uri="http://purl.org/dc/elements/1.1/"/>
    <ds:schemaRef ds:uri="http://purl.org/dc/dcmitype/"/>
    <ds:schemaRef ds:uri="a5575b5a-5ea5-4f05-9d05-40a54d629e93"/>
    <ds:schemaRef ds:uri="http://schemas.microsoft.com/office/infopath/2007/PartnerControls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http://schemas.openxmlformats.org/package/2006/metadata/core-properties"/>
    <ds:schemaRef ds:uri="9083a713-fc38-4248-89b2-68dd93c83e42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1836</TotalTime>
  <Words>528</Words>
  <Application>Microsoft Office PowerPoint</Application>
  <PresentationFormat>Breedbeeld</PresentationFormat>
  <Paragraphs>41</Paragraphs>
  <Slides>7</Slides>
  <Notes>7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6</vt:i4>
      </vt:variant>
      <vt:variant>
        <vt:lpstr>Thema</vt:lpstr>
      </vt:variant>
      <vt:variant>
        <vt:i4>2</vt:i4>
      </vt:variant>
      <vt:variant>
        <vt:lpstr>Diatitels</vt:lpstr>
      </vt:variant>
      <vt:variant>
        <vt:i4>7</vt:i4>
      </vt:variant>
    </vt:vector>
  </HeadingPairs>
  <TitlesOfParts>
    <vt:vector size="15" baseType="lpstr">
      <vt:lpstr>Alegreya Sans</vt:lpstr>
      <vt:lpstr>Aptos</vt:lpstr>
      <vt:lpstr>Aptos Display</vt:lpstr>
      <vt:lpstr>Arial</vt:lpstr>
      <vt:lpstr>Calibri</vt:lpstr>
      <vt:lpstr>Lucida Sans Unicode</vt:lpstr>
      <vt:lpstr>Kantoorthema</vt:lpstr>
      <vt:lpstr>Inhoudelijke slides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Anne Verlinden</dc:creator>
  <cp:lastModifiedBy>Anne Verlinden</cp:lastModifiedBy>
  <cp:revision>3</cp:revision>
  <cp:lastPrinted>2025-10-20T07:42:04Z</cp:lastPrinted>
  <dcterms:created xsi:type="dcterms:W3CDTF">2025-05-22T11:00:45Z</dcterms:created>
  <dcterms:modified xsi:type="dcterms:W3CDTF">2025-11-17T08:53:53Z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0x010100B343A22323A3B14B87C23D31331157EA</vt:lpwstr>
  </property>
  <property fmtid="{D5CDD505-2E9C-101B-9397-08002B2CF9AE}" pid="3" name="MediaServiceImageTags">
    <vt:lpwstr/>
  </property>
</Properties>
</file>