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Lst>
  <p:notesMasterIdLst>
    <p:notesMasterId r:id="rId19"/>
  </p:notesMasterIdLst>
  <p:sldIdLst>
    <p:sldId id="409" r:id="rId6"/>
    <p:sldId id="272" r:id="rId7"/>
    <p:sldId id="303" r:id="rId8"/>
    <p:sldId id="406" r:id="rId9"/>
    <p:sldId id="373" r:id="rId10"/>
    <p:sldId id="372" r:id="rId11"/>
    <p:sldId id="407" r:id="rId12"/>
    <p:sldId id="306" r:id="rId13"/>
    <p:sldId id="390" r:id="rId14"/>
    <p:sldId id="393" r:id="rId15"/>
    <p:sldId id="405" r:id="rId16"/>
    <p:sldId id="408" r:id="rId17"/>
    <p:sldId id="382" r:id="rId18"/>
  </p:sldIdLst>
  <p:sldSz cx="12192000" cy="6858000"/>
  <p:notesSz cx="6797675" cy="9926638"/>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E92C52-0831-1386-19F0-5BD63701FB4E}" name="Annedore Van Zalen" initials="AV" userId="S::annedore.vanzalen@gezondleven.be::e89134e5-1b64-42cc-8f3b-2949c5e93b68" providerId="AD"/>
  <p188:author id="{C6DC9288-43DD-E475-5523-B8831FD9A157}" name="Sandy Heylen" initials="SH" userId="S::sandy.heylen@gezondleven.be::d8de6135-5215-4b6e-86f5-a6a6caa62ad0"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08AA9"/>
    <a:srgbClr val="B9CDD4"/>
    <a:srgbClr val="EE7454"/>
    <a:srgbClr val="B8D291"/>
    <a:srgbClr val="F4D15F"/>
    <a:srgbClr val="FFFFFF"/>
    <a:srgbClr val="F0F0F0"/>
    <a:srgbClr val="F9CFDC"/>
    <a:srgbClr val="6D8845"/>
    <a:srgbClr val="F7AC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19A0DB-AA9D-48D2-8F08-583A846DC82F}" v="3" dt="2026-02-03T10:54:37.500"/>
    <p1510:client id="{B1C1A77E-9606-4045-A5CD-9230933814C6}" v="13" dt="2026-02-03T14:35:10.340"/>
    <p1510:client id="{E6A19E50-0E85-4BA8-9598-3DE5FA2699DB}" v="71" dt="2026-02-03T11:19:17.61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Stijl, licht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72" y="1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edore Van Zalen" userId="e89134e5-1b64-42cc-8f3b-2949c5e93b68" providerId="ADAL" clId="{5B020AA3-620D-480A-972D-D3CBB046300B}"/>
    <pc:docChg chg="undo custSel addSld delSld modSld">
      <pc:chgData name="Annedore Van Zalen" userId="e89134e5-1b64-42cc-8f3b-2949c5e93b68" providerId="ADAL" clId="{5B020AA3-620D-480A-972D-D3CBB046300B}" dt="2026-02-03T14:35:11.747" v="45" actId="962"/>
      <pc:docMkLst>
        <pc:docMk/>
      </pc:docMkLst>
      <pc:sldChg chg="addSp delSp modSp mod">
        <pc:chgData name="Annedore Van Zalen" userId="e89134e5-1b64-42cc-8f3b-2949c5e93b68" providerId="ADAL" clId="{5B020AA3-620D-480A-972D-D3CBB046300B}" dt="2026-02-03T14:33:26.149" v="5" actId="27614"/>
        <pc:sldMkLst>
          <pc:docMk/>
          <pc:sldMk cId="2515126614" sldId="272"/>
        </pc:sldMkLst>
        <pc:picChg chg="add mod">
          <ac:chgData name="Annedore Van Zalen" userId="e89134e5-1b64-42cc-8f3b-2949c5e93b68" providerId="ADAL" clId="{5B020AA3-620D-480A-972D-D3CBB046300B}" dt="2026-02-03T14:33:26.149" v="5" actId="27614"/>
          <ac:picMkLst>
            <pc:docMk/>
            <pc:sldMk cId="2515126614" sldId="272"/>
            <ac:picMk id="3" creationId="{A8F62025-962C-F59C-06E8-D74F2E1E88B4}"/>
          </ac:picMkLst>
        </pc:picChg>
        <pc:picChg chg="del">
          <ac:chgData name="Annedore Van Zalen" userId="e89134e5-1b64-42cc-8f3b-2949c5e93b68" providerId="ADAL" clId="{5B020AA3-620D-480A-972D-D3CBB046300B}" dt="2026-02-03T14:33:23.093" v="2" actId="478"/>
          <ac:picMkLst>
            <pc:docMk/>
            <pc:sldMk cId="2515126614" sldId="272"/>
            <ac:picMk id="10" creationId="{D6615B4A-D4DF-787A-BF64-597E03A801C5}"/>
          </ac:picMkLst>
        </pc:picChg>
      </pc:sldChg>
      <pc:sldChg chg="addSp delSp modSp mod">
        <pc:chgData name="Annedore Van Zalen" userId="e89134e5-1b64-42cc-8f3b-2949c5e93b68" providerId="ADAL" clId="{5B020AA3-620D-480A-972D-D3CBB046300B}" dt="2026-02-03T14:33:32.244" v="9" actId="962"/>
        <pc:sldMkLst>
          <pc:docMk/>
          <pc:sldMk cId="1158840917" sldId="303"/>
        </pc:sldMkLst>
        <pc:picChg chg="add mod">
          <ac:chgData name="Annedore Van Zalen" userId="e89134e5-1b64-42cc-8f3b-2949c5e93b68" providerId="ADAL" clId="{5B020AA3-620D-480A-972D-D3CBB046300B}" dt="2026-02-03T14:33:32.244" v="9" actId="962"/>
          <ac:picMkLst>
            <pc:docMk/>
            <pc:sldMk cId="1158840917" sldId="303"/>
            <ac:picMk id="3" creationId="{76FD68B9-16FF-69B3-5543-3A697CC02279}"/>
          </ac:picMkLst>
        </pc:picChg>
        <pc:picChg chg="del">
          <ac:chgData name="Annedore Van Zalen" userId="e89134e5-1b64-42cc-8f3b-2949c5e93b68" providerId="ADAL" clId="{5B020AA3-620D-480A-972D-D3CBB046300B}" dt="2026-02-03T14:33:28.020" v="6" actId="478"/>
          <ac:picMkLst>
            <pc:docMk/>
            <pc:sldMk cId="1158840917" sldId="303"/>
            <ac:picMk id="4" creationId="{7EE1AC72-4B66-233E-0FBF-56C4550E34BB}"/>
          </ac:picMkLst>
        </pc:picChg>
      </pc:sldChg>
      <pc:sldChg chg="addSp delSp modSp mod">
        <pc:chgData name="Annedore Van Zalen" userId="e89134e5-1b64-42cc-8f3b-2949c5e93b68" providerId="ADAL" clId="{5B020AA3-620D-480A-972D-D3CBB046300B}" dt="2026-02-03T14:34:39.793" v="26" actId="27614"/>
        <pc:sldMkLst>
          <pc:docMk/>
          <pc:sldMk cId="179226936" sldId="306"/>
        </pc:sldMkLst>
        <pc:picChg chg="add mod">
          <ac:chgData name="Annedore Van Zalen" userId="e89134e5-1b64-42cc-8f3b-2949c5e93b68" providerId="ADAL" clId="{5B020AA3-620D-480A-972D-D3CBB046300B}" dt="2026-02-03T14:34:39.793" v="26" actId="27614"/>
          <ac:picMkLst>
            <pc:docMk/>
            <pc:sldMk cId="179226936" sldId="306"/>
            <ac:picMk id="3" creationId="{CEA0ACFF-8009-5A4C-D1E5-D269D24DB29B}"/>
          </ac:picMkLst>
        </pc:picChg>
        <pc:picChg chg="del mod">
          <ac:chgData name="Annedore Van Zalen" userId="e89134e5-1b64-42cc-8f3b-2949c5e93b68" providerId="ADAL" clId="{5B020AA3-620D-480A-972D-D3CBB046300B}" dt="2026-02-03T14:34:37.067" v="24" actId="478"/>
          <ac:picMkLst>
            <pc:docMk/>
            <pc:sldMk cId="179226936" sldId="306"/>
            <ac:picMk id="5" creationId="{080EDEAD-6906-7F59-F87B-98E3DC158DAE}"/>
          </ac:picMkLst>
        </pc:picChg>
      </pc:sldChg>
      <pc:sldChg chg="addSp delSp modSp mod">
        <pc:chgData name="Annedore Van Zalen" userId="e89134e5-1b64-42cc-8f3b-2949c5e93b68" providerId="ADAL" clId="{5B020AA3-620D-480A-972D-D3CBB046300B}" dt="2026-02-03T14:33:54.631" v="19" actId="27614"/>
        <pc:sldMkLst>
          <pc:docMk/>
          <pc:sldMk cId="3087290222" sldId="372"/>
        </pc:sldMkLst>
        <pc:picChg chg="add mod">
          <ac:chgData name="Annedore Van Zalen" userId="e89134e5-1b64-42cc-8f3b-2949c5e93b68" providerId="ADAL" clId="{5B020AA3-620D-480A-972D-D3CBB046300B}" dt="2026-02-03T14:33:54.631" v="19" actId="27614"/>
          <ac:picMkLst>
            <pc:docMk/>
            <pc:sldMk cId="3087290222" sldId="372"/>
            <ac:picMk id="3" creationId="{6C309AE9-0016-D90A-C5AD-1A4F05C59378}"/>
          </ac:picMkLst>
        </pc:picChg>
        <pc:picChg chg="del">
          <ac:chgData name="Annedore Van Zalen" userId="e89134e5-1b64-42cc-8f3b-2949c5e93b68" providerId="ADAL" clId="{5B020AA3-620D-480A-972D-D3CBB046300B}" dt="2026-02-03T14:33:51.660" v="17" actId="478"/>
          <ac:picMkLst>
            <pc:docMk/>
            <pc:sldMk cId="3087290222" sldId="372"/>
            <ac:picMk id="10" creationId="{FB03E000-4AD2-F91F-ADD9-A5794E2DA316}"/>
          </ac:picMkLst>
        </pc:picChg>
      </pc:sldChg>
      <pc:sldChg chg="addSp delSp modSp mod">
        <pc:chgData name="Annedore Van Zalen" userId="e89134e5-1b64-42cc-8f3b-2949c5e93b68" providerId="ADAL" clId="{5B020AA3-620D-480A-972D-D3CBB046300B}" dt="2026-02-03T14:33:47.232" v="16" actId="962"/>
        <pc:sldMkLst>
          <pc:docMk/>
          <pc:sldMk cId="2066313749" sldId="373"/>
        </pc:sldMkLst>
        <pc:picChg chg="add mod">
          <ac:chgData name="Annedore Van Zalen" userId="e89134e5-1b64-42cc-8f3b-2949c5e93b68" providerId="ADAL" clId="{5B020AA3-620D-480A-972D-D3CBB046300B}" dt="2026-02-03T14:33:47.232" v="16" actId="962"/>
          <ac:picMkLst>
            <pc:docMk/>
            <pc:sldMk cId="2066313749" sldId="373"/>
            <ac:picMk id="3" creationId="{002EA8CA-7B10-89DD-1C70-FF19A5CA8B7D}"/>
          </ac:picMkLst>
        </pc:picChg>
        <pc:picChg chg="del">
          <ac:chgData name="Annedore Van Zalen" userId="e89134e5-1b64-42cc-8f3b-2949c5e93b68" providerId="ADAL" clId="{5B020AA3-620D-480A-972D-D3CBB046300B}" dt="2026-02-03T14:33:43.685" v="13" actId="478"/>
          <ac:picMkLst>
            <pc:docMk/>
            <pc:sldMk cId="2066313749" sldId="373"/>
            <ac:picMk id="4" creationId="{BBB6585C-0B8C-62B1-FED9-1781686CC2B7}"/>
          </ac:picMkLst>
        </pc:picChg>
      </pc:sldChg>
      <pc:sldChg chg="addSp delSp modSp add del mod">
        <pc:chgData name="Annedore Van Zalen" userId="e89134e5-1b64-42cc-8f3b-2949c5e93b68" providerId="ADAL" clId="{5B020AA3-620D-480A-972D-D3CBB046300B}" dt="2026-02-03T14:35:11.747" v="45" actId="962"/>
        <pc:sldMkLst>
          <pc:docMk/>
          <pc:sldMk cId="3838325708" sldId="382"/>
        </pc:sldMkLst>
        <pc:picChg chg="add mod">
          <ac:chgData name="Annedore Van Zalen" userId="e89134e5-1b64-42cc-8f3b-2949c5e93b68" providerId="ADAL" clId="{5B020AA3-620D-480A-972D-D3CBB046300B}" dt="2026-02-03T14:35:11.747" v="45" actId="962"/>
          <ac:picMkLst>
            <pc:docMk/>
            <pc:sldMk cId="3838325708" sldId="382"/>
            <ac:picMk id="3" creationId="{96AEA631-B80D-F083-3FED-2DB830168BE0}"/>
          </ac:picMkLst>
        </pc:picChg>
        <pc:picChg chg="del">
          <ac:chgData name="Annedore Van Zalen" userId="e89134e5-1b64-42cc-8f3b-2949c5e93b68" providerId="ADAL" clId="{5B020AA3-620D-480A-972D-D3CBB046300B}" dt="2026-02-03T14:35:08.344" v="42" actId="478"/>
          <ac:picMkLst>
            <pc:docMk/>
            <pc:sldMk cId="3838325708" sldId="382"/>
            <ac:picMk id="7" creationId="{994861E7-C98B-4DB0-1C64-15F5E24DEBC6}"/>
          </ac:picMkLst>
        </pc:picChg>
      </pc:sldChg>
      <pc:sldChg chg="addSp delSp modSp mod">
        <pc:chgData name="Annedore Van Zalen" userId="e89134e5-1b64-42cc-8f3b-2949c5e93b68" providerId="ADAL" clId="{5B020AA3-620D-480A-972D-D3CBB046300B}" dt="2026-02-03T14:34:45.076" v="29" actId="27614"/>
        <pc:sldMkLst>
          <pc:docMk/>
          <pc:sldMk cId="1349184901" sldId="390"/>
        </pc:sldMkLst>
        <pc:picChg chg="add mod">
          <ac:chgData name="Annedore Van Zalen" userId="e89134e5-1b64-42cc-8f3b-2949c5e93b68" providerId="ADAL" clId="{5B020AA3-620D-480A-972D-D3CBB046300B}" dt="2026-02-03T14:34:45.076" v="29" actId="27614"/>
          <ac:picMkLst>
            <pc:docMk/>
            <pc:sldMk cId="1349184901" sldId="390"/>
            <ac:picMk id="3" creationId="{B4384EC5-3790-F0D7-25CB-014AF14A7BB0}"/>
          </ac:picMkLst>
        </pc:picChg>
        <pc:picChg chg="del">
          <ac:chgData name="Annedore Van Zalen" userId="e89134e5-1b64-42cc-8f3b-2949c5e93b68" providerId="ADAL" clId="{5B020AA3-620D-480A-972D-D3CBB046300B}" dt="2026-02-03T14:34:41.756" v="27" actId="478"/>
          <ac:picMkLst>
            <pc:docMk/>
            <pc:sldMk cId="1349184901" sldId="390"/>
            <ac:picMk id="4" creationId="{4EFA5A5A-99F0-9D4E-2E9F-5B81715B1EDC}"/>
          </ac:picMkLst>
        </pc:picChg>
      </pc:sldChg>
      <pc:sldChg chg="addSp delSp modSp mod">
        <pc:chgData name="Annedore Van Zalen" userId="e89134e5-1b64-42cc-8f3b-2949c5e93b68" providerId="ADAL" clId="{5B020AA3-620D-480A-972D-D3CBB046300B}" dt="2026-02-03T14:34:50.192" v="32" actId="27614"/>
        <pc:sldMkLst>
          <pc:docMk/>
          <pc:sldMk cId="3422023717" sldId="393"/>
        </pc:sldMkLst>
        <pc:picChg chg="add mod">
          <ac:chgData name="Annedore Van Zalen" userId="e89134e5-1b64-42cc-8f3b-2949c5e93b68" providerId="ADAL" clId="{5B020AA3-620D-480A-972D-D3CBB046300B}" dt="2026-02-03T14:34:50.192" v="32" actId="27614"/>
          <ac:picMkLst>
            <pc:docMk/>
            <pc:sldMk cId="3422023717" sldId="393"/>
            <ac:picMk id="3" creationId="{7C3A16B4-A5A9-6D8B-EC1E-465E7D8E1C6A}"/>
          </ac:picMkLst>
        </pc:picChg>
        <pc:picChg chg="del">
          <ac:chgData name="Annedore Van Zalen" userId="e89134e5-1b64-42cc-8f3b-2949c5e93b68" providerId="ADAL" clId="{5B020AA3-620D-480A-972D-D3CBB046300B}" dt="2026-02-03T14:34:47.281" v="30" actId="478"/>
          <ac:picMkLst>
            <pc:docMk/>
            <pc:sldMk cId="3422023717" sldId="393"/>
            <ac:picMk id="6" creationId="{33D741AB-2D90-4147-2B42-85BE0D72CB79}"/>
          </ac:picMkLst>
        </pc:picChg>
      </pc:sldChg>
      <pc:sldChg chg="addSp delSp modSp mod">
        <pc:chgData name="Annedore Van Zalen" userId="e89134e5-1b64-42cc-8f3b-2949c5e93b68" providerId="ADAL" clId="{5B020AA3-620D-480A-972D-D3CBB046300B}" dt="2026-02-03T14:34:55.870" v="36" actId="962"/>
        <pc:sldMkLst>
          <pc:docMk/>
          <pc:sldMk cId="2258970684" sldId="405"/>
        </pc:sldMkLst>
        <pc:picChg chg="add mod">
          <ac:chgData name="Annedore Van Zalen" userId="e89134e5-1b64-42cc-8f3b-2949c5e93b68" providerId="ADAL" clId="{5B020AA3-620D-480A-972D-D3CBB046300B}" dt="2026-02-03T14:34:55.870" v="36" actId="962"/>
          <ac:picMkLst>
            <pc:docMk/>
            <pc:sldMk cId="2258970684" sldId="405"/>
            <ac:picMk id="3" creationId="{DEB49377-3A2B-3064-86FE-EFE7AD902035}"/>
          </ac:picMkLst>
        </pc:picChg>
        <pc:picChg chg="del">
          <ac:chgData name="Annedore Van Zalen" userId="e89134e5-1b64-42cc-8f3b-2949c5e93b68" providerId="ADAL" clId="{5B020AA3-620D-480A-972D-D3CBB046300B}" dt="2026-02-03T14:34:51.173" v="33" actId="478"/>
          <ac:picMkLst>
            <pc:docMk/>
            <pc:sldMk cId="2258970684" sldId="405"/>
            <ac:picMk id="7" creationId="{C0045894-73A5-E108-639F-DFAC4DD287C0}"/>
          </ac:picMkLst>
        </pc:picChg>
      </pc:sldChg>
      <pc:sldChg chg="addSp delSp modSp mod">
        <pc:chgData name="Annedore Van Zalen" userId="e89134e5-1b64-42cc-8f3b-2949c5e93b68" providerId="ADAL" clId="{5B020AA3-620D-480A-972D-D3CBB046300B}" dt="2026-02-03T14:33:42.383" v="12" actId="27614"/>
        <pc:sldMkLst>
          <pc:docMk/>
          <pc:sldMk cId="4240755583" sldId="406"/>
        </pc:sldMkLst>
        <pc:picChg chg="del">
          <ac:chgData name="Annedore Van Zalen" userId="e89134e5-1b64-42cc-8f3b-2949c5e93b68" providerId="ADAL" clId="{5B020AA3-620D-480A-972D-D3CBB046300B}" dt="2026-02-03T14:33:38.324" v="10" actId="478"/>
          <ac:picMkLst>
            <pc:docMk/>
            <pc:sldMk cId="4240755583" sldId="406"/>
            <ac:picMk id="3" creationId="{0FA396FA-CEBC-CC4D-80D9-4EC59D28897C}"/>
          </ac:picMkLst>
        </pc:picChg>
        <pc:picChg chg="add mod">
          <ac:chgData name="Annedore Van Zalen" userId="e89134e5-1b64-42cc-8f3b-2949c5e93b68" providerId="ADAL" clId="{5B020AA3-620D-480A-972D-D3CBB046300B}" dt="2026-02-03T14:33:42.383" v="12" actId="27614"/>
          <ac:picMkLst>
            <pc:docMk/>
            <pc:sldMk cId="4240755583" sldId="406"/>
            <ac:picMk id="4" creationId="{1B36FE12-2AE5-4AE1-3092-E673751B6FE0}"/>
          </ac:picMkLst>
        </pc:picChg>
      </pc:sldChg>
      <pc:sldChg chg="addSp delSp modSp mod">
        <pc:chgData name="Annedore Van Zalen" userId="e89134e5-1b64-42cc-8f3b-2949c5e93b68" providerId="ADAL" clId="{5B020AA3-620D-480A-972D-D3CBB046300B}" dt="2026-02-03T14:34:36.520" v="22" actId="27614"/>
        <pc:sldMkLst>
          <pc:docMk/>
          <pc:sldMk cId="182166599" sldId="407"/>
        </pc:sldMkLst>
        <pc:picChg chg="add mod">
          <ac:chgData name="Annedore Van Zalen" userId="e89134e5-1b64-42cc-8f3b-2949c5e93b68" providerId="ADAL" clId="{5B020AA3-620D-480A-972D-D3CBB046300B}" dt="2026-02-03T14:34:36.520" v="22" actId="27614"/>
          <ac:picMkLst>
            <pc:docMk/>
            <pc:sldMk cId="182166599" sldId="407"/>
            <ac:picMk id="3" creationId="{AB2D5F10-C765-4792-0626-A8D81EE3C664}"/>
          </ac:picMkLst>
        </pc:picChg>
        <pc:picChg chg="del">
          <ac:chgData name="Annedore Van Zalen" userId="e89134e5-1b64-42cc-8f3b-2949c5e93b68" providerId="ADAL" clId="{5B020AA3-620D-480A-972D-D3CBB046300B}" dt="2026-02-03T14:34:32.219" v="20" actId="478"/>
          <ac:picMkLst>
            <pc:docMk/>
            <pc:sldMk cId="182166599" sldId="407"/>
            <ac:picMk id="5" creationId="{531A931D-7F0C-D48B-5A0B-6486618DE0DB}"/>
          </ac:picMkLst>
        </pc:picChg>
      </pc:sldChg>
      <pc:sldChg chg="addSp delSp modSp mod">
        <pc:chgData name="Annedore Van Zalen" userId="e89134e5-1b64-42cc-8f3b-2949c5e93b68" providerId="ADAL" clId="{5B020AA3-620D-480A-972D-D3CBB046300B}" dt="2026-02-03T14:35:00.799" v="39" actId="27614"/>
        <pc:sldMkLst>
          <pc:docMk/>
          <pc:sldMk cId="983144979" sldId="408"/>
        </pc:sldMkLst>
        <pc:picChg chg="add mod">
          <ac:chgData name="Annedore Van Zalen" userId="e89134e5-1b64-42cc-8f3b-2949c5e93b68" providerId="ADAL" clId="{5B020AA3-620D-480A-972D-D3CBB046300B}" dt="2026-02-03T14:35:00.799" v="39" actId="27614"/>
          <ac:picMkLst>
            <pc:docMk/>
            <pc:sldMk cId="983144979" sldId="408"/>
            <ac:picMk id="3" creationId="{C8C35B33-5CE9-CEA5-403B-B2C2D7DCDAF6}"/>
          </ac:picMkLst>
        </pc:picChg>
        <pc:picChg chg="del">
          <ac:chgData name="Annedore Van Zalen" userId="e89134e5-1b64-42cc-8f3b-2949c5e93b68" providerId="ADAL" clId="{5B020AA3-620D-480A-972D-D3CBB046300B}" dt="2026-02-03T14:34:57.339" v="37" actId="478"/>
          <ac:picMkLst>
            <pc:docMk/>
            <pc:sldMk cId="983144979" sldId="408"/>
            <ac:picMk id="6" creationId="{CCFB6C1F-0706-2D59-6E7F-02F38C821F9A}"/>
          </ac:picMkLst>
        </pc:picChg>
      </pc:sldChg>
      <pc:sldChg chg="addSp delSp modSp mod">
        <pc:chgData name="Annedore Van Zalen" userId="e89134e5-1b64-42cc-8f3b-2949c5e93b68" providerId="ADAL" clId="{5B020AA3-620D-480A-972D-D3CBB046300B}" dt="2026-02-03T14:33:23.485" v="3" actId="27614"/>
        <pc:sldMkLst>
          <pc:docMk/>
          <pc:sldMk cId="1972193877" sldId="409"/>
        </pc:sldMkLst>
        <pc:picChg chg="add mod">
          <ac:chgData name="Annedore Van Zalen" userId="e89134e5-1b64-42cc-8f3b-2949c5e93b68" providerId="ADAL" clId="{5B020AA3-620D-480A-972D-D3CBB046300B}" dt="2026-02-03T14:33:23.485" v="3" actId="27614"/>
          <ac:picMkLst>
            <pc:docMk/>
            <pc:sldMk cId="1972193877" sldId="409"/>
            <ac:picMk id="3" creationId="{FF275878-27B0-6CD3-C963-E652424D1F64}"/>
          </ac:picMkLst>
        </pc:picChg>
        <pc:picChg chg="del">
          <ac:chgData name="Annedore Van Zalen" userId="e89134e5-1b64-42cc-8f3b-2949c5e93b68" providerId="ADAL" clId="{5B020AA3-620D-480A-972D-D3CBB046300B}" dt="2026-02-03T14:32:51.125" v="0" actId="478"/>
          <ac:picMkLst>
            <pc:docMk/>
            <pc:sldMk cId="1972193877" sldId="409"/>
            <ac:picMk id="8" creationId="{87D2307A-2F59-5C4C-F347-39CEF22E8CA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30661798-F503-4E65-8EE0-D5A4A87F71CD}" type="datetimeFigureOut">
              <a:rPr lang="nl-BE" smtClean="0"/>
              <a:t>3/02/2026</a:t>
            </a:fld>
            <a:endParaRPr lang="nl-BE"/>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AC26EAFF-62DE-4958-B607-4847B8BDF37A}" type="slidenum">
              <a:rPr lang="nl-BE" smtClean="0"/>
              <a:t>‹nr.›</a:t>
            </a:fld>
            <a:endParaRPr lang="nl-BE"/>
          </a:p>
        </p:txBody>
      </p:sp>
    </p:spTree>
    <p:extLst>
      <p:ext uri="{BB962C8B-B14F-4D97-AF65-F5344CB8AC3E}">
        <p14:creationId xmlns:p14="http://schemas.microsoft.com/office/powerpoint/2010/main" val="1960454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D54A5-8355-7D67-3721-4408B0B6735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A343F90-FACC-B026-0C31-4D4C0F2557E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72088E2-E5ED-07C9-83D7-7B616EB51B11}"/>
              </a:ext>
            </a:extLst>
          </p:cNvPr>
          <p:cNvSpPr>
            <a:spLocks noGrp="1"/>
          </p:cNvSpPr>
          <p:nvPr>
            <p:ph type="body" idx="1"/>
          </p:nvPr>
        </p:nvSpPr>
        <p:spPr/>
        <p:txBody>
          <a:bodyPr/>
          <a:lstStyle/>
          <a:p>
            <a:endParaRPr lang="nl-NL" sz="1800"/>
          </a:p>
        </p:txBody>
      </p:sp>
      <p:sp>
        <p:nvSpPr>
          <p:cNvPr id="4" name="Tijdelijke aanduiding voor dianummer 3">
            <a:extLst>
              <a:ext uri="{FF2B5EF4-FFF2-40B4-BE49-F238E27FC236}">
                <a16:creationId xmlns:a16="http://schemas.microsoft.com/office/drawing/2014/main" id="{5ABA5FC1-24AE-13FD-9577-EC6B1CE9FD15}"/>
              </a:ext>
            </a:extLst>
          </p:cNvPr>
          <p:cNvSpPr>
            <a:spLocks noGrp="1"/>
          </p:cNvSpPr>
          <p:nvPr>
            <p:ph type="sldNum" sz="quarter" idx="5"/>
          </p:nvPr>
        </p:nvSpPr>
        <p:spPr/>
        <p:txBody>
          <a:bodyPr/>
          <a:lstStyle/>
          <a:p>
            <a:fld id="{AC26EAFF-62DE-4958-B607-4847B8BDF37A}" type="slidenum">
              <a:rPr lang="nl-BE" smtClean="0"/>
              <a:t>1</a:t>
            </a:fld>
            <a:endParaRPr lang="nl-BE"/>
          </a:p>
        </p:txBody>
      </p:sp>
    </p:spTree>
    <p:extLst>
      <p:ext uri="{BB962C8B-B14F-4D97-AF65-F5344CB8AC3E}">
        <p14:creationId xmlns:p14="http://schemas.microsoft.com/office/powerpoint/2010/main" val="3980025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AF8D7-F7AB-2470-5CF6-C82DD09D7EF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3970708-A4C5-6657-0690-331A816D611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157DAEB-08EB-B176-845B-B32465FDAC5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a:t>Hoe ga je aan de slag met Krachtboom!?</a:t>
            </a:r>
          </a:p>
          <a:p>
            <a:endParaRPr lang="nl-NL"/>
          </a:p>
          <a:p>
            <a:r>
              <a:rPr lang="nl-NL" b="0"/>
              <a:t>De </a:t>
            </a:r>
            <a:r>
              <a:rPr lang="nl-NL" b="1"/>
              <a:t>leidraad </a:t>
            </a:r>
            <a:r>
              <a:rPr lang="nl-NL"/>
              <a:t>vormt je vertrekpunt. Ze biedt achtergrondinformatie, duidt de methodiek en helpt je kiezen welke materialen aansluiten bij jouw doelgroep, begeleidingsvorm en beschikbare tijd.</a:t>
            </a:r>
          </a:p>
          <a:p>
            <a:endParaRPr lang="nl-NL"/>
          </a:p>
          <a:p>
            <a:r>
              <a:rPr lang="nl-NL"/>
              <a:t>Je vindt de leidraad hier: </a:t>
            </a:r>
          </a:p>
          <a:p>
            <a:endParaRPr lang="nl-NL"/>
          </a:p>
        </p:txBody>
      </p:sp>
      <p:sp>
        <p:nvSpPr>
          <p:cNvPr id="4" name="Tijdelijke aanduiding voor dianummer 3">
            <a:extLst>
              <a:ext uri="{FF2B5EF4-FFF2-40B4-BE49-F238E27FC236}">
                <a16:creationId xmlns:a16="http://schemas.microsoft.com/office/drawing/2014/main" id="{1A382ED7-325F-DC6F-6CB1-E281B1FBF3FE}"/>
              </a:ext>
            </a:extLst>
          </p:cNvPr>
          <p:cNvSpPr>
            <a:spLocks noGrp="1"/>
          </p:cNvSpPr>
          <p:nvPr>
            <p:ph type="sldNum" sz="quarter" idx="5"/>
          </p:nvPr>
        </p:nvSpPr>
        <p:spPr/>
        <p:txBody>
          <a:bodyPr/>
          <a:lstStyle/>
          <a:p>
            <a:fld id="{AC26EAFF-62DE-4958-B607-4847B8BDF37A}" type="slidenum">
              <a:rPr lang="nl-BE" smtClean="0"/>
              <a:t>10</a:t>
            </a:fld>
            <a:endParaRPr lang="nl-BE"/>
          </a:p>
        </p:txBody>
      </p:sp>
    </p:spTree>
    <p:extLst>
      <p:ext uri="{BB962C8B-B14F-4D97-AF65-F5344CB8AC3E}">
        <p14:creationId xmlns:p14="http://schemas.microsoft.com/office/powerpoint/2010/main" val="3787045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17528-4FD1-8DD1-8C87-D390F7ADC9C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20BEED5-8A76-10AD-1CF9-88903A83861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22B7BE8-453C-8F7F-EB7A-B61FE6F92F2A}"/>
              </a:ext>
            </a:extLst>
          </p:cNvPr>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r>
              <a:rPr lang="nl-NL" b="1"/>
              <a:t>Hoe ga je aan de slag met Krachtboom!?</a:t>
            </a:r>
          </a:p>
          <a:p>
            <a:pPr marL="0" marR="0" lvl="0" indent="0" algn="l" defTabSz="914400" rtl="0" eaLnBrk="1" fontAlgn="auto" latinLnBrk="0" hangingPunct="1">
              <a:lnSpc>
                <a:spcPct val="150000"/>
              </a:lnSpc>
              <a:spcBef>
                <a:spcPts val="0"/>
              </a:spcBef>
              <a:spcAft>
                <a:spcPts val="800"/>
              </a:spcAft>
              <a:buClrTx/>
              <a:buSzTx/>
              <a:buFontTx/>
              <a:buNone/>
              <a:tabLst/>
              <a:defRPr/>
            </a:pPr>
            <a:endParaRPr lang="nl-NL" b="1"/>
          </a:p>
          <a:p>
            <a:r>
              <a:rPr lang="nl-NL"/>
              <a:t>Verder is er een online databank </a:t>
            </a:r>
            <a:r>
              <a:rPr lang="nl-NL" b="1"/>
              <a:t>werkvormen voor professionals </a:t>
            </a:r>
            <a:r>
              <a:rPr lang="nl-NL"/>
              <a:t>die je flexibel kunt inzetten. Je kan ze afzonderlijk gebruiken wanneer de tijd beperkt is, of inzetten om ateliers of trajecten verder te verdiepen. Er is een brede waaier aan werkvormen beschikbaar, van eerder reflectief tot creatief. </a:t>
            </a:r>
          </a:p>
          <a:p>
            <a:endParaRPr lang="nl-NL"/>
          </a:p>
          <a:p>
            <a:r>
              <a:rPr lang="nl-NL"/>
              <a:t>Belangrijk om te weten: herhaling is essentieel bij het werken rond mentaal welbevinden en veerkracht. Het is daarom aan te raden om meerdere contactmomenten in te plannen.</a:t>
            </a:r>
          </a:p>
          <a:p>
            <a:pPr marL="0" marR="0" lvl="0" indent="0" algn="l" defTabSz="914400" rtl="0" eaLnBrk="1" fontAlgn="auto" latinLnBrk="0" hangingPunct="1">
              <a:lnSpc>
                <a:spcPct val="150000"/>
              </a:lnSpc>
              <a:spcBef>
                <a:spcPts val="0"/>
              </a:spcBef>
              <a:spcAft>
                <a:spcPts val="800"/>
              </a:spcAft>
              <a:buClrTx/>
              <a:buSzTx/>
              <a:buFontTx/>
              <a:buNone/>
              <a:tabLst/>
              <a:defRPr/>
            </a:pPr>
            <a:endParaRPr lang="nl-BE"/>
          </a:p>
          <a:p>
            <a:pPr marL="0" marR="0" lvl="0" indent="0" algn="l" defTabSz="914400" rtl="0" eaLnBrk="1" fontAlgn="auto" latinLnBrk="0" hangingPunct="1">
              <a:lnSpc>
                <a:spcPct val="150000"/>
              </a:lnSpc>
              <a:spcBef>
                <a:spcPts val="0"/>
              </a:spcBef>
              <a:spcAft>
                <a:spcPts val="800"/>
              </a:spcAft>
              <a:buClrTx/>
              <a:buSzTx/>
              <a:buFontTx/>
              <a:buNone/>
              <a:tabLst/>
              <a:defRPr/>
            </a:pPr>
            <a:r>
              <a:rPr lang="nl-BE"/>
              <a:t>Je vindt de databank hier: </a:t>
            </a:r>
          </a:p>
        </p:txBody>
      </p:sp>
      <p:sp>
        <p:nvSpPr>
          <p:cNvPr id="4" name="Tijdelijke aanduiding voor dianummer 3">
            <a:extLst>
              <a:ext uri="{FF2B5EF4-FFF2-40B4-BE49-F238E27FC236}">
                <a16:creationId xmlns:a16="http://schemas.microsoft.com/office/drawing/2014/main" id="{DD25D2DD-E28C-E150-5D8B-5B31D63F0F64}"/>
              </a:ext>
            </a:extLst>
          </p:cNvPr>
          <p:cNvSpPr>
            <a:spLocks noGrp="1"/>
          </p:cNvSpPr>
          <p:nvPr>
            <p:ph type="sldNum" sz="quarter" idx="5"/>
          </p:nvPr>
        </p:nvSpPr>
        <p:spPr/>
        <p:txBody>
          <a:bodyPr/>
          <a:lstStyle/>
          <a:p>
            <a:fld id="{AC26EAFF-62DE-4958-B607-4847B8BDF37A}" type="slidenum">
              <a:rPr lang="nl-BE" smtClean="0"/>
              <a:t>11</a:t>
            </a:fld>
            <a:endParaRPr lang="nl-BE"/>
          </a:p>
        </p:txBody>
      </p:sp>
    </p:spTree>
    <p:extLst>
      <p:ext uri="{BB962C8B-B14F-4D97-AF65-F5344CB8AC3E}">
        <p14:creationId xmlns:p14="http://schemas.microsoft.com/office/powerpoint/2010/main" val="1174419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9C77C-6620-2A1B-ECCF-D1A15C75563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158798F-BE42-4607-13B5-BDC1578FFCD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94578DC-E3AD-0054-1AB5-636D04C037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a:t>Hoe ga je aan de slag met Krachtboom!?</a:t>
            </a:r>
          </a:p>
          <a:p>
            <a:endParaRPr lang="nl-NL" b="1"/>
          </a:p>
          <a:p>
            <a:r>
              <a:rPr lang="nl-NL"/>
              <a:t>Heb je iets meer of zelfs veel tijd ter beschikking? Dan kan je kiezen voor een eenmalig atelier of een volledig traject met je deelnemer(s) waarbij je hun levenservaringen verkent vanuit een krachtgerichte benadering.</a:t>
            </a:r>
          </a:p>
          <a:p>
            <a:endParaRPr lang="nl-NL"/>
          </a:p>
          <a:p>
            <a:pPr rtl="0" fontAlgn="base"/>
            <a:r>
              <a:rPr lang="nl-NL" sz="1200" b="1" i="0" kern="1200">
                <a:solidFill>
                  <a:schemeClr val="tx1"/>
                </a:solidFill>
                <a:effectLst/>
                <a:latin typeface="+mn-lt"/>
                <a:ea typeface="+mn-ea"/>
                <a:cs typeface="+mn-cs"/>
              </a:rPr>
              <a:t>Eenmalig atelier</a:t>
            </a:r>
            <a:r>
              <a:rPr lang="nl-NL" sz="1200" b="0" i="0" kern="1200">
                <a:solidFill>
                  <a:schemeClr val="tx1"/>
                </a:solidFill>
                <a:effectLst/>
                <a:latin typeface="+mn-lt"/>
                <a:ea typeface="+mn-ea"/>
                <a:cs typeface="+mn-cs"/>
              </a:rPr>
              <a:t> </a:t>
            </a:r>
            <a:br>
              <a:rPr lang="nl-NL" sz="1200" b="0" i="0" kern="1200">
                <a:solidFill>
                  <a:schemeClr val="tx1"/>
                </a:solidFill>
                <a:effectLst/>
                <a:latin typeface="+mn-lt"/>
                <a:ea typeface="+mn-ea"/>
                <a:cs typeface="+mn-cs"/>
              </a:rPr>
            </a:br>
            <a:r>
              <a:rPr lang="nl-NL" sz="1200" b="0" i="0" kern="1200">
                <a:solidFill>
                  <a:schemeClr val="tx1"/>
                </a:solidFill>
                <a:effectLst/>
                <a:latin typeface="+mn-lt"/>
                <a:ea typeface="+mn-ea"/>
                <a:cs typeface="+mn-cs"/>
              </a:rPr>
              <a:t>Tijdens een eenmalig atelier verken je in één sessie samen met je deelnemer(s) alle onderdelen van de krachtboom. De draaiboeken en bijlages geven je handvatten om je sessie vorm te geven. Duur: 50 tot 120 minuten (individueel) of 60 tot 150 minuten (groep). </a:t>
            </a:r>
          </a:p>
          <a:p>
            <a:pPr rtl="0" fontAlgn="base"/>
            <a:endParaRPr lang="nl-NL" sz="1200" b="0" i="0" kern="1200">
              <a:solidFill>
                <a:schemeClr val="tx1"/>
              </a:solidFill>
              <a:effectLst/>
              <a:latin typeface="+mn-lt"/>
              <a:ea typeface="+mn-ea"/>
              <a:cs typeface="+mn-cs"/>
            </a:endParaRPr>
          </a:p>
          <a:p>
            <a:pPr rtl="0" fontAlgn="base"/>
            <a:r>
              <a:rPr lang="nl-NL" sz="1200" b="1" i="0" kern="1200">
                <a:solidFill>
                  <a:schemeClr val="tx1"/>
                </a:solidFill>
                <a:effectLst/>
                <a:latin typeface="+mn-lt"/>
                <a:ea typeface="+mn-ea"/>
                <a:cs typeface="+mn-cs"/>
              </a:rPr>
              <a:t>Traject van vier ateliers</a:t>
            </a:r>
            <a:r>
              <a:rPr lang="nl-NL" sz="1200" b="0" i="0" kern="1200">
                <a:solidFill>
                  <a:schemeClr val="tx1"/>
                </a:solidFill>
                <a:effectLst/>
                <a:latin typeface="+mn-lt"/>
                <a:ea typeface="+mn-ea"/>
                <a:cs typeface="+mn-cs"/>
              </a:rPr>
              <a:t> </a:t>
            </a:r>
            <a:br>
              <a:rPr lang="nl-NL" sz="1200" b="0" i="0" kern="1200">
                <a:solidFill>
                  <a:schemeClr val="tx1"/>
                </a:solidFill>
                <a:effectLst/>
                <a:latin typeface="+mn-lt"/>
                <a:ea typeface="+mn-ea"/>
                <a:cs typeface="+mn-cs"/>
              </a:rPr>
            </a:br>
            <a:r>
              <a:rPr lang="nl-NL" sz="1200" b="0" i="0" kern="1200">
                <a:solidFill>
                  <a:schemeClr val="tx1"/>
                </a:solidFill>
                <a:effectLst/>
                <a:latin typeface="+mn-lt"/>
                <a:ea typeface="+mn-ea"/>
                <a:cs typeface="+mn-cs"/>
              </a:rPr>
              <a:t>Tijdens een traject ga je dieper in op elk onderdeel van de boom. Verdeeld over vier ateliers behandel je per sessie één thema. Dit geeft ruimte om langer stil te staan bij de levenservaringen van je deelnemer(s). De draaiboeken en bijlages geven je handvatten om je sessies vorm te geven. Duur per atelier: 45 tot 100 minuten (individueel) of 90 tot 180 minuten (groep). </a:t>
            </a:r>
          </a:p>
          <a:p>
            <a:pPr rtl="0" fontAlgn="base"/>
            <a:endParaRPr lang="nl-NL" sz="1200" b="0" i="0" kern="1200">
              <a:solidFill>
                <a:schemeClr val="tx1"/>
              </a:solidFill>
              <a:effectLst/>
              <a:latin typeface="+mn-lt"/>
              <a:ea typeface="+mn-ea"/>
              <a:cs typeface="+mn-cs"/>
            </a:endParaRPr>
          </a:p>
          <a:p>
            <a:r>
              <a:rPr lang="nl-NL" b="1"/>
              <a:t>Extra tip</a:t>
            </a:r>
            <a:br>
              <a:rPr lang="nl-NL"/>
            </a:br>
            <a:r>
              <a:rPr lang="nl-NL"/>
              <a:t>De werkvormen uit de databank kan je los inzetten, maar ook integreren in een atelier of traject. Ze kunnen verschillende doelen dienen: als </a:t>
            </a:r>
            <a:r>
              <a:rPr lang="nl-NL" err="1"/>
              <a:t>energizer</a:t>
            </a:r>
            <a:r>
              <a:rPr lang="nl-NL"/>
              <a:t>, om de groepssfeer te openen, of om verdieping te brengen rond specifieke thema’s zoals </a:t>
            </a:r>
            <a:r>
              <a:rPr lang="nl-NL" err="1"/>
              <a:t>copingstrategieën</a:t>
            </a:r>
            <a:r>
              <a:rPr lang="nl-NL"/>
              <a:t> of het herkennen en benoemen van emoties.</a:t>
            </a:r>
          </a:p>
          <a:p>
            <a:endParaRPr lang="nl-NL"/>
          </a:p>
          <a:p>
            <a:r>
              <a:rPr lang="nl-NL"/>
              <a:t>Je vindt de materialen voor het organiseren van een eenmalig atelier of traject hier: </a:t>
            </a:r>
          </a:p>
          <a:p>
            <a:pPr marL="0" marR="0" lvl="0" indent="0" algn="l" defTabSz="914400" rtl="0" eaLnBrk="1" fontAlgn="auto" latinLnBrk="0" hangingPunct="1">
              <a:lnSpc>
                <a:spcPct val="150000"/>
              </a:lnSpc>
              <a:spcBef>
                <a:spcPts val="0"/>
              </a:spcBef>
              <a:spcAft>
                <a:spcPts val="800"/>
              </a:spcAft>
              <a:buClrTx/>
              <a:buSzTx/>
              <a:buFontTx/>
              <a:buNone/>
              <a:tabLst/>
              <a:defRPr/>
            </a:pPr>
            <a:endParaRPr lang="nl-BE"/>
          </a:p>
        </p:txBody>
      </p:sp>
      <p:sp>
        <p:nvSpPr>
          <p:cNvPr id="4" name="Tijdelijke aanduiding voor dianummer 3">
            <a:extLst>
              <a:ext uri="{FF2B5EF4-FFF2-40B4-BE49-F238E27FC236}">
                <a16:creationId xmlns:a16="http://schemas.microsoft.com/office/drawing/2014/main" id="{29672524-D9C7-41DB-F837-7B784547FF74}"/>
              </a:ext>
            </a:extLst>
          </p:cNvPr>
          <p:cNvSpPr>
            <a:spLocks noGrp="1"/>
          </p:cNvSpPr>
          <p:nvPr>
            <p:ph type="sldNum" sz="quarter" idx="5"/>
          </p:nvPr>
        </p:nvSpPr>
        <p:spPr/>
        <p:txBody>
          <a:bodyPr/>
          <a:lstStyle/>
          <a:p>
            <a:fld id="{AC26EAFF-62DE-4958-B607-4847B8BDF37A}" type="slidenum">
              <a:rPr lang="nl-BE" smtClean="0"/>
              <a:t>12</a:t>
            </a:fld>
            <a:endParaRPr lang="nl-BE"/>
          </a:p>
        </p:txBody>
      </p:sp>
    </p:spTree>
    <p:extLst>
      <p:ext uri="{BB962C8B-B14F-4D97-AF65-F5344CB8AC3E}">
        <p14:creationId xmlns:p14="http://schemas.microsoft.com/office/powerpoint/2010/main" val="3328790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E2C08-012B-0BDA-083F-09A431D2CD8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1BCB50C-0C1E-4096-F0CA-4A114946282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C660C89-3842-2859-0E74-6F4E4928F3B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u="none" strike="noStrike" baseline="0">
              <a:solidFill>
                <a:srgbClr val="2B2928"/>
              </a:solidFill>
              <a:latin typeface="Alegreya Sans" panose="00000500000000000000" pitchFamily="2" charset="0"/>
            </a:endParaRPr>
          </a:p>
          <a:p>
            <a:r>
              <a:rPr lang="nl-BE" b="1"/>
              <a:t>Vragen?</a:t>
            </a:r>
          </a:p>
          <a:p>
            <a:endParaRPr lang="nl-BE"/>
          </a:p>
          <a:p>
            <a:r>
              <a:rPr lang="nl-BE"/>
              <a:t>Bij vragen kan je contact opnemen met Vlaams Instituut Gezond leven via annedore.van.zalen@gezondleven.be of 02 422 49 28</a:t>
            </a:r>
          </a:p>
        </p:txBody>
      </p:sp>
      <p:sp>
        <p:nvSpPr>
          <p:cNvPr id="4" name="Tijdelijke aanduiding voor dianummer 3">
            <a:extLst>
              <a:ext uri="{FF2B5EF4-FFF2-40B4-BE49-F238E27FC236}">
                <a16:creationId xmlns:a16="http://schemas.microsoft.com/office/drawing/2014/main" id="{4E5D347F-E8F4-15E1-0406-DE34BE8B5D73}"/>
              </a:ext>
            </a:extLst>
          </p:cNvPr>
          <p:cNvSpPr>
            <a:spLocks noGrp="1"/>
          </p:cNvSpPr>
          <p:nvPr>
            <p:ph type="sldNum" sz="quarter" idx="5"/>
          </p:nvPr>
        </p:nvSpPr>
        <p:spPr/>
        <p:txBody>
          <a:bodyPr/>
          <a:lstStyle/>
          <a:p>
            <a:fld id="{AC26EAFF-62DE-4958-B607-4847B8BDF37A}" type="slidenum">
              <a:rPr lang="nl-BE" smtClean="0"/>
              <a:t>13</a:t>
            </a:fld>
            <a:endParaRPr lang="nl-BE"/>
          </a:p>
        </p:txBody>
      </p:sp>
    </p:spTree>
    <p:extLst>
      <p:ext uri="{BB962C8B-B14F-4D97-AF65-F5344CB8AC3E}">
        <p14:creationId xmlns:p14="http://schemas.microsoft.com/office/powerpoint/2010/main" val="1328614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Introductie</a:t>
            </a:r>
          </a:p>
          <a:p>
            <a:endParaRPr lang="nl-NL"/>
          </a:p>
          <a:p>
            <a:r>
              <a:rPr lang="nl-NL"/>
              <a:t>Krachtboom! is een methodiek speciaal ontwikkeld door </a:t>
            </a:r>
            <a:r>
              <a:rPr lang="nl-NL" b="1"/>
              <a:t>Vlaams Instituut Gezond Leven </a:t>
            </a:r>
            <a:r>
              <a:rPr lang="nl-NL"/>
              <a:t>voor professionals die werken met kwetsbare </a:t>
            </a:r>
            <a:r>
              <a:rPr lang="nl-NL" b="1"/>
              <a:t>werklozen en jongeren in NEET-situatie</a:t>
            </a:r>
            <a:r>
              <a:rPr lang="nl-NL"/>
              <a:t>. Samen met je deelnemer(s) verken je hun krachten en hulpbronnen om hun veerkracht te versterken.</a:t>
            </a:r>
          </a:p>
          <a:p>
            <a:endParaRPr lang="nl-NL"/>
          </a:p>
          <a:p>
            <a:r>
              <a:rPr lang="nl-NL"/>
              <a:t>De methodiek is tot stand gekomen in opdracht van het </a:t>
            </a:r>
            <a:r>
              <a:rPr lang="nl-NL" b="1"/>
              <a:t>Departement Zorg</a:t>
            </a:r>
            <a:r>
              <a:rPr lang="nl-NL" b="0"/>
              <a:t>.</a:t>
            </a:r>
            <a:endParaRPr lang="nl-NL"/>
          </a:p>
        </p:txBody>
      </p:sp>
      <p:sp>
        <p:nvSpPr>
          <p:cNvPr id="4" name="Tijdelijke aanduiding voor dianummer 3"/>
          <p:cNvSpPr>
            <a:spLocks noGrp="1"/>
          </p:cNvSpPr>
          <p:nvPr>
            <p:ph type="sldNum" sz="quarter" idx="5"/>
          </p:nvPr>
        </p:nvSpPr>
        <p:spPr/>
        <p:txBody>
          <a:bodyPr/>
          <a:lstStyle/>
          <a:p>
            <a:fld id="{AC26EAFF-62DE-4958-B607-4847B8BDF37A}" type="slidenum">
              <a:rPr lang="nl-BE" smtClean="0"/>
              <a:t>2</a:t>
            </a:fld>
            <a:endParaRPr lang="nl-BE"/>
          </a:p>
        </p:txBody>
      </p:sp>
    </p:spTree>
    <p:extLst>
      <p:ext uri="{BB962C8B-B14F-4D97-AF65-F5344CB8AC3E}">
        <p14:creationId xmlns:p14="http://schemas.microsoft.com/office/powerpoint/2010/main" val="724150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b="1"/>
              <a:t>Waarom is Krachtboom! ontwikkeld?</a:t>
            </a:r>
          </a:p>
          <a:p>
            <a:endParaRPr lang="nl-NL" sz="1800"/>
          </a:p>
          <a:p>
            <a:r>
              <a:rPr lang="nl-NL" sz="1800"/>
              <a:t>Jongeren in NEET-situatie en kwetsbare werklozen krijgen vaak </a:t>
            </a:r>
            <a:r>
              <a:rPr lang="nl-NL" sz="1800" b="1"/>
              <a:t>uitgebreide praktische begeleiding</a:t>
            </a:r>
            <a:r>
              <a:rPr lang="nl-NL" sz="1800"/>
              <a:t>: cv's schrijven, sollicitatiegesprekken oefenen, technische vaardigheden ontwikkelen. Maar aandacht voor hun </a:t>
            </a:r>
            <a:r>
              <a:rPr lang="nl-NL" sz="1800" b="1"/>
              <a:t>mentaal welbevinden </a:t>
            </a:r>
            <a:r>
              <a:rPr lang="nl-NL" sz="1800"/>
              <a:t>en </a:t>
            </a:r>
            <a:r>
              <a:rPr lang="nl-NL" sz="1800" b="1"/>
              <a:t>veerkracht</a:t>
            </a:r>
            <a:r>
              <a:rPr lang="nl-NL" sz="1800"/>
              <a:t> ontbreekt vaak.</a:t>
            </a:r>
          </a:p>
          <a:p>
            <a:endParaRPr lang="nl-NL" sz="1800"/>
          </a:p>
          <a:p>
            <a:r>
              <a:rPr lang="nl-NL" sz="1800"/>
              <a:t>Toch is het cruciaal dat je goed in je vel zit bij het zoeken naar werk of zinvolle dagbesteding. Voor deze doelgroep is dat niet vanzelfsprekend: stress, herhaalde tegenslagen, schoolmoeheid of andere persoonlijke uitdagingen brengen mensen uit evenwicht en ondermijnen hun kansen op succes.</a:t>
            </a:r>
          </a:p>
          <a:p>
            <a:endParaRPr lang="nl-NL" sz="1800"/>
          </a:p>
          <a:p>
            <a:r>
              <a:rPr lang="nl-NL" sz="1800"/>
              <a:t>Daarom werd Krachtboom! ontwikkeld. De methodiek wapent kwetsbare werklozen en jongeren in NEET-situatie met concrete hulpbronnen om moeilijke momenten te doorstaan. De focus ligt op </a:t>
            </a:r>
            <a:r>
              <a:rPr lang="nl-NL" sz="1800" b="1"/>
              <a:t>positieve levenservaringen </a:t>
            </a:r>
            <a:r>
              <a:rPr lang="nl-NL" sz="1800"/>
              <a:t>en </a:t>
            </a:r>
            <a:r>
              <a:rPr lang="nl-NL" sz="1800" b="1"/>
              <a:t>persoonlijke krachten</a:t>
            </a:r>
            <a:r>
              <a:rPr lang="nl-NL" sz="1800"/>
              <a:t>, om zo hun veerkracht en zelfvertrouwen te versterken.</a:t>
            </a:r>
          </a:p>
        </p:txBody>
      </p:sp>
      <p:sp>
        <p:nvSpPr>
          <p:cNvPr id="4" name="Tijdelijke aanduiding voor dianummer 3"/>
          <p:cNvSpPr>
            <a:spLocks noGrp="1"/>
          </p:cNvSpPr>
          <p:nvPr>
            <p:ph type="sldNum" sz="quarter" idx="5"/>
          </p:nvPr>
        </p:nvSpPr>
        <p:spPr/>
        <p:txBody>
          <a:bodyPr/>
          <a:lstStyle/>
          <a:p>
            <a:fld id="{AC26EAFF-62DE-4958-B607-4847B8BDF37A}" type="slidenum">
              <a:rPr lang="nl-BE" smtClean="0"/>
              <a:t>3</a:t>
            </a:fld>
            <a:endParaRPr lang="nl-BE"/>
          </a:p>
        </p:txBody>
      </p:sp>
    </p:spTree>
    <p:extLst>
      <p:ext uri="{BB962C8B-B14F-4D97-AF65-F5344CB8AC3E}">
        <p14:creationId xmlns:p14="http://schemas.microsoft.com/office/powerpoint/2010/main" val="234993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7B5A8-AE14-1EFA-4DA2-C8A22C2FDAE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9FB08E5-0B3B-D08D-9737-8B9EEFC73D1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2D0E2DC-10FC-DC31-B767-70B91A24956B}"/>
              </a:ext>
            </a:extLst>
          </p:cNvPr>
          <p:cNvSpPr>
            <a:spLocks noGrp="1"/>
          </p:cNvSpPr>
          <p:nvPr>
            <p:ph type="body" idx="1"/>
          </p:nvPr>
        </p:nvSpPr>
        <p:spPr/>
        <p:txBody>
          <a:bodyPr/>
          <a:lstStyle/>
          <a:p>
            <a:r>
              <a:rPr lang="nl-NL" b="1"/>
              <a:t>Wat is Krachtboom!?</a:t>
            </a:r>
          </a:p>
          <a:p>
            <a:endParaRPr lang="nl-NL"/>
          </a:p>
          <a:p>
            <a:r>
              <a:rPr lang="nl-NL"/>
              <a:t>Krachtboom! is een </a:t>
            </a:r>
            <a:r>
              <a:rPr lang="nl-NL" b="1"/>
              <a:t>flexibele methodiek </a:t>
            </a:r>
            <a:r>
              <a:rPr lang="nl-NL"/>
              <a:t>om met veerkracht en mentaal welbevinden aan de slag te gaan – vóór, tijdens of na begeleidingen richting werk of zinvolle dagbesteding. De methodiek is sterk gebaseerd op de </a:t>
            </a:r>
            <a:r>
              <a:rPr lang="nl-NL" b="1"/>
              <a:t>Tree of Life</a:t>
            </a:r>
            <a:r>
              <a:rPr lang="nl-NL"/>
              <a:t> uit de narratieve psychologie. De elementen van de Tree of Life vormen de rode draad doorheen alle materialen.</a:t>
            </a:r>
          </a:p>
          <a:p>
            <a:endParaRPr lang="nl-NL"/>
          </a:p>
          <a:p>
            <a:r>
              <a:rPr lang="nl-NL"/>
              <a:t>De Tree of Life-methodiek werd oorspronkelijk ontwikkeld voor de begeleiding van kwetsbare kinderen en jongeren in Zuid-Afrika. Ze bleek zo succesvol dat ze is doorontwikkeld en intussen wereldwijd wordt ingezet bij verschillende leeftijdsgroepen.</a:t>
            </a:r>
          </a:p>
          <a:p>
            <a:endParaRPr lang="nl-NL"/>
          </a:p>
          <a:p>
            <a:r>
              <a:rPr lang="nl-NL"/>
              <a:t>Het kernprincipe: inzoomen op positieve levensaspecten en krachten, waarbij de boom wordt gebruikt als metafoor. </a:t>
            </a:r>
          </a:p>
        </p:txBody>
      </p:sp>
      <p:sp>
        <p:nvSpPr>
          <p:cNvPr id="4" name="Tijdelijke aanduiding voor dianummer 3">
            <a:extLst>
              <a:ext uri="{FF2B5EF4-FFF2-40B4-BE49-F238E27FC236}">
                <a16:creationId xmlns:a16="http://schemas.microsoft.com/office/drawing/2014/main" id="{E1805596-5BAE-A2E0-CDDD-8D3BC71E5A4C}"/>
              </a:ext>
            </a:extLst>
          </p:cNvPr>
          <p:cNvSpPr>
            <a:spLocks noGrp="1"/>
          </p:cNvSpPr>
          <p:nvPr>
            <p:ph type="sldNum" sz="quarter" idx="5"/>
          </p:nvPr>
        </p:nvSpPr>
        <p:spPr/>
        <p:txBody>
          <a:bodyPr/>
          <a:lstStyle/>
          <a:p>
            <a:fld id="{AC26EAFF-62DE-4958-B607-4847B8BDF37A}" type="slidenum">
              <a:rPr lang="nl-BE" smtClean="0"/>
              <a:t>4</a:t>
            </a:fld>
            <a:endParaRPr lang="nl-BE"/>
          </a:p>
        </p:txBody>
      </p:sp>
    </p:spTree>
    <p:extLst>
      <p:ext uri="{BB962C8B-B14F-4D97-AF65-F5344CB8AC3E}">
        <p14:creationId xmlns:p14="http://schemas.microsoft.com/office/powerpoint/2010/main" val="1771838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4E234-BE68-3897-C463-27EC69BFDD5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E7A0B9C-3A7E-9F77-D525-7178D08D7C2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EF6004B-F445-48E8-F625-ADC698AE0101}"/>
              </a:ext>
            </a:extLst>
          </p:cNvPr>
          <p:cNvSpPr>
            <a:spLocks noGrp="1"/>
          </p:cNvSpPr>
          <p:nvPr>
            <p:ph type="body" idx="1"/>
          </p:nvPr>
        </p:nvSpPr>
        <p:spPr/>
        <p:txBody>
          <a:bodyPr/>
          <a:lstStyle/>
          <a:p>
            <a:r>
              <a:rPr lang="nl-NL" b="1"/>
              <a:t>Wat is Krachtboom!?</a:t>
            </a:r>
          </a:p>
          <a:p>
            <a:endParaRPr lang="nl-NL"/>
          </a:p>
          <a:p>
            <a:r>
              <a:rPr lang="nl-NL"/>
              <a:t>Een krachtboom bestaat uit verschillende onderdelen, elk met een eigen betekenis.</a:t>
            </a:r>
          </a:p>
          <a:p>
            <a:endParaRPr lang="nl-NL"/>
          </a:p>
          <a:p>
            <a:r>
              <a:rPr lang="nl-NL" b="1"/>
              <a:t>De wortels en de ondergrond</a:t>
            </a:r>
            <a:r>
              <a:rPr lang="nl-NL"/>
              <a:t> staan symbool voor je voorgeschiedenis en fundament. Ze vertegenwoordigen waar je vandaan komt, je familie en belangrijke mensen, favoriete herinneringen en ervaringen. De ondergrond toont je huidige leefomgeving - hoe stevig de bodem is waarop je vandaag staat.</a:t>
            </a:r>
          </a:p>
          <a:p>
            <a:endParaRPr lang="nl-NL"/>
          </a:p>
          <a:p>
            <a:r>
              <a:rPr lang="nl-NL" b="1"/>
              <a:t>De stam</a:t>
            </a:r>
            <a:r>
              <a:rPr lang="nl-NL"/>
              <a:t> symboliseert je waarden, normen en talenten. Het gaat over wat je belangrijk vindt in het leven, je principes en overtuigingen, en de talenten die je bezit. De stam vertegenwoordigt je persoonlijke kracht en stabiliteit.</a:t>
            </a:r>
          </a:p>
          <a:p>
            <a:endParaRPr lang="nl-NL"/>
          </a:p>
          <a:p>
            <a:r>
              <a:rPr lang="nl-NL" b="1"/>
              <a:t>De kruin</a:t>
            </a:r>
            <a:r>
              <a:rPr lang="nl-NL"/>
              <a:t> bestaat uit takken en bladeren. De takken staan voor je hoop, dromen en toekomstdoelen. De bladeren vertegenwoordigen alle mensen die van betekenis zijn voor jou, zowel aanwezig als afwezig.</a:t>
            </a:r>
          </a:p>
          <a:p>
            <a:endParaRPr lang="nl-NL"/>
          </a:p>
          <a:p>
            <a:r>
              <a:rPr lang="nl-NL" b="1"/>
              <a:t>De stormen</a:t>
            </a:r>
            <a:r>
              <a:rPr lang="nl-NL"/>
              <a:t> symboliseren uitdagingen en moeilijkheden in het leven - conflicten, gezondheidsproblemen of verlies. Net zoals bomen stormen doorstaan, toont deze metafoor dat jij ook veerkracht hebt om moeilijke momenten te overwinnen.</a:t>
            </a:r>
          </a:p>
        </p:txBody>
      </p:sp>
      <p:sp>
        <p:nvSpPr>
          <p:cNvPr id="4" name="Tijdelijke aanduiding voor dianummer 3">
            <a:extLst>
              <a:ext uri="{FF2B5EF4-FFF2-40B4-BE49-F238E27FC236}">
                <a16:creationId xmlns:a16="http://schemas.microsoft.com/office/drawing/2014/main" id="{1CC82897-0048-AD45-E2AB-619D2927C748}"/>
              </a:ext>
            </a:extLst>
          </p:cNvPr>
          <p:cNvSpPr>
            <a:spLocks noGrp="1"/>
          </p:cNvSpPr>
          <p:nvPr>
            <p:ph type="sldNum" sz="quarter" idx="5"/>
          </p:nvPr>
        </p:nvSpPr>
        <p:spPr/>
        <p:txBody>
          <a:bodyPr/>
          <a:lstStyle/>
          <a:p>
            <a:fld id="{AC26EAFF-62DE-4958-B607-4847B8BDF37A}" type="slidenum">
              <a:rPr lang="nl-BE" smtClean="0"/>
              <a:t>5</a:t>
            </a:fld>
            <a:endParaRPr lang="nl-BE"/>
          </a:p>
        </p:txBody>
      </p:sp>
    </p:spTree>
    <p:extLst>
      <p:ext uri="{BB962C8B-B14F-4D97-AF65-F5344CB8AC3E}">
        <p14:creationId xmlns:p14="http://schemas.microsoft.com/office/powerpoint/2010/main" val="32559359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17825-26C2-9192-5314-F23407346EE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6863D37-C713-D676-633B-82627D2A33D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EDB6044-6010-9F9B-7C75-533793F3139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a:t>Wat is Krachtboom!?</a:t>
            </a:r>
          </a:p>
          <a:p>
            <a:endParaRPr lang="nl-NL"/>
          </a:p>
          <a:p>
            <a:r>
              <a:rPr lang="nl-NL"/>
              <a:t>Krachtboom! biedt verschillende praktische insteken, werkvormen en technieken. Hoe je dit concreet aanpakt, hangt af van de beschikbare tijd en of je in groep of individueel werkt.</a:t>
            </a:r>
          </a:p>
          <a:p>
            <a:endParaRPr lang="nl-NL"/>
          </a:p>
          <a:p>
            <a:r>
              <a:rPr lang="nl-NL"/>
              <a:t>De methodiek bestaat uit vijf kernelementen:</a:t>
            </a:r>
          </a:p>
          <a:p>
            <a:pPr marL="228600" indent="-228600">
              <a:buFont typeface="+mj-lt"/>
              <a:buAutoNum type="arabicPeriod"/>
            </a:pPr>
            <a:r>
              <a:rPr lang="nl-NL"/>
              <a:t>Het uitwerken van een </a:t>
            </a:r>
            <a:r>
              <a:rPr lang="nl-NL" b="1"/>
              <a:t>persoonlijke krachtboom </a:t>
            </a:r>
            <a:r>
              <a:rPr lang="nl-NL"/>
              <a:t>aan de hand van richtvragen, gegroepeerd per levensthema.</a:t>
            </a:r>
          </a:p>
          <a:p>
            <a:pPr marL="228600" indent="-228600">
              <a:buFont typeface="+mj-lt"/>
              <a:buAutoNum type="arabicPeriod"/>
            </a:pPr>
            <a:r>
              <a:rPr lang="nl-NL"/>
              <a:t>De </a:t>
            </a:r>
            <a:r>
              <a:rPr lang="nl-NL" err="1"/>
              <a:t>psycho</a:t>
            </a:r>
            <a:r>
              <a:rPr lang="nl-NL"/>
              <a:t>-narratieve techniek van </a:t>
            </a:r>
            <a:r>
              <a:rPr lang="nl-NL" b="1" err="1"/>
              <a:t>ver-tellen</a:t>
            </a:r>
            <a:r>
              <a:rPr lang="nl-NL"/>
              <a:t> </a:t>
            </a:r>
            <a:r>
              <a:rPr lang="nl-NL" b="1"/>
              <a:t>en her-vertellen</a:t>
            </a:r>
            <a:r>
              <a:rPr lang="nl-NL"/>
              <a:t>, waarmee mensen hun verhaal kunnen vormgeven en </a:t>
            </a:r>
            <a:r>
              <a:rPr lang="nl-NL" err="1"/>
              <a:t>herkaderen</a:t>
            </a:r>
            <a:r>
              <a:rPr lang="nl-NL"/>
              <a:t>.</a:t>
            </a:r>
          </a:p>
          <a:p>
            <a:pPr marL="228600" indent="-228600">
              <a:buFont typeface="+mj-lt"/>
              <a:buAutoNum type="arabicPeriod"/>
            </a:pPr>
            <a:r>
              <a:rPr lang="nl-NL" b="1" err="1"/>
              <a:t>Psycho</a:t>
            </a:r>
            <a:r>
              <a:rPr lang="nl-NL" b="1"/>
              <a:t>-educatie</a:t>
            </a:r>
            <a:r>
              <a:rPr lang="nl-NL"/>
              <a:t> en concrete materialen om te leren omgaan met </a:t>
            </a:r>
            <a:r>
              <a:rPr lang="nl-NL" b="1"/>
              <a:t>stormen</a:t>
            </a:r>
            <a:r>
              <a:rPr lang="nl-NL"/>
              <a:t> in het leven.</a:t>
            </a:r>
          </a:p>
          <a:p>
            <a:pPr marL="228600" indent="-228600">
              <a:buFont typeface="+mj-lt"/>
              <a:buAutoNum type="arabicPeriod"/>
            </a:pPr>
            <a:r>
              <a:rPr lang="nl-NL"/>
              <a:t>Een breed scala aan </a:t>
            </a:r>
            <a:r>
              <a:rPr lang="nl-NL" b="1"/>
              <a:t>werkvormen</a:t>
            </a:r>
            <a:r>
              <a:rPr lang="nl-NL"/>
              <a:t> om specifieke levensthema's te verdiepen – losstaand of geïntegreerd in een atelier of traject. </a:t>
            </a:r>
          </a:p>
          <a:p>
            <a:pPr marL="228600" indent="-228600">
              <a:buFont typeface="+mj-lt"/>
              <a:buAutoNum type="arabicPeriod"/>
            </a:pPr>
            <a:r>
              <a:rPr lang="nl-NL" b="1"/>
              <a:t>Ons bos</a:t>
            </a:r>
            <a:r>
              <a:rPr lang="nl-NL" b="0"/>
              <a:t>:</a:t>
            </a:r>
            <a:r>
              <a:rPr lang="nl-NL"/>
              <a:t> een onderdeel speciaal voor groepen, gericht op groepsverbinding en samen betekenis geven aan ervaringen.</a:t>
            </a:r>
          </a:p>
          <a:p>
            <a:endParaRPr lang="nl-NL"/>
          </a:p>
        </p:txBody>
      </p:sp>
      <p:sp>
        <p:nvSpPr>
          <p:cNvPr id="4" name="Tijdelijke aanduiding voor dianummer 3">
            <a:extLst>
              <a:ext uri="{FF2B5EF4-FFF2-40B4-BE49-F238E27FC236}">
                <a16:creationId xmlns:a16="http://schemas.microsoft.com/office/drawing/2014/main" id="{94225DEE-18F2-F39B-487A-D114C712356E}"/>
              </a:ext>
            </a:extLst>
          </p:cNvPr>
          <p:cNvSpPr>
            <a:spLocks noGrp="1"/>
          </p:cNvSpPr>
          <p:nvPr>
            <p:ph type="sldNum" sz="quarter" idx="5"/>
          </p:nvPr>
        </p:nvSpPr>
        <p:spPr/>
        <p:txBody>
          <a:bodyPr/>
          <a:lstStyle/>
          <a:p>
            <a:fld id="{AC26EAFF-62DE-4958-B607-4847B8BDF37A}" type="slidenum">
              <a:rPr lang="nl-BE" smtClean="0"/>
              <a:t>6</a:t>
            </a:fld>
            <a:endParaRPr lang="nl-BE"/>
          </a:p>
        </p:txBody>
      </p:sp>
    </p:spTree>
    <p:extLst>
      <p:ext uri="{BB962C8B-B14F-4D97-AF65-F5344CB8AC3E}">
        <p14:creationId xmlns:p14="http://schemas.microsoft.com/office/powerpoint/2010/main" val="2275103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14D17-917B-8676-DDE0-5D93B6A7D39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E08D5AD-C08F-4E96-8381-A3AD3AB478F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03C26F4-8B3D-ED6F-4893-184D005C235E}"/>
              </a:ext>
            </a:extLst>
          </p:cNvPr>
          <p:cNvSpPr>
            <a:spLocks noGrp="1"/>
          </p:cNvSpPr>
          <p:nvPr>
            <p:ph type="body" idx="1"/>
          </p:nvPr>
        </p:nvSpPr>
        <p:spPr/>
        <p:txBody>
          <a:bodyPr/>
          <a:lstStyle/>
          <a:p>
            <a:r>
              <a:rPr lang="nl-NL" b="1"/>
              <a:t>Voor wie en wanneer?</a:t>
            </a:r>
          </a:p>
          <a:p>
            <a:endParaRPr lang="nl-NL"/>
          </a:p>
          <a:p>
            <a:r>
              <a:rPr lang="nl-NL"/>
              <a:t>Op deze slide zie je foto's uit het voortraject van Krachtboom!. Krachtboom! is ontwikkeld in opdracht van het </a:t>
            </a:r>
            <a:r>
              <a:rPr lang="nl-NL" b="1"/>
              <a:t>Departement Zorg </a:t>
            </a:r>
            <a:r>
              <a:rPr lang="nl-NL"/>
              <a:t>in het kader van het </a:t>
            </a:r>
            <a:r>
              <a:rPr lang="nl-NL" b="1"/>
              <a:t>Vlaams Actieplan Suïcidepreventie</a:t>
            </a:r>
            <a:r>
              <a:rPr lang="nl-NL"/>
              <a:t>. De methodiek kwam tot stand in co-creatie met de doelgroep én professionals uit het werkveld. Via interviews, focusgroepen, co-creatiesessies en een pilootproject werd het aanbod getest en verfijnd.</a:t>
            </a:r>
          </a:p>
          <a:p>
            <a:endParaRPr lang="nl-NL"/>
          </a:p>
          <a:p>
            <a:r>
              <a:rPr lang="nl-NL"/>
              <a:t>Het resultaat: een praktijkgericht en laagdrempelig aanbod dat écht aansluit bij de noden van begeleiders én deelnemers.</a:t>
            </a:r>
          </a:p>
          <a:p>
            <a:r>
              <a:rPr lang="nl-NL"/>
              <a:t>Zo is Krachtboom! echt </a:t>
            </a:r>
            <a:r>
              <a:rPr lang="nl-NL" b="1"/>
              <a:t>vanuit de praktijk ontstaan, voor de praktijk</a:t>
            </a:r>
            <a:r>
              <a:rPr lang="nl-NL"/>
              <a:t>.</a:t>
            </a:r>
          </a:p>
          <a:p>
            <a:pPr marL="0" marR="0" lvl="0" indent="0" algn="l" defTabSz="914400" rtl="0" eaLnBrk="1" fontAlgn="auto" latinLnBrk="0" hangingPunct="1">
              <a:lnSpc>
                <a:spcPct val="150000"/>
              </a:lnSpc>
              <a:spcBef>
                <a:spcPts val="0"/>
              </a:spcBef>
              <a:spcAft>
                <a:spcPts val="800"/>
              </a:spcAft>
              <a:buClrTx/>
              <a:buSzTx/>
              <a:buFontTx/>
              <a:buNone/>
              <a:tabLst/>
              <a:defRPr/>
            </a:pPr>
            <a:endParaRPr lang="nl-BE"/>
          </a:p>
        </p:txBody>
      </p:sp>
      <p:sp>
        <p:nvSpPr>
          <p:cNvPr id="4" name="Tijdelijke aanduiding voor dianummer 3">
            <a:extLst>
              <a:ext uri="{FF2B5EF4-FFF2-40B4-BE49-F238E27FC236}">
                <a16:creationId xmlns:a16="http://schemas.microsoft.com/office/drawing/2014/main" id="{933B0BB0-BF01-B257-60E8-3FD4469E6C29}"/>
              </a:ext>
            </a:extLst>
          </p:cNvPr>
          <p:cNvSpPr>
            <a:spLocks noGrp="1"/>
          </p:cNvSpPr>
          <p:nvPr>
            <p:ph type="sldNum" sz="quarter" idx="5"/>
          </p:nvPr>
        </p:nvSpPr>
        <p:spPr/>
        <p:txBody>
          <a:bodyPr/>
          <a:lstStyle/>
          <a:p>
            <a:fld id="{AC26EAFF-62DE-4958-B607-4847B8BDF37A}" type="slidenum">
              <a:rPr lang="nl-BE" smtClean="0"/>
              <a:t>7</a:t>
            </a:fld>
            <a:endParaRPr lang="nl-BE"/>
          </a:p>
        </p:txBody>
      </p:sp>
    </p:spTree>
    <p:extLst>
      <p:ext uri="{BB962C8B-B14F-4D97-AF65-F5344CB8AC3E}">
        <p14:creationId xmlns:p14="http://schemas.microsoft.com/office/powerpoint/2010/main" val="29937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800" b="1"/>
              <a:t>Voor wie en wanneer?</a:t>
            </a:r>
          </a:p>
          <a:p>
            <a:endParaRPr lang="nl-NL" sz="1800"/>
          </a:p>
          <a:p>
            <a:r>
              <a:rPr lang="nl-NL" sz="1800"/>
              <a:t>Krachtboom! kwam dus tot stand in samenwerking met jongeren in NEET en kwetsbare werklozen. Het is een waardevolle aanvulling op bestaande begeleidingstrajecten richting werk of zinvolle dagbesteding. Krachtboom! is flexibel inzetbaar: vóór, tijdens of na een begeleidingstraject, zowel in groep als individueel.</a:t>
            </a:r>
          </a:p>
        </p:txBody>
      </p:sp>
      <p:sp>
        <p:nvSpPr>
          <p:cNvPr id="4" name="Tijdelijke aanduiding voor dianummer 3"/>
          <p:cNvSpPr>
            <a:spLocks noGrp="1"/>
          </p:cNvSpPr>
          <p:nvPr>
            <p:ph type="sldNum" sz="quarter" idx="5"/>
          </p:nvPr>
        </p:nvSpPr>
        <p:spPr/>
        <p:txBody>
          <a:bodyPr/>
          <a:lstStyle/>
          <a:p>
            <a:fld id="{AC26EAFF-62DE-4958-B607-4847B8BDF37A}" type="slidenum">
              <a:rPr lang="nl-BE" smtClean="0"/>
              <a:t>8</a:t>
            </a:fld>
            <a:endParaRPr lang="nl-BE"/>
          </a:p>
        </p:txBody>
      </p:sp>
    </p:spTree>
    <p:extLst>
      <p:ext uri="{BB962C8B-B14F-4D97-AF65-F5344CB8AC3E}">
        <p14:creationId xmlns:p14="http://schemas.microsoft.com/office/powerpoint/2010/main" val="472771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870F6-2814-4094-D77F-B9CFCB6DBD2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4CE2AEE-1878-7076-20F7-76BF0761080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C65A8B6-2C1F-259C-6EC1-6C902405D0C5}"/>
              </a:ext>
            </a:extLst>
          </p:cNvPr>
          <p:cNvSpPr>
            <a:spLocks noGrp="1"/>
          </p:cNvSpPr>
          <p:nvPr>
            <p:ph type="body" idx="1"/>
          </p:nvPr>
        </p:nvSpPr>
        <p:spPr/>
        <p:txBody>
          <a:bodyPr/>
          <a:lstStyle/>
          <a:p>
            <a:r>
              <a:rPr lang="nl-NL" b="1"/>
              <a:t>Hoe ga je aan de slag met Krachtboom!?</a:t>
            </a:r>
          </a:p>
          <a:p>
            <a:endParaRPr lang="nl-NL"/>
          </a:p>
          <a:p>
            <a:r>
              <a:rPr lang="nl-NL" i="0"/>
              <a:t>Met Krachtboom! willen we je </a:t>
            </a:r>
            <a:r>
              <a:rPr lang="nl-NL" b="1" i="0"/>
              <a:t>vooral inspireren, ondersteunen en praktische handvatten </a:t>
            </a:r>
            <a:r>
              <a:rPr lang="nl-NL" i="0"/>
              <a:t>geven om </a:t>
            </a:r>
            <a:r>
              <a:rPr lang="nl-NL" b="1" i="0"/>
              <a:t>mentaal welbevinden en veerkracht</a:t>
            </a:r>
            <a:r>
              <a:rPr lang="nl-NL" i="0"/>
              <a:t> een plek te geven in je begeleiding.</a:t>
            </a:r>
          </a:p>
          <a:p>
            <a:endParaRPr lang="nl-NL" i="0"/>
          </a:p>
          <a:p>
            <a:r>
              <a:rPr lang="nl-NL" i="0"/>
              <a:t>Elke begeleiding is echter uniek. Daarom gebruik je Krachtboom! op een manier die past bij jouw stijl, je doelgroep en de context. Zie het als een </a:t>
            </a:r>
            <a:r>
              <a:rPr lang="nl-NL" i="0" err="1"/>
              <a:t>toolbox</a:t>
            </a:r>
            <a:r>
              <a:rPr lang="nl-NL" i="0"/>
              <a:t>: jij kiest de onderdelen die het beste aansluiten bij wat jij en je cliënten nodig hebben.</a:t>
            </a:r>
          </a:p>
          <a:p>
            <a:endParaRPr lang="nl-NL" i="0"/>
          </a:p>
          <a:p>
            <a:r>
              <a:rPr lang="nl-NL" i="0"/>
              <a:t>Zoals een deelnemer het mooi zei: “</a:t>
            </a:r>
            <a:r>
              <a:rPr lang="nl-NL" b="1" i="0"/>
              <a:t>Krachtboom is als een kleerkast: het bevat verschillende kapstokken die je eruit kan nemen en gebruiken wanneer je ze nodig hebt</a:t>
            </a:r>
            <a:r>
              <a:rPr lang="nl-NL" i="0"/>
              <a:t>.”</a:t>
            </a:r>
          </a:p>
          <a:p>
            <a:pPr marL="0" marR="0" lvl="0" indent="0" algn="l" defTabSz="914400" rtl="0" eaLnBrk="1" fontAlgn="auto" latinLnBrk="0" hangingPunct="1">
              <a:lnSpc>
                <a:spcPct val="150000"/>
              </a:lnSpc>
              <a:spcBef>
                <a:spcPts val="0"/>
              </a:spcBef>
              <a:spcAft>
                <a:spcPts val="800"/>
              </a:spcAft>
              <a:buClrTx/>
              <a:buSzTx/>
              <a:buFontTx/>
              <a:buNone/>
              <a:tabLst/>
              <a:defRPr/>
            </a:pPr>
            <a:endParaRPr lang="nl-NL"/>
          </a:p>
          <a:p>
            <a:pPr marL="0" marR="0" lvl="0" indent="0" algn="l" defTabSz="914400" rtl="0" eaLnBrk="1" fontAlgn="auto" latinLnBrk="0" hangingPunct="1">
              <a:lnSpc>
                <a:spcPct val="150000"/>
              </a:lnSpc>
              <a:spcBef>
                <a:spcPts val="0"/>
              </a:spcBef>
              <a:spcAft>
                <a:spcPts val="800"/>
              </a:spcAft>
              <a:buClrTx/>
              <a:buSzTx/>
              <a:buFontTx/>
              <a:buNone/>
              <a:tabLst/>
              <a:defRPr/>
            </a:pPr>
            <a:endParaRPr lang="nl-NL" sz="1800" b="0" i="0" u="none" strike="noStrike" baseline="0">
              <a:solidFill>
                <a:srgbClr val="ED7352"/>
              </a:solidFill>
              <a:latin typeface="Alegreya Sans" panose="00000500000000000000" pitchFamily="2" charset="0"/>
            </a:endParaRPr>
          </a:p>
          <a:p>
            <a:pPr>
              <a:lnSpc>
                <a:spcPct val="150000"/>
              </a:lnSpc>
              <a:spcAft>
                <a:spcPts val="800"/>
              </a:spcAft>
            </a:pPr>
            <a:endParaRPr lang="nl-NL" sz="1800" b="0" i="0" u="none" strike="noStrike" baseline="0">
              <a:solidFill>
                <a:srgbClr val="ED7352"/>
              </a:solidFill>
              <a:latin typeface="Alegreya Sans" panose="00000500000000000000" pitchFamily="2" charset="0"/>
            </a:endParaRPr>
          </a:p>
        </p:txBody>
      </p:sp>
      <p:sp>
        <p:nvSpPr>
          <p:cNvPr id="4" name="Tijdelijke aanduiding voor dianummer 3">
            <a:extLst>
              <a:ext uri="{FF2B5EF4-FFF2-40B4-BE49-F238E27FC236}">
                <a16:creationId xmlns:a16="http://schemas.microsoft.com/office/drawing/2014/main" id="{53CC5AB5-01D2-F3C4-4573-8D75A42494FA}"/>
              </a:ext>
            </a:extLst>
          </p:cNvPr>
          <p:cNvSpPr>
            <a:spLocks noGrp="1"/>
          </p:cNvSpPr>
          <p:nvPr>
            <p:ph type="sldNum" sz="quarter" idx="5"/>
          </p:nvPr>
        </p:nvSpPr>
        <p:spPr/>
        <p:txBody>
          <a:bodyPr/>
          <a:lstStyle/>
          <a:p>
            <a:fld id="{AC26EAFF-62DE-4958-B607-4847B8BDF37A}" type="slidenum">
              <a:rPr lang="nl-BE" smtClean="0"/>
              <a:t>9</a:t>
            </a:fld>
            <a:endParaRPr lang="nl-BE"/>
          </a:p>
        </p:txBody>
      </p:sp>
    </p:spTree>
    <p:extLst>
      <p:ext uri="{BB962C8B-B14F-4D97-AF65-F5344CB8AC3E}">
        <p14:creationId xmlns:p14="http://schemas.microsoft.com/office/powerpoint/2010/main" val="2023081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72EC32-86D7-86EA-E3CA-32CC1993D2D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C152C595-B112-D9E1-0AC9-829437A75A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1CE8FD85-2093-396D-D53C-ACAE6BE39F99}"/>
              </a:ext>
            </a:extLst>
          </p:cNvPr>
          <p:cNvSpPr>
            <a:spLocks noGrp="1"/>
          </p:cNvSpPr>
          <p:nvPr>
            <p:ph type="dt" sz="half" idx="10"/>
          </p:nvPr>
        </p:nvSpPr>
        <p:spPr/>
        <p:txBody>
          <a:bodyPr/>
          <a:lstStyle/>
          <a:p>
            <a:fld id="{A502CCDD-6CDF-4383-85FA-0E3428DA8E4C}" type="datetimeFigureOut">
              <a:rPr lang="nl-BE" smtClean="0"/>
              <a:t>3/02/2026</a:t>
            </a:fld>
            <a:endParaRPr lang="nl-BE"/>
          </a:p>
        </p:txBody>
      </p:sp>
      <p:sp>
        <p:nvSpPr>
          <p:cNvPr id="5" name="Tijdelijke aanduiding voor voettekst 4">
            <a:extLst>
              <a:ext uri="{FF2B5EF4-FFF2-40B4-BE49-F238E27FC236}">
                <a16:creationId xmlns:a16="http://schemas.microsoft.com/office/drawing/2014/main" id="{09A13180-DF5A-C040-15B4-17AD1FA6B369}"/>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6085446E-1852-385E-E7AA-822B642B79EC}"/>
              </a:ext>
            </a:extLst>
          </p:cNvPr>
          <p:cNvSpPr>
            <a:spLocks noGrp="1"/>
          </p:cNvSpPr>
          <p:nvPr>
            <p:ph type="sldNum" sz="quarter" idx="12"/>
          </p:nvPr>
        </p:nvSpPr>
        <p:spPr/>
        <p:txBody>
          <a:bodyPr/>
          <a:lstStyle/>
          <a:p>
            <a:fld id="{4E384C72-EF8B-41DB-9B00-6297D606056D}" type="slidenum">
              <a:rPr lang="nl-BE" smtClean="0"/>
              <a:t>‹nr.›</a:t>
            </a:fld>
            <a:endParaRPr lang="nl-BE"/>
          </a:p>
        </p:txBody>
      </p:sp>
    </p:spTree>
    <p:extLst>
      <p:ext uri="{BB962C8B-B14F-4D97-AF65-F5344CB8AC3E}">
        <p14:creationId xmlns:p14="http://schemas.microsoft.com/office/powerpoint/2010/main" val="3416765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388E78-7063-0A03-E218-5B0BB7791D02}"/>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898BCEB2-939A-62D8-2C92-7F33C92CDB6B}"/>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DAA7A1A3-2F84-9713-D0E1-D7E683B96C24}"/>
              </a:ext>
            </a:extLst>
          </p:cNvPr>
          <p:cNvSpPr>
            <a:spLocks noGrp="1"/>
          </p:cNvSpPr>
          <p:nvPr>
            <p:ph type="dt" sz="half" idx="10"/>
          </p:nvPr>
        </p:nvSpPr>
        <p:spPr/>
        <p:txBody>
          <a:bodyPr/>
          <a:lstStyle/>
          <a:p>
            <a:fld id="{A502CCDD-6CDF-4383-85FA-0E3428DA8E4C}" type="datetimeFigureOut">
              <a:rPr lang="nl-BE" smtClean="0"/>
              <a:t>3/02/2026</a:t>
            </a:fld>
            <a:endParaRPr lang="nl-BE"/>
          </a:p>
        </p:txBody>
      </p:sp>
      <p:sp>
        <p:nvSpPr>
          <p:cNvPr id="5" name="Tijdelijke aanduiding voor voettekst 4">
            <a:extLst>
              <a:ext uri="{FF2B5EF4-FFF2-40B4-BE49-F238E27FC236}">
                <a16:creationId xmlns:a16="http://schemas.microsoft.com/office/drawing/2014/main" id="{680FB9D6-A34B-21D4-6B9C-0753877BE0DC}"/>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EBD05BDC-82C5-B63F-9628-66D055859E90}"/>
              </a:ext>
            </a:extLst>
          </p:cNvPr>
          <p:cNvSpPr>
            <a:spLocks noGrp="1"/>
          </p:cNvSpPr>
          <p:nvPr>
            <p:ph type="sldNum" sz="quarter" idx="12"/>
          </p:nvPr>
        </p:nvSpPr>
        <p:spPr/>
        <p:txBody>
          <a:bodyPr/>
          <a:lstStyle/>
          <a:p>
            <a:fld id="{4E384C72-EF8B-41DB-9B00-6297D606056D}" type="slidenum">
              <a:rPr lang="nl-BE" smtClean="0"/>
              <a:t>‹nr.›</a:t>
            </a:fld>
            <a:endParaRPr lang="nl-BE"/>
          </a:p>
        </p:txBody>
      </p:sp>
    </p:spTree>
    <p:extLst>
      <p:ext uri="{BB962C8B-B14F-4D97-AF65-F5344CB8AC3E}">
        <p14:creationId xmlns:p14="http://schemas.microsoft.com/office/powerpoint/2010/main" val="85377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74EAF103-D53C-7143-E992-F59B146B8FF4}"/>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DA679C36-9DFC-DE71-E48B-C0B7D42AAA7F}"/>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026CA42B-E056-9379-8CA0-021862778B29}"/>
              </a:ext>
            </a:extLst>
          </p:cNvPr>
          <p:cNvSpPr>
            <a:spLocks noGrp="1"/>
          </p:cNvSpPr>
          <p:nvPr>
            <p:ph type="dt" sz="half" idx="10"/>
          </p:nvPr>
        </p:nvSpPr>
        <p:spPr/>
        <p:txBody>
          <a:bodyPr/>
          <a:lstStyle/>
          <a:p>
            <a:fld id="{A502CCDD-6CDF-4383-85FA-0E3428DA8E4C}" type="datetimeFigureOut">
              <a:rPr lang="nl-BE" smtClean="0"/>
              <a:t>3/02/2026</a:t>
            </a:fld>
            <a:endParaRPr lang="nl-BE"/>
          </a:p>
        </p:txBody>
      </p:sp>
      <p:sp>
        <p:nvSpPr>
          <p:cNvPr id="5" name="Tijdelijke aanduiding voor voettekst 4">
            <a:extLst>
              <a:ext uri="{FF2B5EF4-FFF2-40B4-BE49-F238E27FC236}">
                <a16:creationId xmlns:a16="http://schemas.microsoft.com/office/drawing/2014/main" id="{F9A26483-6BF6-AE4F-B482-7E4E9E89CF11}"/>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F40D96F5-881D-E85B-A2E5-26127B3D0F9F}"/>
              </a:ext>
            </a:extLst>
          </p:cNvPr>
          <p:cNvSpPr>
            <a:spLocks noGrp="1"/>
          </p:cNvSpPr>
          <p:nvPr>
            <p:ph type="sldNum" sz="quarter" idx="12"/>
          </p:nvPr>
        </p:nvSpPr>
        <p:spPr/>
        <p:txBody>
          <a:bodyPr/>
          <a:lstStyle/>
          <a:p>
            <a:fld id="{4E384C72-EF8B-41DB-9B00-6297D606056D}" type="slidenum">
              <a:rPr lang="nl-BE" smtClean="0"/>
              <a:t>‹nr.›</a:t>
            </a:fld>
            <a:endParaRPr lang="nl-BE"/>
          </a:p>
        </p:txBody>
      </p:sp>
    </p:spTree>
    <p:extLst>
      <p:ext uri="{BB962C8B-B14F-4D97-AF65-F5344CB8AC3E}">
        <p14:creationId xmlns:p14="http://schemas.microsoft.com/office/powerpoint/2010/main" val="780241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oofdstuk 01">
    <p:bg>
      <p:bgPr>
        <a:solidFill>
          <a:srgbClr val="B8D29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6000" y="3110400"/>
            <a:ext cx="10080000" cy="480000"/>
          </a:xfrm>
        </p:spPr>
        <p:txBody>
          <a:bodyPr/>
          <a:lstStyle>
            <a:lvl1pPr>
              <a:defRPr sz="3200">
                <a:solidFill>
                  <a:schemeClr val="bg1"/>
                </a:solidFill>
              </a:defRPr>
            </a:lvl1pPr>
          </a:lstStyle>
          <a:p>
            <a:r>
              <a:rPr lang="en-US" err="1"/>
              <a:t>Plaats</a:t>
            </a:r>
            <a:r>
              <a:rPr lang="en-US"/>
              <a:t> </a:t>
            </a:r>
            <a:r>
              <a:rPr lang="en-US" err="1"/>
              <a:t>hier</a:t>
            </a:r>
            <a:r>
              <a:rPr lang="en-US"/>
              <a:t> de </a:t>
            </a:r>
            <a:r>
              <a:rPr lang="en-US" err="1"/>
              <a:t>titel</a:t>
            </a:r>
            <a:endParaRPr lang="nl-BE"/>
          </a:p>
        </p:txBody>
      </p:sp>
      <p:sp>
        <p:nvSpPr>
          <p:cNvPr id="5" name="Text Placeholder 4"/>
          <p:cNvSpPr>
            <a:spLocks noGrp="1"/>
          </p:cNvSpPr>
          <p:nvPr>
            <p:ph type="body" sz="quarter" idx="10" hasCustomPrompt="1"/>
          </p:nvPr>
        </p:nvSpPr>
        <p:spPr>
          <a:xfrm>
            <a:off x="4902200" y="2385600"/>
            <a:ext cx="2387600" cy="624000"/>
          </a:xfrm>
        </p:spPr>
        <p:txBody>
          <a:bodyPr/>
          <a:lstStyle>
            <a:lvl1pPr marL="36599" indent="0" algn="ctr">
              <a:buNone/>
              <a:defRPr sz="4667" b="1"/>
            </a:lvl1pPr>
          </a:lstStyle>
          <a:p>
            <a:pPr lvl="0"/>
            <a:r>
              <a:rPr lang="nl-BE"/>
              <a:t>#.</a:t>
            </a:r>
          </a:p>
        </p:txBody>
      </p:sp>
      <p:sp>
        <p:nvSpPr>
          <p:cNvPr id="7" name="Text Placeholder 6"/>
          <p:cNvSpPr>
            <a:spLocks noGrp="1"/>
          </p:cNvSpPr>
          <p:nvPr>
            <p:ph type="body" sz="quarter" idx="11" hasCustomPrompt="1"/>
          </p:nvPr>
        </p:nvSpPr>
        <p:spPr>
          <a:xfrm>
            <a:off x="1056218" y="3681600"/>
            <a:ext cx="10079567" cy="524933"/>
          </a:xfrm>
        </p:spPr>
        <p:txBody>
          <a:bodyPr/>
          <a:lstStyle>
            <a:lvl1pPr marL="0" indent="0" algn="ctr">
              <a:lnSpc>
                <a:spcPct val="100000"/>
              </a:lnSpc>
              <a:buNone/>
              <a:defRPr sz="3200" b="1">
                <a:solidFill>
                  <a:schemeClr val="bg2"/>
                </a:solidFill>
              </a:defRPr>
            </a:lvl1pPr>
          </a:lstStyle>
          <a:p>
            <a:pPr lvl="0"/>
            <a:r>
              <a:rPr lang="nl-BE"/>
              <a:t>van het hoofdstuk</a:t>
            </a:r>
          </a:p>
        </p:txBody>
      </p:sp>
    </p:spTree>
    <p:extLst>
      <p:ext uri="{BB962C8B-B14F-4D97-AF65-F5344CB8AC3E}">
        <p14:creationId xmlns:p14="http://schemas.microsoft.com/office/powerpoint/2010/main" val="1234697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oofdstuk 02">
    <p:bg>
      <p:bgPr>
        <a:solidFill>
          <a:srgbClr val="F7AC4B"/>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6000" y="3110400"/>
            <a:ext cx="10080000" cy="480000"/>
          </a:xfrm>
        </p:spPr>
        <p:txBody>
          <a:bodyPr/>
          <a:lstStyle>
            <a:lvl1pPr>
              <a:defRPr sz="3200">
                <a:solidFill>
                  <a:schemeClr val="bg1"/>
                </a:solidFill>
              </a:defRPr>
            </a:lvl1pPr>
          </a:lstStyle>
          <a:p>
            <a:r>
              <a:rPr lang="en-US" err="1"/>
              <a:t>Plaats</a:t>
            </a:r>
            <a:r>
              <a:rPr lang="en-US"/>
              <a:t> </a:t>
            </a:r>
            <a:r>
              <a:rPr lang="en-US" err="1"/>
              <a:t>hier</a:t>
            </a:r>
            <a:r>
              <a:rPr lang="en-US"/>
              <a:t> de </a:t>
            </a:r>
            <a:r>
              <a:rPr lang="en-US" err="1"/>
              <a:t>titel</a:t>
            </a:r>
            <a:endParaRPr lang="nl-BE"/>
          </a:p>
        </p:txBody>
      </p:sp>
      <p:sp>
        <p:nvSpPr>
          <p:cNvPr id="5" name="Text Placeholder 4"/>
          <p:cNvSpPr>
            <a:spLocks noGrp="1"/>
          </p:cNvSpPr>
          <p:nvPr>
            <p:ph type="body" sz="quarter" idx="10" hasCustomPrompt="1"/>
          </p:nvPr>
        </p:nvSpPr>
        <p:spPr>
          <a:xfrm>
            <a:off x="4902200" y="2385600"/>
            <a:ext cx="2387600" cy="624000"/>
          </a:xfrm>
        </p:spPr>
        <p:txBody>
          <a:bodyPr/>
          <a:lstStyle>
            <a:lvl1pPr marL="36599" indent="0" algn="ctr">
              <a:buNone/>
              <a:defRPr sz="4667" b="1"/>
            </a:lvl1pPr>
          </a:lstStyle>
          <a:p>
            <a:pPr lvl="0"/>
            <a:r>
              <a:rPr lang="nl-BE"/>
              <a:t>#.</a:t>
            </a:r>
          </a:p>
        </p:txBody>
      </p:sp>
      <p:sp>
        <p:nvSpPr>
          <p:cNvPr id="7" name="Text Placeholder 6"/>
          <p:cNvSpPr>
            <a:spLocks noGrp="1"/>
          </p:cNvSpPr>
          <p:nvPr>
            <p:ph type="body" sz="quarter" idx="11" hasCustomPrompt="1"/>
          </p:nvPr>
        </p:nvSpPr>
        <p:spPr>
          <a:xfrm>
            <a:off x="1056218" y="3681600"/>
            <a:ext cx="10079567" cy="524933"/>
          </a:xfrm>
        </p:spPr>
        <p:txBody>
          <a:bodyPr/>
          <a:lstStyle>
            <a:lvl1pPr marL="0" indent="0" algn="ctr">
              <a:lnSpc>
                <a:spcPct val="100000"/>
              </a:lnSpc>
              <a:buNone/>
              <a:defRPr sz="3200" b="1">
                <a:solidFill>
                  <a:schemeClr val="bg2"/>
                </a:solidFill>
              </a:defRPr>
            </a:lvl1pPr>
          </a:lstStyle>
          <a:p>
            <a:pPr lvl="0"/>
            <a:r>
              <a:rPr lang="nl-BE"/>
              <a:t>van het hoofdstuk</a:t>
            </a:r>
          </a:p>
        </p:txBody>
      </p:sp>
    </p:spTree>
    <p:extLst>
      <p:ext uri="{BB962C8B-B14F-4D97-AF65-F5344CB8AC3E}">
        <p14:creationId xmlns:p14="http://schemas.microsoft.com/office/powerpoint/2010/main" val="683475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oofdstuk 03">
    <p:bg>
      <p:bgPr>
        <a:solidFill>
          <a:srgbClr val="F08AA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6000" y="3110400"/>
            <a:ext cx="10080000" cy="480000"/>
          </a:xfrm>
        </p:spPr>
        <p:txBody>
          <a:bodyPr/>
          <a:lstStyle>
            <a:lvl1pPr>
              <a:defRPr sz="3200">
                <a:solidFill>
                  <a:schemeClr val="bg1"/>
                </a:solidFill>
              </a:defRPr>
            </a:lvl1pPr>
          </a:lstStyle>
          <a:p>
            <a:r>
              <a:rPr lang="en-US" err="1"/>
              <a:t>Plaats</a:t>
            </a:r>
            <a:r>
              <a:rPr lang="en-US"/>
              <a:t> </a:t>
            </a:r>
            <a:r>
              <a:rPr lang="en-US" err="1"/>
              <a:t>hier</a:t>
            </a:r>
            <a:r>
              <a:rPr lang="en-US"/>
              <a:t> de </a:t>
            </a:r>
            <a:r>
              <a:rPr lang="en-US" err="1"/>
              <a:t>titel</a:t>
            </a:r>
            <a:endParaRPr lang="nl-BE"/>
          </a:p>
        </p:txBody>
      </p:sp>
      <p:sp>
        <p:nvSpPr>
          <p:cNvPr id="5" name="Text Placeholder 4"/>
          <p:cNvSpPr>
            <a:spLocks noGrp="1"/>
          </p:cNvSpPr>
          <p:nvPr>
            <p:ph type="body" sz="quarter" idx="10" hasCustomPrompt="1"/>
          </p:nvPr>
        </p:nvSpPr>
        <p:spPr>
          <a:xfrm>
            <a:off x="4902200" y="2385600"/>
            <a:ext cx="2387600" cy="624000"/>
          </a:xfrm>
        </p:spPr>
        <p:txBody>
          <a:bodyPr/>
          <a:lstStyle>
            <a:lvl1pPr marL="36599" indent="0" algn="ctr">
              <a:buNone/>
              <a:defRPr sz="4667" b="1"/>
            </a:lvl1pPr>
          </a:lstStyle>
          <a:p>
            <a:pPr lvl="0"/>
            <a:r>
              <a:rPr lang="nl-BE"/>
              <a:t>#.</a:t>
            </a:r>
          </a:p>
        </p:txBody>
      </p:sp>
      <p:sp>
        <p:nvSpPr>
          <p:cNvPr id="7" name="Text Placeholder 6"/>
          <p:cNvSpPr>
            <a:spLocks noGrp="1"/>
          </p:cNvSpPr>
          <p:nvPr>
            <p:ph type="body" sz="quarter" idx="11" hasCustomPrompt="1"/>
          </p:nvPr>
        </p:nvSpPr>
        <p:spPr>
          <a:xfrm>
            <a:off x="1056218" y="3681600"/>
            <a:ext cx="10079567" cy="524933"/>
          </a:xfrm>
        </p:spPr>
        <p:txBody>
          <a:bodyPr/>
          <a:lstStyle>
            <a:lvl1pPr marL="0" indent="0" algn="ctr">
              <a:lnSpc>
                <a:spcPct val="100000"/>
              </a:lnSpc>
              <a:buNone/>
              <a:defRPr sz="3200" b="1">
                <a:solidFill>
                  <a:schemeClr val="bg2"/>
                </a:solidFill>
              </a:defRPr>
            </a:lvl1pPr>
          </a:lstStyle>
          <a:p>
            <a:pPr lvl="0"/>
            <a:r>
              <a:rPr lang="nl-BE"/>
              <a:t>van het hoofdstuk</a:t>
            </a:r>
          </a:p>
        </p:txBody>
      </p:sp>
    </p:spTree>
    <p:extLst>
      <p:ext uri="{BB962C8B-B14F-4D97-AF65-F5344CB8AC3E}">
        <p14:creationId xmlns:p14="http://schemas.microsoft.com/office/powerpoint/2010/main" val="1077295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oofdstuk 04">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6000" y="3110400"/>
            <a:ext cx="10080000" cy="480000"/>
          </a:xfrm>
        </p:spPr>
        <p:txBody>
          <a:bodyPr/>
          <a:lstStyle>
            <a:lvl1pPr>
              <a:defRPr sz="3200">
                <a:solidFill>
                  <a:schemeClr val="bg1"/>
                </a:solidFill>
              </a:defRPr>
            </a:lvl1pPr>
          </a:lstStyle>
          <a:p>
            <a:r>
              <a:rPr lang="en-US" err="1"/>
              <a:t>Plaats</a:t>
            </a:r>
            <a:r>
              <a:rPr lang="en-US"/>
              <a:t> </a:t>
            </a:r>
            <a:r>
              <a:rPr lang="en-US" err="1"/>
              <a:t>hier</a:t>
            </a:r>
            <a:r>
              <a:rPr lang="en-US"/>
              <a:t> de </a:t>
            </a:r>
            <a:r>
              <a:rPr lang="en-US" err="1"/>
              <a:t>titel</a:t>
            </a:r>
            <a:endParaRPr lang="nl-BE"/>
          </a:p>
        </p:txBody>
      </p:sp>
      <p:sp>
        <p:nvSpPr>
          <p:cNvPr id="5" name="Text Placeholder 4"/>
          <p:cNvSpPr>
            <a:spLocks noGrp="1"/>
          </p:cNvSpPr>
          <p:nvPr>
            <p:ph type="body" sz="quarter" idx="10" hasCustomPrompt="1"/>
          </p:nvPr>
        </p:nvSpPr>
        <p:spPr>
          <a:xfrm>
            <a:off x="4902200" y="2385600"/>
            <a:ext cx="2387600" cy="624000"/>
          </a:xfrm>
        </p:spPr>
        <p:txBody>
          <a:bodyPr/>
          <a:lstStyle>
            <a:lvl1pPr marL="36599" indent="0" algn="ctr">
              <a:buNone/>
              <a:defRPr sz="4667" b="1"/>
            </a:lvl1pPr>
          </a:lstStyle>
          <a:p>
            <a:pPr lvl="0"/>
            <a:r>
              <a:rPr lang="nl-BE"/>
              <a:t>#.</a:t>
            </a:r>
          </a:p>
        </p:txBody>
      </p:sp>
      <p:sp>
        <p:nvSpPr>
          <p:cNvPr id="7" name="Text Placeholder 6"/>
          <p:cNvSpPr>
            <a:spLocks noGrp="1"/>
          </p:cNvSpPr>
          <p:nvPr>
            <p:ph type="body" sz="quarter" idx="11" hasCustomPrompt="1"/>
          </p:nvPr>
        </p:nvSpPr>
        <p:spPr>
          <a:xfrm>
            <a:off x="1056218" y="3681600"/>
            <a:ext cx="10079567" cy="524933"/>
          </a:xfrm>
        </p:spPr>
        <p:txBody>
          <a:bodyPr/>
          <a:lstStyle>
            <a:lvl1pPr marL="0" indent="0" algn="ctr">
              <a:lnSpc>
                <a:spcPct val="100000"/>
              </a:lnSpc>
              <a:buNone/>
              <a:defRPr sz="3200" b="1">
                <a:solidFill>
                  <a:schemeClr val="bg2"/>
                </a:solidFill>
              </a:defRPr>
            </a:lvl1pPr>
          </a:lstStyle>
          <a:p>
            <a:pPr lvl="0"/>
            <a:r>
              <a:rPr lang="nl-BE"/>
              <a:t>van het hoofdstuk</a:t>
            </a:r>
          </a:p>
        </p:txBody>
      </p:sp>
    </p:spTree>
    <p:extLst>
      <p:ext uri="{BB962C8B-B14F-4D97-AF65-F5344CB8AC3E}">
        <p14:creationId xmlns:p14="http://schemas.microsoft.com/office/powerpoint/2010/main" val="1834968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D2E58E-B43E-B91E-8586-4779CA66780F}"/>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69D32CBC-A97B-C029-370F-90224535AB3B}"/>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524D5F5B-F7BD-CE2A-E475-D051803FB470}"/>
              </a:ext>
            </a:extLst>
          </p:cNvPr>
          <p:cNvSpPr>
            <a:spLocks noGrp="1"/>
          </p:cNvSpPr>
          <p:nvPr>
            <p:ph type="dt" sz="half" idx="10"/>
          </p:nvPr>
        </p:nvSpPr>
        <p:spPr/>
        <p:txBody>
          <a:bodyPr/>
          <a:lstStyle/>
          <a:p>
            <a:fld id="{A502CCDD-6CDF-4383-85FA-0E3428DA8E4C}" type="datetimeFigureOut">
              <a:rPr lang="nl-BE" smtClean="0"/>
              <a:t>3/02/2026</a:t>
            </a:fld>
            <a:endParaRPr lang="nl-BE"/>
          </a:p>
        </p:txBody>
      </p:sp>
      <p:sp>
        <p:nvSpPr>
          <p:cNvPr id="5" name="Tijdelijke aanduiding voor voettekst 4">
            <a:extLst>
              <a:ext uri="{FF2B5EF4-FFF2-40B4-BE49-F238E27FC236}">
                <a16:creationId xmlns:a16="http://schemas.microsoft.com/office/drawing/2014/main" id="{B2442942-98EC-E393-3408-398D5CB20AC3}"/>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DD698536-CA16-9096-05F3-ECDF9F2BBF71}"/>
              </a:ext>
            </a:extLst>
          </p:cNvPr>
          <p:cNvSpPr>
            <a:spLocks noGrp="1"/>
          </p:cNvSpPr>
          <p:nvPr>
            <p:ph type="sldNum" sz="quarter" idx="12"/>
          </p:nvPr>
        </p:nvSpPr>
        <p:spPr/>
        <p:txBody>
          <a:bodyPr/>
          <a:lstStyle/>
          <a:p>
            <a:fld id="{4E384C72-EF8B-41DB-9B00-6297D606056D}" type="slidenum">
              <a:rPr lang="nl-BE" smtClean="0"/>
              <a:t>‹nr.›</a:t>
            </a:fld>
            <a:endParaRPr lang="nl-BE"/>
          </a:p>
        </p:txBody>
      </p:sp>
    </p:spTree>
    <p:extLst>
      <p:ext uri="{BB962C8B-B14F-4D97-AF65-F5344CB8AC3E}">
        <p14:creationId xmlns:p14="http://schemas.microsoft.com/office/powerpoint/2010/main" val="20564469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807940-7F99-F346-5581-035F229CFF89}"/>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A797E2BC-FBD7-B1D7-4B6C-2935BEE0D1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16747DE-F29C-C5CE-A0E9-DEE6FDB3C9EB}"/>
              </a:ext>
            </a:extLst>
          </p:cNvPr>
          <p:cNvSpPr>
            <a:spLocks noGrp="1"/>
          </p:cNvSpPr>
          <p:nvPr>
            <p:ph type="dt" sz="half" idx="10"/>
          </p:nvPr>
        </p:nvSpPr>
        <p:spPr/>
        <p:txBody>
          <a:bodyPr/>
          <a:lstStyle/>
          <a:p>
            <a:fld id="{A502CCDD-6CDF-4383-85FA-0E3428DA8E4C}" type="datetimeFigureOut">
              <a:rPr lang="nl-BE" smtClean="0"/>
              <a:t>3/02/2026</a:t>
            </a:fld>
            <a:endParaRPr lang="nl-BE"/>
          </a:p>
        </p:txBody>
      </p:sp>
      <p:sp>
        <p:nvSpPr>
          <p:cNvPr id="5" name="Tijdelijke aanduiding voor voettekst 4">
            <a:extLst>
              <a:ext uri="{FF2B5EF4-FFF2-40B4-BE49-F238E27FC236}">
                <a16:creationId xmlns:a16="http://schemas.microsoft.com/office/drawing/2014/main" id="{169848C0-0954-27E6-F5ED-FF5F3EDDA7BE}"/>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D1A5FDA5-1E26-A9ED-8A5E-F35325790587}"/>
              </a:ext>
            </a:extLst>
          </p:cNvPr>
          <p:cNvSpPr>
            <a:spLocks noGrp="1"/>
          </p:cNvSpPr>
          <p:nvPr>
            <p:ph type="sldNum" sz="quarter" idx="12"/>
          </p:nvPr>
        </p:nvSpPr>
        <p:spPr/>
        <p:txBody>
          <a:bodyPr/>
          <a:lstStyle/>
          <a:p>
            <a:fld id="{4E384C72-EF8B-41DB-9B00-6297D606056D}" type="slidenum">
              <a:rPr lang="nl-BE" smtClean="0"/>
              <a:t>‹nr.›</a:t>
            </a:fld>
            <a:endParaRPr lang="nl-BE"/>
          </a:p>
        </p:txBody>
      </p:sp>
    </p:spTree>
    <p:extLst>
      <p:ext uri="{BB962C8B-B14F-4D97-AF65-F5344CB8AC3E}">
        <p14:creationId xmlns:p14="http://schemas.microsoft.com/office/powerpoint/2010/main" val="2573347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B677BB-0193-3F8C-284F-C1EBF7D03AC4}"/>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28A9DC1A-DF6C-5829-5063-C69BB19AD34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826C64A2-E38A-6163-D6FD-348181842E2C}"/>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62E17DE1-EE63-0417-1D19-4BA9EFE839C0}"/>
              </a:ext>
            </a:extLst>
          </p:cNvPr>
          <p:cNvSpPr>
            <a:spLocks noGrp="1"/>
          </p:cNvSpPr>
          <p:nvPr>
            <p:ph type="dt" sz="half" idx="10"/>
          </p:nvPr>
        </p:nvSpPr>
        <p:spPr/>
        <p:txBody>
          <a:bodyPr/>
          <a:lstStyle/>
          <a:p>
            <a:fld id="{A502CCDD-6CDF-4383-85FA-0E3428DA8E4C}" type="datetimeFigureOut">
              <a:rPr lang="nl-BE" smtClean="0"/>
              <a:t>3/02/2026</a:t>
            </a:fld>
            <a:endParaRPr lang="nl-BE"/>
          </a:p>
        </p:txBody>
      </p:sp>
      <p:sp>
        <p:nvSpPr>
          <p:cNvPr id="6" name="Tijdelijke aanduiding voor voettekst 5">
            <a:extLst>
              <a:ext uri="{FF2B5EF4-FFF2-40B4-BE49-F238E27FC236}">
                <a16:creationId xmlns:a16="http://schemas.microsoft.com/office/drawing/2014/main" id="{0B26D28E-9052-3728-C1EA-48F77E705A32}"/>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ADBEBABC-8EF1-26CD-6D88-9711EF839EA1}"/>
              </a:ext>
            </a:extLst>
          </p:cNvPr>
          <p:cNvSpPr>
            <a:spLocks noGrp="1"/>
          </p:cNvSpPr>
          <p:nvPr>
            <p:ph type="sldNum" sz="quarter" idx="12"/>
          </p:nvPr>
        </p:nvSpPr>
        <p:spPr/>
        <p:txBody>
          <a:bodyPr/>
          <a:lstStyle/>
          <a:p>
            <a:fld id="{4E384C72-EF8B-41DB-9B00-6297D606056D}" type="slidenum">
              <a:rPr lang="nl-BE" smtClean="0"/>
              <a:t>‹nr.›</a:t>
            </a:fld>
            <a:endParaRPr lang="nl-BE"/>
          </a:p>
        </p:txBody>
      </p:sp>
    </p:spTree>
    <p:extLst>
      <p:ext uri="{BB962C8B-B14F-4D97-AF65-F5344CB8AC3E}">
        <p14:creationId xmlns:p14="http://schemas.microsoft.com/office/powerpoint/2010/main" val="1538272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37E5E6-DD35-417F-E752-DE397221542D}"/>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B267A746-2345-5796-A453-8BD136847F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9CF49C6C-99B4-9924-29E5-22922BB1AD0C}"/>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D0074ABF-8D6F-F4D7-70EF-C5AA6D59748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13845B46-DB65-51ED-8D71-78F4FA0FE829}"/>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A0C4DE67-5E28-B42E-3CB9-831D72827168}"/>
              </a:ext>
            </a:extLst>
          </p:cNvPr>
          <p:cNvSpPr>
            <a:spLocks noGrp="1"/>
          </p:cNvSpPr>
          <p:nvPr>
            <p:ph type="dt" sz="half" idx="10"/>
          </p:nvPr>
        </p:nvSpPr>
        <p:spPr/>
        <p:txBody>
          <a:bodyPr/>
          <a:lstStyle/>
          <a:p>
            <a:fld id="{A502CCDD-6CDF-4383-85FA-0E3428DA8E4C}" type="datetimeFigureOut">
              <a:rPr lang="nl-BE" smtClean="0"/>
              <a:t>3/02/2026</a:t>
            </a:fld>
            <a:endParaRPr lang="nl-BE"/>
          </a:p>
        </p:txBody>
      </p:sp>
      <p:sp>
        <p:nvSpPr>
          <p:cNvPr id="8" name="Tijdelijke aanduiding voor voettekst 7">
            <a:extLst>
              <a:ext uri="{FF2B5EF4-FFF2-40B4-BE49-F238E27FC236}">
                <a16:creationId xmlns:a16="http://schemas.microsoft.com/office/drawing/2014/main" id="{4985DD17-6C0C-1375-9F22-312D9C67E8B3}"/>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92810CAC-F6AB-67D5-CEDA-70C897DE4691}"/>
              </a:ext>
            </a:extLst>
          </p:cNvPr>
          <p:cNvSpPr>
            <a:spLocks noGrp="1"/>
          </p:cNvSpPr>
          <p:nvPr>
            <p:ph type="sldNum" sz="quarter" idx="12"/>
          </p:nvPr>
        </p:nvSpPr>
        <p:spPr/>
        <p:txBody>
          <a:bodyPr/>
          <a:lstStyle/>
          <a:p>
            <a:fld id="{4E384C72-EF8B-41DB-9B00-6297D606056D}" type="slidenum">
              <a:rPr lang="nl-BE" smtClean="0"/>
              <a:t>‹nr.›</a:t>
            </a:fld>
            <a:endParaRPr lang="nl-BE"/>
          </a:p>
        </p:txBody>
      </p:sp>
    </p:spTree>
    <p:extLst>
      <p:ext uri="{BB962C8B-B14F-4D97-AF65-F5344CB8AC3E}">
        <p14:creationId xmlns:p14="http://schemas.microsoft.com/office/powerpoint/2010/main" val="687537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51B068-5884-4F85-B1E5-B7CFC1B23CD6}"/>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D96B597B-2491-B4B0-4B32-58A6DE3F32F1}"/>
              </a:ext>
            </a:extLst>
          </p:cNvPr>
          <p:cNvSpPr>
            <a:spLocks noGrp="1"/>
          </p:cNvSpPr>
          <p:nvPr>
            <p:ph type="dt" sz="half" idx="10"/>
          </p:nvPr>
        </p:nvSpPr>
        <p:spPr/>
        <p:txBody>
          <a:bodyPr/>
          <a:lstStyle/>
          <a:p>
            <a:fld id="{A502CCDD-6CDF-4383-85FA-0E3428DA8E4C}" type="datetimeFigureOut">
              <a:rPr lang="nl-BE" smtClean="0"/>
              <a:t>3/02/2026</a:t>
            </a:fld>
            <a:endParaRPr lang="nl-BE"/>
          </a:p>
        </p:txBody>
      </p:sp>
      <p:sp>
        <p:nvSpPr>
          <p:cNvPr id="4" name="Tijdelijke aanduiding voor voettekst 3">
            <a:extLst>
              <a:ext uri="{FF2B5EF4-FFF2-40B4-BE49-F238E27FC236}">
                <a16:creationId xmlns:a16="http://schemas.microsoft.com/office/drawing/2014/main" id="{08660ACA-00D0-E827-7FC4-108331621075}"/>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B5C7FA73-B002-7A3F-48C5-665D955B6F44}"/>
              </a:ext>
            </a:extLst>
          </p:cNvPr>
          <p:cNvSpPr>
            <a:spLocks noGrp="1"/>
          </p:cNvSpPr>
          <p:nvPr>
            <p:ph type="sldNum" sz="quarter" idx="12"/>
          </p:nvPr>
        </p:nvSpPr>
        <p:spPr/>
        <p:txBody>
          <a:bodyPr/>
          <a:lstStyle/>
          <a:p>
            <a:fld id="{4E384C72-EF8B-41DB-9B00-6297D606056D}" type="slidenum">
              <a:rPr lang="nl-BE" smtClean="0"/>
              <a:t>‹nr.›</a:t>
            </a:fld>
            <a:endParaRPr lang="nl-BE"/>
          </a:p>
        </p:txBody>
      </p:sp>
    </p:spTree>
    <p:extLst>
      <p:ext uri="{BB962C8B-B14F-4D97-AF65-F5344CB8AC3E}">
        <p14:creationId xmlns:p14="http://schemas.microsoft.com/office/powerpoint/2010/main" val="3040959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1BD35DA-A21D-5645-5F20-C196175F74BE}"/>
              </a:ext>
            </a:extLst>
          </p:cNvPr>
          <p:cNvSpPr>
            <a:spLocks noGrp="1"/>
          </p:cNvSpPr>
          <p:nvPr>
            <p:ph type="dt" sz="half" idx="10"/>
          </p:nvPr>
        </p:nvSpPr>
        <p:spPr/>
        <p:txBody>
          <a:bodyPr/>
          <a:lstStyle/>
          <a:p>
            <a:fld id="{A502CCDD-6CDF-4383-85FA-0E3428DA8E4C}" type="datetimeFigureOut">
              <a:rPr lang="nl-BE" smtClean="0"/>
              <a:t>3/02/2026</a:t>
            </a:fld>
            <a:endParaRPr lang="nl-BE"/>
          </a:p>
        </p:txBody>
      </p:sp>
      <p:sp>
        <p:nvSpPr>
          <p:cNvPr id="3" name="Tijdelijke aanduiding voor voettekst 2">
            <a:extLst>
              <a:ext uri="{FF2B5EF4-FFF2-40B4-BE49-F238E27FC236}">
                <a16:creationId xmlns:a16="http://schemas.microsoft.com/office/drawing/2014/main" id="{EA8A4A42-DB37-9C6D-EA23-3DBB71449524}"/>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5D0152A5-9CCB-5234-193F-D6EE588E0666}"/>
              </a:ext>
            </a:extLst>
          </p:cNvPr>
          <p:cNvSpPr>
            <a:spLocks noGrp="1"/>
          </p:cNvSpPr>
          <p:nvPr>
            <p:ph type="sldNum" sz="quarter" idx="12"/>
          </p:nvPr>
        </p:nvSpPr>
        <p:spPr/>
        <p:txBody>
          <a:bodyPr/>
          <a:lstStyle/>
          <a:p>
            <a:fld id="{4E384C72-EF8B-41DB-9B00-6297D606056D}" type="slidenum">
              <a:rPr lang="nl-BE" smtClean="0"/>
              <a:t>‹nr.›</a:t>
            </a:fld>
            <a:endParaRPr lang="nl-BE"/>
          </a:p>
        </p:txBody>
      </p:sp>
    </p:spTree>
    <p:extLst>
      <p:ext uri="{BB962C8B-B14F-4D97-AF65-F5344CB8AC3E}">
        <p14:creationId xmlns:p14="http://schemas.microsoft.com/office/powerpoint/2010/main" val="4000928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896030-3CF7-BFDF-89F2-600FEC78C066}"/>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94696665-76AE-AB36-D029-DE9063094C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623014EA-E1C3-4098-E020-3F883A709E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C8EAB5F-D16B-FB44-587B-F5051BA7F38B}"/>
              </a:ext>
            </a:extLst>
          </p:cNvPr>
          <p:cNvSpPr>
            <a:spLocks noGrp="1"/>
          </p:cNvSpPr>
          <p:nvPr>
            <p:ph type="dt" sz="half" idx="10"/>
          </p:nvPr>
        </p:nvSpPr>
        <p:spPr/>
        <p:txBody>
          <a:bodyPr/>
          <a:lstStyle/>
          <a:p>
            <a:fld id="{A502CCDD-6CDF-4383-85FA-0E3428DA8E4C}" type="datetimeFigureOut">
              <a:rPr lang="nl-BE" smtClean="0"/>
              <a:t>3/02/2026</a:t>
            </a:fld>
            <a:endParaRPr lang="nl-BE"/>
          </a:p>
        </p:txBody>
      </p:sp>
      <p:sp>
        <p:nvSpPr>
          <p:cNvPr id="6" name="Tijdelijke aanduiding voor voettekst 5">
            <a:extLst>
              <a:ext uri="{FF2B5EF4-FFF2-40B4-BE49-F238E27FC236}">
                <a16:creationId xmlns:a16="http://schemas.microsoft.com/office/drawing/2014/main" id="{680F3714-E67C-EC96-4114-1CCCEAA88399}"/>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0AB7B428-21FD-96C6-242C-03E4628C8AEC}"/>
              </a:ext>
            </a:extLst>
          </p:cNvPr>
          <p:cNvSpPr>
            <a:spLocks noGrp="1"/>
          </p:cNvSpPr>
          <p:nvPr>
            <p:ph type="sldNum" sz="quarter" idx="12"/>
          </p:nvPr>
        </p:nvSpPr>
        <p:spPr/>
        <p:txBody>
          <a:bodyPr/>
          <a:lstStyle/>
          <a:p>
            <a:fld id="{4E384C72-EF8B-41DB-9B00-6297D606056D}" type="slidenum">
              <a:rPr lang="nl-BE" smtClean="0"/>
              <a:t>‹nr.›</a:t>
            </a:fld>
            <a:endParaRPr lang="nl-BE"/>
          </a:p>
        </p:txBody>
      </p:sp>
    </p:spTree>
    <p:extLst>
      <p:ext uri="{BB962C8B-B14F-4D97-AF65-F5344CB8AC3E}">
        <p14:creationId xmlns:p14="http://schemas.microsoft.com/office/powerpoint/2010/main" val="2716457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75073D-E7C7-1477-899B-C639762C146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EAADA35A-B5E7-0246-F9F6-2B0E418680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863625C4-A2BC-40A3-AAE9-05477F3779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627BFFA-C027-6346-4802-C0485DE45464}"/>
              </a:ext>
            </a:extLst>
          </p:cNvPr>
          <p:cNvSpPr>
            <a:spLocks noGrp="1"/>
          </p:cNvSpPr>
          <p:nvPr>
            <p:ph type="dt" sz="half" idx="10"/>
          </p:nvPr>
        </p:nvSpPr>
        <p:spPr/>
        <p:txBody>
          <a:bodyPr/>
          <a:lstStyle/>
          <a:p>
            <a:fld id="{A502CCDD-6CDF-4383-85FA-0E3428DA8E4C}" type="datetimeFigureOut">
              <a:rPr lang="nl-BE" smtClean="0"/>
              <a:t>3/02/2026</a:t>
            </a:fld>
            <a:endParaRPr lang="nl-BE"/>
          </a:p>
        </p:txBody>
      </p:sp>
      <p:sp>
        <p:nvSpPr>
          <p:cNvPr id="6" name="Tijdelijke aanduiding voor voettekst 5">
            <a:extLst>
              <a:ext uri="{FF2B5EF4-FFF2-40B4-BE49-F238E27FC236}">
                <a16:creationId xmlns:a16="http://schemas.microsoft.com/office/drawing/2014/main" id="{141DDFF0-9437-FAD0-9166-6D055A4DF603}"/>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0ADF9CB2-961A-DFCA-08C6-C78A16675947}"/>
              </a:ext>
            </a:extLst>
          </p:cNvPr>
          <p:cNvSpPr>
            <a:spLocks noGrp="1"/>
          </p:cNvSpPr>
          <p:nvPr>
            <p:ph type="sldNum" sz="quarter" idx="12"/>
          </p:nvPr>
        </p:nvSpPr>
        <p:spPr/>
        <p:txBody>
          <a:bodyPr/>
          <a:lstStyle/>
          <a:p>
            <a:fld id="{4E384C72-EF8B-41DB-9B00-6297D606056D}" type="slidenum">
              <a:rPr lang="nl-BE" smtClean="0"/>
              <a:t>‹nr.›</a:t>
            </a:fld>
            <a:endParaRPr lang="nl-BE"/>
          </a:p>
        </p:txBody>
      </p:sp>
    </p:spTree>
    <p:extLst>
      <p:ext uri="{BB962C8B-B14F-4D97-AF65-F5344CB8AC3E}">
        <p14:creationId xmlns:p14="http://schemas.microsoft.com/office/powerpoint/2010/main" val="471208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DC962E3-0246-537D-9F15-BDAC562A35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4FE99F20-379E-FBB5-2850-EC3CFE6FEA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9D698651-1175-8FB0-AA38-760F9FC0ACA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02CCDD-6CDF-4383-85FA-0E3428DA8E4C}" type="datetimeFigureOut">
              <a:rPr lang="nl-BE" smtClean="0"/>
              <a:t>3/02/2026</a:t>
            </a:fld>
            <a:endParaRPr lang="nl-BE"/>
          </a:p>
        </p:txBody>
      </p:sp>
      <p:sp>
        <p:nvSpPr>
          <p:cNvPr id="5" name="Tijdelijke aanduiding voor voettekst 4">
            <a:extLst>
              <a:ext uri="{FF2B5EF4-FFF2-40B4-BE49-F238E27FC236}">
                <a16:creationId xmlns:a16="http://schemas.microsoft.com/office/drawing/2014/main" id="{A49EEC1E-5E52-0144-8313-B6322B71A9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AD7869D0-E6F0-239B-470D-6FC0E17868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384C72-EF8B-41DB-9B00-6297D606056D}" type="slidenum">
              <a:rPr lang="nl-BE" smtClean="0"/>
              <a:t>‹nr.›</a:t>
            </a:fld>
            <a:endParaRPr lang="nl-BE"/>
          </a:p>
        </p:txBody>
      </p:sp>
    </p:spTree>
    <p:extLst>
      <p:ext uri="{BB962C8B-B14F-4D97-AF65-F5344CB8AC3E}">
        <p14:creationId xmlns:p14="http://schemas.microsoft.com/office/powerpoint/2010/main" val="27846298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0000" y="614400"/>
            <a:ext cx="10992000" cy="360000"/>
          </a:xfrm>
          <a:prstGeom prst="rect">
            <a:avLst/>
          </a:prstGeom>
        </p:spPr>
        <p:txBody>
          <a:bodyPr vert="horz" lIns="0" tIns="0" rIns="0" bIns="0" rtlCol="0" anchor="t" anchorCtr="0">
            <a:noAutofit/>
          </a:bodyPr>
          <a:lstStyle/>
          <a:p>
            <a:r>
              <a:rPr lang="en-US"/>
              <a:t>Click to edit Master title style</a:t>
            </a:r>
            <a:endParaRPr lang="nl-BE"/>
          </a:p>
        </p:txBody>
      </p:sp>
      <p:sp>
        <p:nvSpPr>
          <p:cNvPr id="3" name="Text Placeholder 2"/>
          <p:cNvSpPr>
            <a:spLocks noGrp="1"/>
          </p:cNvSpPr>
          <p:nvPr>
            <p:ph type="body" idx="1"/>
          </p:nvPr>
        </p:nvSpPr>
        <p:spPr>
          <a:xfrm>
            <a:off x="720000" y="2164800"/>
            <a:ext cx="10992000" cy="3840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err="1"/>
              <a:t>Ondertitel</a:t>
            </a:r>
            <a:r>
              <a:rPr lang="en-US"/>
              <a:t> </a:t>
            </a:r>
            <a:r>
              <a:rPr lang="en-US" err="1"/>
              <a:t>bij</a:t>
            </a:r>
            <a:r>
              <a:rPr lang="en-US"/>
              <a:t> </a:t>
            </a:r>
            <a:r>
              <a:rPr lang="en-US" err="1"/>
              <a:t>tekst</a:t>
            </a:r>
            <a:endParaRPr lang="en-US"/>
          </a:p>
          <a:p>
            <a:pPr lvl="5"/>
            <a:r>
              <a:rPr lang="en-US" err="1"/>
              <a:t>Normale</a:t>
            </a:r>
            <a:r>
              <a:rPr lang="en-US"/>
              <a:t> </a:t>
            </a:r>
            <a:r>
              <a:rPr lang="en-US" err="1"/>
              <a:t>broodtekst</a:t>
            </a:r>
            <a:endParaRPr lang="en-US"/>
          </a:p>
          <a:p>
            <a:pPr lvl="6"/>
            <a:r>
              <a:rPr lang="en-US" err="1"/>
              <a:t>Kleinere</a:t>
            </a:r>
            <a:r>
              <a:rPr lang="en-US"/>
              <a:t> </a:t>
            </a:r>
            <a:r>
              <a:rPr lang="en-US" err="1"/>
              <a:t>titel</a:t>
            </a:r>
            <a:endParaRPr lang="en-US"/>
          </a:p>
          <a:p>
            <a:pPr lvl="7"/>
            <a:r>
              <a:rPr lang="en-US" err="1"/>
              <a:t>Kleinere</a:t>
            </a:r>
            <a:r>
              <a:rPr lang="en-US"/>
              <a:t> </a:t>
            </a:r>
            <a:r>
              <a:rPr lang="en-US" err="1"/>
              <a:t>tekst</a:t>
            </a:r>
            <a:endParaRPr lang="en-US"/>
          </a:p>
          <a:p>
            <a:pPr lvl="8"/>
            <a:r>
              <a:rPr lang="en-US"/>
              <a:t>Bullet </a:t>
            </a:r>
            <a:r>
              <a:rPr lang="en-US" err="1"/>
              <a:t>kleiner</a:t>
            </a:r>
            <a:endParaRPr lang="nl-BE"/>
          </a:p>
        </p:txBody>
      </p:sp>
      <p:sp>
        <p:nvSpPr>
          <p:cNvPr id="4" name="Date Placeholder 3"/>
          <p:cNvSpPr>
            <a:spLocks noGrp="1"/>
          </p:cNvSpPr>
          <p:nvPr>
            <p:ph type="dt" sz="half" idx="2"/>
          </p:nvPr>
        </p:nvSpPr>
        <p:spPr>
          <a:xfrm>
            <a:off x="720000" y="6194850"/>
            <a:ext cx="2743200" cy="365125"/>
          </a:xfrm>
          <a:prstGeom prst="rect">
            <a:avLst/>
          </a:prstGeom>
        </p:spPr>
        <p:txBody>
          <a:bodyPr vert="horz" lIns="0" tIns="0" rIns="0" bIns="0" rtlCol="0" anchor="ctr"/>
          <a:lstStyle>
            <a:lvl1pPr algn="l">
              <a:defRPr sz="1200">
                <a:solidFill>
                  <a:schemeClr val="tx1">
                    <a:tint val="75000"/>
                  </a:schemeClr>
                </a:solidFill>
              </a:defRPr>
            </a:lvl1pPr>
          </a:lstStyle>
          <a:p>
            <a:fld id="{84D977F7-57F9-4D81-8DB5-6E971231B763}" type="datetime1">
              <a:rPr lang="nl-BE" smtClean="0"/>
              <a:t>3/02/2026</a:t>
            </a:fld>
            <a:endParaRPr lang="nl-BE"/>
          </a:p>
        </p:txBody>
      </p:sp>
      <p:sp>
        <p:nvSpPr>
          <p:cNvPr id="5" name="Footer Placeholder 4"/>
          <p:cNvSpPr>
            <a:spLocks noGrp="1"/>
          </p:cNvSpPr>
          <p:nvPr>
            <p:ph type="ftr" sz="quarter" idx="3"/>
          </p:nvPr>
        </p:nvSpPr>
        <p:spPr>
          <a:xfrm>
            <a:off x="3463200" y="6194850"/>
            <a:ext cx="4114800" cy="365125"/>
          </a:xfrm>
          <a:prstGeom prst="rect">
            <a:avLst/>
          </a:prstGeom>
        </p:spPr>
        <p:txBody>
          <a:bodyPr vert="horz" lIns="0" tIns="0" rIns="0" bIns="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7578000" y="6194850"/>
            <a:ext cx="2743200" cy="365125"/>
          </a:xfrm>
          <a:prstGeom prst="rect">
            <a:avLst/>
          </a:prstGeom>
        </p:spPr>
        <p:txBody>
          <a:bodyPr vert="horz" lIns="0" tIns="0" rIns="0" bIns="0" rtlCol="0" anchor="ctr"/>
          <a:lstStyle>
            <a:lvl1pPr algn="r">
              <a:defRPr sz="1200">
                <a:solidFill>
                  <a:schemeClr val="tx1">
                    <a:tint val="75000"/>
                  </a:schemeClr>
                </a:solidFill>
              </a:defRPr>
            </a:lvl1pPr>
          </a:lstStyle>
          <a:p>
            <a:fld id="{B23AB928-941E-4114-ADAE-BFAF879226BF}" type="slidenum">
              <a:rPr lang="nl-BE" smtClean="0"/>
              <a:t>‹nr.›</a:t>
            </a:fld>
            <a:endParaRPr lang="nl-BE"/>
          </a:p>
        </p:txBody>
      </p:sp>
      <p:pic>
        <p:nvPicPr>
          <p:cNvPr id="12" name="Picture 7">
            <a:extLst>
              <a:ext uri="{FF2B5EF4-FFF2-40B4-BE49-F238E27FC236}">
                <a16:creationId xmlns:a16="http://schemas.microsoft.com/office/drawing/2014/main" id="{D175387A-1609-734C-93AF-83576D6A58D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728001" y="6148800"/>
            <a:ext cx="1168460" cy="457224"/>
          </a:xfrm>
          <a:prstGeom prst="rect">
            <a:avLst/>
          </a:prstGeom>
        </p:spPr>
      </p:pic>
    </p:spTree>
    <p:extLst>
      <p:ext uri="{BB962C8B-B14F-4D97-AF65-F5344CB8AC3E}">
        <p14:creationId xmlns:p14="http://schemas.microsoft.com/office/powerpoint/2010/main" val="166299708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sldNum="0" hdr="0" ftr="0"/>
  <p:txStyles>
    <p:titleStyle>
      <a:lvl1pPr algn="ctr" defTabSz="914377" rtl="0" eaLnBrk="1" latinLnBrk="0" hangingPunct="1">
        <a:lnSpc>
          <a:spcPct val="100000"/>
        </a:lnSpc>
        <a:spcBef>
          <a:spcPct val="0"/>
        </a:spcBef>
        <a:buNone/>
        <a:defRPr sz="2933" b="1" kern="1200" baseline="0">
          <a:solidFill>
            <a:srgbClr val="F7AC4B"/>
          </a:solidFill>
          <a:latin typeface="+mj-lt"/>
          <a:ea typeface="+mj-ea"/>
          <a:cs typeface="+mj-cs"/>
        </a:defRPr>
      </a:lvl1pPr>
    </p:titleStyle>
    <p:bodyStyle>
      <a:lvl1pPr marL="228594" indent="-191995" algn="l" defTabSz="914377" rtl="0" eaLnBrk="1" latinLnBrk="0" hangingPunct="1">
        <a:lnSpc>
          <a:spcPct val="114000"/>
        </a:lnSpc>
        <a:spcBef>
          <a:spcPts val="0"/>
        </a:spcBef>
        <a:buClr>
          <a:schemeClr val="tx1"/>
        </a:buClr>
        <a:buFont typeface="Lucida Sans Unicode" panose="020B0602030504020204" pitchFamily="34" charset="0"/>
        <a:buChar char="▸"/>
        <a:defRPr sz="2133" kern="1200">
          <a:solidFill>
            <a:schemeClr val="bg1"/>
          </a:solidFill>
          <a:latin typeface="+mn-lt"/>
          <a:ea typeface="+mn-ea"/>
          <a:cs typeface="+mn-cs"/>
        </a:defRPr>
      </a:lvl1pPr>
      <a:lvl2pPr marL="1247969" indent="-191995" algn="l" defTabSz="914377" rtl="0" eaLnBrk="1" latinLnBrk="0" hangingPunct="1">
        <a:lnSpc>
          <a:spcPct val="114000"/>
        </a:lnSpc>
        <a:spcBef>
          <a:spcPts val="0"/>
        </a:spcBef>
        <a:buClr>
          <a:schemeClr val="tx1"/>
        </a:buClr>
        <a:buFont typeface="Arial" panose="020B0604020202020204" pitchFamily="34" charset="0"/>
        <a:buChar char="•"/>
        <a:defRPr sz="2133" kern="1200">
          <a:solidFill>
            <a:schemeClr val="bg1"/>
          </a:solidFill>
          <a:latin typeface="+mn-lt"/>
          <a:ea typeface="+mn-ea"/>
          <a:cs typeface="+mn-cs"/>
        </a:defRPr>
      </a:lvl2pPr>
      <a:lvl3pPr marL="2495938" indent="-191995" algn="l" defTabSz="914377" rtl="0" eaLnBrk="1" latinLnBrk="0" hangingPunct="1">
        <a:lnSpc>
          <a:spcPct val="114000"/>
        </a:lnSpc>
        <a:spcBef>
          <a:spcPts val="0"/>
        </a:spcBef>
        <a:buClr>
          <a:schemeClr val="tx1"/>
        </a:buClr>
        <a:buFont typeface="Lucida Sans Unicode" panose="020B0602030504020204" pitchFamily="34" charset="0"/>
        <a:buChar char="◦"/>
        <a:defRPr sz="2133" kern="1200">
          <a:solidFill>
            <a:schemeClr val="bg1"/>
          </a:solidFill>
          <a:latin typeface="+mn-lt"/>
          <a:ea typeface="+mn-ea"/>
          <a:cs typeface="+mn-cs"/>
        </a:defRPr>
      </a:lvl3pPr>
      <a:lvl4pPr marL="3743906" indent="-191995" algn="l" defTabSz="914377" rtl="0" eaLnBrk="1" latinLnBrk="0" hangingPunct="1">
        <a:lnSpc>
          <a:spcPct val="114000"/>
        </a:lnSpc>
        <a:spcBef>
          <a:spcPts val="0"/>
        </a:spcBef>
        <a:buClr>
          <a:schemeClr val="tx1"/>
        </a:buClr>
        <a:buFont typeface="Arial" panose="020B0604020202020204" pitchFamily="34" charset="0"/>
        <a:buChar char="•"/>
        <a:defRPr sz="2133" kern="1200">
          <a:solidFill>
            <a:schemeClr val="bg1"/>
          </a:solidFill>
          <a:latin typeface="+mn-lt"/>
          <a:ea typeface="+mn-ea"/>
          <a:cs typeface="+mn-cs"/>
        </a:defRPr>
      </a:lvl4pPr>
      <a:lvl5pPr marL="0" indent="0" algn="l" defTabSz="914377" rtl="0" eaLnBrk="1" latinLnBrk="0" hangingPunct="1">
        <a:lnSpc>
          <a:spcPct val="114000"/>
        </a:lnSpc>
        <a:spcBef>
          <a:spcPts val="2400"/>
        </a:spcBef>
        <a:buClr>
          <a:schemeClr val="tx1"/>
        </a:buClr>
        <a:buFont typeface="Arial" panose="020B0604020202020204" pitchFamily="34" charset="0"/>
        <a:buNone/>
        <a:defRPr sz="2400" b="1" kern="1200">
          <a:solidFill>
            <a:schemeClr val="bg1"/>
          </a:solidFill>
          <a:latin typeface="+mn-lt"/>
          <a:ea typeface="+mn-ea"/>
          <a:cs typeface="+mn-cs"/>
        </a:defRPr>
      </a:lvl5pPr>
      <a:lvl6pPr marL="0" indent="0" algn="l" defTabSz="914377" rtl="0" eaLnBrk="1" latinLnBrk="0" hangingPunct="1">
        <a:lnSpc>
          <a:spcPct val="114000"/>
        </a:lnSpc>
        <a:spcBef>
          <a:spcPts val="0"/>
        </a:spcBef>
        <a:buClr>
          <a:schemeClr val="tx1"/>
        </a:buClr>
        <a:buFont typeface="Arial" panose="020B0604020202020204" pitchFamily="34" charset="0"/>
        <a:buNone/>
        <a:defRPr sz="2400" kern="1200">
          <a:solidFill>
            <a:schemeClr val="bg1"/>
          </a:solidFill>
          <a:latin typeface="+mn-lt"/>
          <a:ea typeface="+mn-ea"/>
          <a:cs typeface="+mn-cs"/>
        </a:defRPr>
      </a:lvl6pPr>
      <a:lvl7pPr marL="0" indent="0" algn="l" defTabSz="914377" rtl="0" eaLnBrk="1" latinLnBrk="0" hangingPunct="1">
        <a:lnSpc>
          <a:spcPct val="114000"/>
        </a:lnSpc>
        <a:spcBef>
          <a:spcPts val="1867"/>
        </a:spcBef>
        <a:buClr>
          <a:schemeClr val="tx1"/>
        </a:buClr>
        <a:buFont typeface="Arial" panose="020B0604020202020204" pitchFamily="34" charset="0"/>
        <a:buNone/>
        <a:defRPr sz="1867" b="1" kern="1200" baseline="0">
          <a:solidFill>
            <a:schemeClr val="bg1"/>
          </a:solidFill>
          <a:latin typeface="+mn-lt"/>
          <a:ea typeface="+mn-ea"/>
          <a:cs typeface="+mn-cs"/>
        </a:defRPr>
      </a:lvl7pPr>
      <a:lvl8pPr marL="0" indent="0" algn="l" defTabSz="914377" rtl="0" eaLnBrk="1" latinLnBrk="0" hangingPunct="1">
        <a:lnSpc>
          <a:spcPct val="114000"/>
        </a:lnSpc>
        <a:spcBef>
          <a:spcPts val="0"/>
        </a:spcBef>
        <a:buClr>
          <a:schemeClr val="tx1"/>
        </a:buClr>
        <a:buFont typeface="Arial" panose="020B0604020202020204" pitchFamily="34" charset="0"/>
        <a:buNone/>
        <a:defRPr sz="1867" kern="1200" baseline="0">
          <a:solidFill>
            <a:schemeClr val="bg1"/>
          </a:solidFill>
          <a:latin typeface="+mn-lt"/>
          <a:ea typeface="+mn-ea"/>
          <a:cs typeface="+mn-cs"/>
        </a:defRPr>
      </a:lvl8pPr>
      <a:lvl9pPr marL="0" indent="-191995" algn="l" defTabSz="914377" rtl="0" eaLnBrk="1" latinLnBrk="0" hangingPunct="1">
        <a:lnSpc>
          <a:spcPct val="114000"/>
        </a:lnSpc>
        <a:spcBef>
          <a:spcPts val="0"/>
        </a:spcBef>
        <a:buClr>
          <a:schemeClr val="tx1"/>
        </a:buClr>
        <a:buFont typeface="Lucida Sans Unicode" panose="020B0602030504020204" pitchFamily="34" charset="0"/>
        <a:buChar char="▸"/>
        <a:defRPr sz="1867" kern="1200">
          <a:solidFill>
            <a:schemeClr val="bg1"/>
          </a:solidFill>
          <a:latin typeface="+mn-lt"/>
          <a:ea typeface="+mn-ea"/>
          <a:cs typeface="+mn-cs"/>
        </a:defRPr>
      </a:lvl9pPr>
    </p:bodyStyle>
    <p:otherStyle>
      <a:defPPr>
        <a:defRPr lang="nl-B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EE82CE-AB6B-737F-CD6A-C2958BA6FE80}"/>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2FECB97-CCBA-D392-805E-82AE0AE08D2E}"/>
              </a:ext>
            </a:extLst>
          </p:cNvPr>
          <p:cNvSpPr/>
          <p:nvPr/>
        </p:nvSpPr>
        <p:spPr>
          <a:xfrm>
            <a:off x="8767015" y="1223397"/>
            <a:ext cx="783509" cy="13508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descr="Afbeelding met tekst, schermopname, Lettertype&#10;&#10;Door AI gegenereerde inhoud is mogelijk onjuist.">
            <a:extLst>
              <a:ext uri="{FF2B5EF4-FFF2-40B4-BE49-F238E27FC236}">
                <a16:creationId xmlns:a16="http://schemas.microsoft.com/office/drawing/2014/main" id="{FF275878-27B0-6CD3-C963-E652424D1F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1972193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4E3631-242E-61C4-663B-EC3EFCD07694}"/>
            </a:ext>
          </a:extLst>
        </p:cNvPr>
        <p:cNvGrpSpPr/>
        <p:nvPr/>
      </p:nvGrpSpPr>
      <p:grpSpPr>
        <a:xfrm>
          <a:off x="0" y="0"/>
          <a:ext cx="0" cy="0"/>
          <a:chOff x="0" y="0"/>
          <a:chExt cx="0" cy="0"/>
        </a:xfrm>
      </p:grpSpPr>
      <p:pic>
        <p:nvPicPr>
          <p:cNvPr id="3" name="Afbeelding 2" descr="Afbeelding met tekst, schermopname, grafische vormgeving, ontwerp&#10;&#10;Door AI gegenereerde inhoud is mogelijk onjuist.">
            <a:extLst>
              <a:ext uri="{FF2B5EF4-FFF2-40B4-BE49-F238E27FC236}">
                <a16:creationId xmlns:a16="http://schemas.microsoft.com/office/drawing/2014/main" id="{7C3A16B4-A5A9-6D8B-EC1E-465E7D8E1C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422023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2A342B5-03D6-17F7-6D02-D028E96C4A3B}"/>
            </a:ext>
          </a:extLst>
        </p:cNvPr>
        <p:cNvGrpSpPr/>
        <p:nvPr/>
      </p:nvGrpSpPr>
      <p:grpSpPr>
        <a:xfrm>
          <a:off x="0" y="0"/>
          <a:ext cx="0" cy="0"/>
          <a:chOff x="0" y="0"/>
          <a:chExt cx="0" cy="0"/>
        </a:xfrm>
      </p:grpSpPr>
      <p:pic>
        <p:nvPicPr>
          <p:cNvPr id="3" name="Afbeelding 2" descr="Afbeelding met tekst, schermopname, software, Webpagina&#10;&#10;Door AI gegenereerde inhoud is mogelijk onjuist.">
            <a:extLst>
              <a:ext uri="{FF2B5EF4-FFF2-40B4-BE49-F238E27FC236}">
                <a16:creationId xmlns:a16="http://schemas.microsoft.com/office/drawing/2014/main" id="{DEB49377-3A2B-3064-86FE-EFE7AD9020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2258970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3DEA87-71FF-24DF-2EA7-B9CF2FCE2654}"/>
            </a:ext>
          </a:extLst>
        </p:cNvPr>
        <p:cNvGrpSpPr/>
        <p:nvPr/>
      </p:nvGrpSpPr>
      <p:grpSpPr>
        <a:xfrm>
          <a:off x="0" y="0"/>
          <a:ext cx="0" cy="0"/>
          <a:chOff x="0" y="0"/>
          <a:chExt cx="0" cy="0"/>
        </a:xfrm>
      </p:grpSpPr>
      <p:pic>
        <p:nvPicPr>
          <p:cNvPr id="3" name="Afbeelding 2" descr="Afbeelding met tekst, schermopname, ontwerp&#10;&#10;Door AI gegenereerde inhoud is mogelijk onjuist.">
            <a:extLst>
              <a:ext uri="{FF2B5EF4-FFF2-40B4-BE49-F238E27FC236}">
                <a16:creationId xmlns:a16="http://schemas.microsoft.com/office/drawing/2014/main" id="{C8C35B33-5CE9-CEA5-403B-B2C2D7DCDA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983144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08AA9"/>
        </a:solidFill>
        <a:effectLst/>
      </p:bgPr>
    </p:bg>
    <p:spTree>
      <p:nvGrpSpPr>
        <p:cNvPr id="1" name="">
          <a:extLst>
            <a:ext uri="{FF2B5EF4-FFF2-40B4-BE49-F238E27FC236}">
              <a16:creationId xmlns:a16="http://schemas.microsoft.com/office/drawing/2014/main" id="{BC2BCF63-0A63-59BC-5265-B46AE662ACCD}"/>
            </a:ext>
          </a:extLst>
        </p:cNvPr>
        <p:cNvGrpSpPr/>
        <p:nvPr/>
      </p:nvGrpSpPr>
      <p:grpSpPr>
        <a:xfrm>
          <a:off x="0" y="0"/>
          <a:ext cx="0" cy="0"/>
          <a:chOff x="0" y="0"/>
          <a:chExt cx="0" cy="0"/>
        </a:xfrm>
      </p:grpSpPr>
      <p:pic>
        <p:nvPicPr>
          <p:cNvPr id="3" name="Afbeelding 2" descr="Afbeelding met tekst, schermopname, roze, Lettertype&#10;&#10;Door AI gegenereerde inhoud is mogelijk onjuist.">
            <a:extLst>
              <a:ext uri="{FF2B5EF4-FFF2-40B4-BE49-F238E27FC236}">
                <a16:creationId xmlns:a16="http://schemas.microsoft.com/office/drawing/2014/main" id="{96AEA631-B80D-F083-3FED-2DB830168B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8383257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08AA9"/>
        </a:solidFill>
        <a:effectLst/>
      </p:bgPr>
    </p:bg>
    <p:spTree>
      <p:nvGrpSpPr>
        <p:cNvPr id="1" name=""/>
        <p:cNvGrpSpPr/>
        <p:nvPr/>
      </p:nvGrpSpPr>
      <p:grpSpPr>
        <a:xfrm>
          <a:off x="0" y="0"/>
          <a:ext cx="0" cy="0"/>
          <a:chOff x="0" y="0"/>
          <a:chExt cx="0" cy="0"/>
        </a:xfrm>
      </p:grpSpPr>
      <p:pic>
        <p:nvPicPr>
          <p:cNvPr id="3" name="Afbeelding 2" descr="Afbeelding met tekst, schermopname, Lettertype, roze&#10;&#10;Door AI gegenereerde inhoud is mogelijk onjuist.">
            <a:extLst>
              <a:ext uri="{FF2B5EF4-FFF2-40B4-BE49-F238E27FC236}">
                <a16:creationId xmlns:a16="http://schemas.microsoft.com/office/drawing/2014/main" id="{A8F62025-962C-F59C-06E8-D74F2E1E88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2515126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Afbeelding 9" descr="Afbeelding met tekst, Lettertype, logo, Graphics&#10;&#10;Automatisch gegenereerde beschrijving">
            <a:extLst>
              <a:ext uri="{FF2B5EF4-FFF2-40B4-BE49-F238E27FC236}">
                <a16:creationId xmlns:a16="http://schemas.microsoft.com/office/drawing/2014/main" id="{02245A42-F608-78DA-2669-4F384D247757}"/>
              </a:ext>
            </a:extLst>
          </p:cNvPr>
          <p:cNvPicPr>
            <a:picLocks noChangeAspect="1"/>
          </p:cNvPicPr>
          <p:nvPr/>
        </p:nvPicPr>
        <p:blipFill rotWithShape="1">
          <a:blip r:embed="rId3">
            <a:extLst>
              <a:ext uri="{28A0092B-C50C-407E-A947-70E740481C1C}">
                <a14:useLocalDpi xmlns:a14="http://schemas.microsoft.com/office/drawing/2010/main" val="0"/>
              </a:ext>
            </a:extLst>
          </a:blip>
          <a:srcRect l="1" t="33622" r="6721" b="14789"/>
          <a:stretch/>
        </p:blipFill>
        <p:spPr>
          <a:xfrm>
            <a:off x="10524868" y="6254530"/>
            <a:ext cx="1543565" cy="603470"/>
          </a:xfrm>
          <a:prstGeom prst="rect">
            <a:avLst/>
          </a:prstGeom>
        </p:spPr>
      </p:pic>
      <p:sp>
        <p:nvSpPr>
          <p:cNvPr id="6" name="Rectangle 5">
            <a:extLst>
              <a:ext uri="{FF2B5EF4-FFF2-40B4-BE49-F238E27FC236}">
                <a16:creationId xmlns:a16="http://schemas.microsoft.com/office/drawing/2014/main" id="{D9298643-50C9-32A4-1886-1B81154174FE}"/>
              </a:ext>
            </a:extLst>
          </p:cNvPr>
          <p:cNvSpPr/>
          <p:nvPr/>
        </p:nvSpPr>
        <p:spPr>
          <a:xfrm>
            <a:off x="8767015" y="1223397"/>
            <a:ext cx="783509" cy="13508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descr="Afbeelding met schets, tekening, tekst, clipart&#10;&#10;Door AI gegenereerde inhoud is mogelijk onjuist.">
            <a:extLst>
              <a:ext uri="{FF2B5EF4-FFF2-40B4-BE49-F238E27FC236}">
                <a16:creationId xmlns:a16="http://schemas.microsoft.com/office/drawing/2014/main" id="{76FD68B9-16FF-69B3-5543-3A697CC022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1158840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9002A0-3953-D0B3-A9B3-EEB90011937E}"/>
            </a:ext>
          </a:extLst>
        </p:cNvPr>
        <p:cNvGrpSpPr/>
        <p:nvPr/>
      </p:nvGrpSpPr>
      <p:grpSpPr>
        <a:xfrm>
          <a:off x="0" y="0"/>
          <a:ext cx="0" cy="0"/>
          <a:chOff x="0" y="0"/>
          <a:chExt cx="0" cy="0"/>
        </a:xfrm>
      </p:grpSpPr>
      <p:sp useBgFill="1">
        <p:nvSpPr>
          <p:cNvPr id="1028" name="Rectangle 1030">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Afbeelding 10" descr="Afbeelding met tekst, Lettertype, logo, Graphics&#10;&#10;Automatisch gegenereerde beschrijving">
            <a:extLst>
              <a:ext uri="{FF2B5EF4-FFF2-40B4-BE49-F238E27FC236}">
                <a16:creationId xmlns:a16="http://schemas.microsoft.com/office/drawing/2014/main" id="{CA5E0B87-1327-CD4A-EE21-C28371509FA0}"/>
              </a:ext>
            </a:extLst>
          </p:cNvPr>
          <p:cNvPicPr>
            <a:picLocks noChangeAspect="1"/>
          </p:cNvPicPr>
          <p:nvPr/>
        </p:nvPicPr>
        <p:blipFill rotWithShape="1">
          <a:blip r:embed="rId3">
            <a:extLst>
              <a:ext uri="{28A0092B-C50C-407E-A947-70E740481C1C}">
                <a14:useLocalDpi xmlns:a14="http://schemas.microsoft.com/office/drawing/2010/main" val="0"/>
              </a:ext>
            </a:extLst>
          </a:blip>
          <a:srcRect l="1" t="33622" r="6721" b="14789"/>
          <a:stretch/>
        </p:blipFill>
        <p:spPr>
          <a:xfrm>
            <a:off x="10524868" y="6254530"/>
            <a:ext cx="1543565" cy="603470"/>
          </a:xfrm>
          <a:prstGeom prst="rect">
            <a:avLst/>
          </a:prstGeom>
        </p:spPr>
      </p:pic>
      <p:pic>
        <p:nvPicPr>
          <p:cNvPr id="4" name="Afbeelding 3" descr="Afbeelding met tekst, Kinderkunst, schermopname, ontwerp&#10;&#10;Door AI gegenereerde inhoud is mogelijk onjuist.">
            <a:extLst>
              <a:ext uri="{FF2B5EF4-FFF2-40B4-BE49-F238E27FC236}">
                <a16:creationId xmlns:a16="http://schemas.microsoft.com/office/drawing/2014/main" id="{1B36FE12-2AE5-4AE1-3092-E673751B6F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4240755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F069DD-9892-F7BB-8088-C2BDB295FF50}"/>
            </a:ext>
          </a:extLst>
        </p:cNvPr>
        <p:cNvGrpSpPr/>
        <p:nvPr/>
      </p:nvGrpSpPr>
      <p:grpSpPr>
        <a:xfrm>
          <a:off x="0" y="0"/>
          <a:ext cx="0" cy="0"/>
          <a:chOff x="0" y="0"/>
          <a:chExt cx="0" cy="0"/>
        </a:xfrm>
      </p:grpSpPr>
      <p:pic>
        <p:nvPicPr>
          <p:cNvPr id="3" name="Afbeelding 2" descr="Afbeelding met tekst, diagram, schermopname&#10;&#10;Door AI gegenereerde inhoud is mogelijk onjuist.">
            <a:extLst>
              <a:ext uri="{FF2B5EF4-FFF2-40B4-BE49-F238E27FC236}">
                <a16:creationId xmlns:a16="http://schemas.microsoft.com/office/drawing/2014/main" id="{002EA8CA-7B10-89DD-1C70-FF19A5CA8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2066313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0645A8C-5A0C-929B-52D2-8E0F4311D2B4}"/>
            </a:ext>
          </a:extLst>
        </p:cNvPr>
        <p:cNvGrpSpPr/>
        <p:nvPr/>
      </p:nvGrpSpPr>
      <p:grpSpPr>
        <a:xfrm>
          <a:off x="0" y="0"/>
          <a:ext cx="0" cy="0"/>
          <a:chOff x="0" y="0"/>
          <a:chExt cx="0" cy="0"/>
        </a:xfrm>
      </p:grpSpPr>
      <p:pic>
        <p:nvPicPr>
          <p:cNvPr id="3" name="Afbeelding 2" descr="Afbeelding met tekst, schermopname, Lettertype, diagram&#10;&#10;Door AI gegenereerde inhoud is mogelijk onjuist.">
            <a:extLst>
              <a:ext uri="{FF2B5EF4-FFF2-40B4-BE49-F238E27FC236}">
                <a16:creationId xmlns:a16="http://schemas.microsoft.com/office/drawing/2014/main" id="{6C309AE9-0016-D90A-C5AD-1A4F05C593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0872902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423D753-453D-2584-A2AD-E8E7C1D64FA3}"/>
            </a:ext>
          </a:extLst>
        </p:cNvPr>
        <p:cNvGrpSpPr/>
        <p:nvPr/>
      </p:nvGrpSpPr>
      <p:grpSpPr>
        <a:xfrm>
          <a:off x="0" y="0"/>
          <a:ext cx="0" cy="0"/>
          <a:chOff x="0" y="0"/>
          <a:chExt cx="0" cy="0"/>
        </a:xfrm>
      </p:grpSpPr>
      <p:sp useBgFill="1">
        <p:nvSpPr>
          <p:cNvPr id="2094" name="Rectangle 209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Afbeelding 5" descr="Afbeelding met tekst, Lettertype, logo, Graphics&#10;&#10;Automatisch gegenereerde beschrijving">
            <a:extLst>
              <a:ext uri="{FF2B5EF4-FFF2-40B4-BE49-F238E27FC236}">
                <a16:creationId xmlns:a16="http://schemas.microsoft.com/office/drawing/2014/main" id="{B03915B6-B988-8717-58AE-C2A81F7C162B}"/>
              </a:ext>
            </a:extLst>
          </p:cNvPr>
          <p:cNvPicPr>
            <a:picLocks noChangeAspect="1"/>
          </p:cNvPicPr>
          <p:nvPr/>
        </p:nvPicPr>
        <p:blipFill rotWithShape="1">
          <a:blip r:embed="rId3">
            <a:extLst>
              <a:ext uri="{28A0092B-C50C-407E-A947-70E740481C1C}">
                <a14:useLocalDpi xmlns:a14="http://schemas.microsoft.com/office/drawing/2010/main" val="0"/>
              </a:ext>
            </a:extLst>
          </a:blip>
          <a:srcRect l="1" t="33622" r="6721" b="14789"/>
          <a:stretch/>
        </p:blipFill>
        <p:spPr>
          <a:xfrm>
            <a:off x="10426014" y="6116448"/>
            <a:ext cx="1543565" cy="603470"/>
          </a:xfrm>
          <a:prstGeom prst="rect">
            <a:avLst/>
          </a:prstGeom>
        </p:spPr>
      </p:pic>
      <p:pic>
        <p:nvPicPr>
          <p:cNvPr id="3" name="Afbeelding 2" descr="Afbeelding met tekst, schermopname&#10;&#10;Door AI gegenereerde inhoud is mogelijk onjuist.">
            <a:extLst>
              <a:ext uri="{FF2B5EF4-FFF2-40B4-BE49-F238E27FC236}">
                <a16:creationId xmlns:a16="http://schemas.microsoft.com/office/drawing/2014/main" id="{AB2D5F10-C765-4792-0626-A8D81EE3C6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182166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tekenfilm, meubels, schermopname&#10;&#10;Door AI gegenereerde inhoud is mogelijk onjuist.">
            <a:extLst>
              <a:ext uri="{FF2B5EF4-FFF2-40B4-BE49-F238E27FC236}">
                <a16:creationId xmlns:a16="http://schemas.microsoft.com/office/drawing/2014/main" id="{CEA0ACFF-8009-5A4C-D1E5-D269D24DB2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179226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92EAE2-2C55-1913-EAAF-C47392337054}"/>
            </a:ext>
          </a:extLst>
        </p:cNvPr>
        <p:cNvGrpSpPr/>
        <p:nvPr/>
      </p:nvGrpSpPr>
      <p:grpSpPr>
        <a:xfrm>
          <a:off x="0" y="0"/>
          <a:ext cx="0" cy="0"/>
          <a:chOff x="0" y="0"/>
          <a:chExt cx="0" cy="0"/>
        </a:xfrm>
      </p:grpSpPr>
      <p:pic>
        <p:nvPicPr>
          <p:cNvPr id="10" name="Afbeelding 9" descr="Afbeelding met tekst, Lettertype, logo, Graphics&#10;&#10;Automatisch gegenereerde beschrijving">
            <a:extLst>
              <a:ext uri="{FF2B5EF4-FFF2-40B4-BE49-F238E27FC236}">
                <a16:creationId xmlns:a16="http://schemas.microsoft.com/office/drawing/2014/main" id="{E87E58CF-19D2-156E-31AD-5DE704628D73}"/>
              </a:ext>
            </a:extLst>
          </p:cNvPr>
          <p:cNvPicPr>
            <a:picLocks noChangeAspect="1"/>
          </p:cNvPicPr>
          <p:nvPr/>
        </p:nvPicPr>
        <p:blipFill rotWithShape="1">
          <a:blip r:embed="rId3">
            <a:extLst>
              <a:ext uri="{28A0092B-C50C-407E-A947-70E740481C1C}">
                <a14:useLocalDpi xmlns:a14="http://schemas.microsoft.com/office/drawing/2010/main" val="0"/>
              </a:ext>
            </a:extLst>
          </a:blip>
          <a:srcRect l="1" t="33622" r="6721" b="14789"/>
          <a:stretch/>
        </p:blipFill>
        <p:spPr>
          <a:xfrm>
            <a:off x="10524868" y="6254530"/>
            <a:ext cx="1543565" cy="603470"/>
          </a:xfrm>
          <a:prstGeom prst="rect">
            <a:avLst/>
          </a:prstGeom>
        </p:spPr>
      </p:pic>
      <p:pic>
        <p:nvPicPr>
          <p:cNvPr id="3" name="Afbeelding 2" descr="Afbeelding met tekst, schermopname, ontwerp&#10;&#10;Door AI gegenereerde inhoud is mogelijk onjuist.">
            <a:extLst>
              <a:ext uri="{FF2B5EF4-FFF2-40B4-BE49-F238E27FC236}">
                <a16:creationId xmlns:a16="http://schemas.microsoft.com/office/drawing/2014/main" id="{B4384EC5-3790-F0D7-25CB-014AF14A7B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134918490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oofdstuk slides">
  <a:themeElements>
    <a:clrScheme name="Aangepast 1">
      <a:dk1>
        <a:srgbClr val="B9CDD3"/>
      </a:dk1>
      <a:lt1>
        <a:srgbClr val="2C2A29"/>
      </a:lt1>
      <a:dk2>
        <a:srgbClr val="B9CDD3"/>
      </a:dk2>
      <a:lt2>
        <a:srgbClr val="FFFFFF"/>
      </a:lt2>
      <a:accent1>
        <a:srgbClr val="F08AA9"/>
      </a:accent1>
      <a:accent2>
        <a:srgbClr val="E1CA9B"/>
      </a:accent2>
      <a:accent3>
        <a:srgbClr val="B9CDD4"/>
      </a:accent3>
      <a:accent4>
        <a:srgbClr val="6E8944"/>
      </a:accent4>
      <a:accent5>
        <a:srgbClr val="999B30"/>
      </a:accent5>
      <a:accent6>
        <a:srgbClr val="B43C25"/>
      </a:accent6>
      <a:hlink>
        <a:srgbClr val="EE7454"/>
      </a:hlink>
      <a:folHlink>
        <a:srgbClr val="F4D15F"/>
      </a:folHlink>
    </a:clrScheme>
    <a:fontScheme name="Lucida - GL">
      <a:majorFont>
        <a:latin typeface="Lucida Sans Unicode"/>
        <a:ea typeface=""/>
        <a:cs typeface=""/>
      </a:majorFont>
      <a:minorFont>
        <a:latin typeface="Lucida Sans Unicod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zond_leven-template.potx" id="{187FE1C0-A4FD-40AC-93A8-C7ECE872EBFB}" vid="{2D7F828A-C275-48A4-B0E4-4ECE664191C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175c94a-e933-4451-ade7-a6a46a63b8f0" xsi:nil="true"/>
    <lcf76f155ced4ddcb4097134ff3c332f xmlns="636a8f42-b55a-4b23-a260-9526ae2a1e0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EE1590393EA864DAA04C72FC4631259" ma:contentTypeVersion="18" ma:contentTypeDescription="Een nieuw document maken." ma:contentTypeScope="" ma:versionID="791601667b2dd7ea4849d6d387e3b40c">
  <xsd:schema xmlns:xsd="http://www.w3.org/2001/XMLSchema" xmlns:xs="http://www.w3.org/2001/XMLSchema" xmlns:p="http://schemas.microsoft.com/office/2006/metadata/properties" xmlns:ns2="636a8f42-b55a-4b23-a260-9526ae2a1e01" xmlns:ns3="f175c94a-e933-4451-ade7-a6a46a63b8f0" targetNamespace="http://schemas.microsoft.com/office/2006/metadata/properties" ma:root="true" ma:fieldsID="dbf0fb15e146fd321a3e0544c587a6c5" ns2:_="" ns3:_="">
    <xsd:import namespace="636a8f42-b55a-4b23-a260-9526ae2a1e01"/>
    <xsd:import namespace="f175c94a-e933-4451-ade7-a6a46a63b8f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ServiceLocation" minOccurs="0"/>
                <xsd:element ref="ns3:SharedWithUsers" minOccurs="0"/>
                <xsd:element ref="ns3:SharedWithDetails"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6a8f42-b55a-4b23-a260-9526ae2a1e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Afbeeldingtags" ma:readOnly="false" ma:fieldId="{5cf76f15-5ced-4ddc-b409-7134ff3c332f}" ma:taxonomyMulti="true" ma:sspId="e89c4268-854a-4b50-bbef-814b08314aa2"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175c94a-e933-4451-ade7-a6a46a63b8f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ca622b98-3c34-45c8-8ab7-cebf1dfbbe63}" ma:internalName="TaxCatchAll" ma:showField="CatchAllData" ma:web="f175c94a-e933-4451-ade7-a6a46a63b8f0">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9C3E8A-BED5-44C6-BC23-C08041D6805D}">
  <ds:schemaRefs>
    <ds:schemaRef ds:uri="http://schemas.microsoft.com/office/2006/documentManagement/types"/>
    <ds:schemaRef ds:uri="636a8f42-b55a-4b23-a260-9526ae2a1e01"/>
    <ds:schemaRef ds:uri="f175c94a-e933-4451-ade7-a6a46a63b8f0"/>
    <ds:schemaRef ds:uri="http://purl.org/dc/elements/1.1/"/>
    <ds:schemaRef ds:uri="http://schemas.openxmlformats.org/package/2006/metadata/core-properties"/>
    <ds:schemaRef ds:uri="http://purl.org/dc/dcmitype/"/>
    <ds:schemaRef ds:uri="http://purl.org/dc/terms/"/>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E1D76E9A-545E-4BCA-9292-8315EB139BC1}">
  <ds:schemaRefs>
    <ds:schemaRef ds:uri="636a8f42-b55a-4b23-a260-9526ae2a1e01"/>
    <ds:schemaRef ds:uri="f175c94a-e933-4451-ade7-a6a46a63b8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11DB32E-9FC6-40F3-91E4-86063AA2F2F1}">
  <ds:schemaRefs>
    <ds:schemaRef ds:uri="http://schemas.microsoft.com/sharepoint/v3/contenttype/forms"/>
  </ds:schemaRefs>
</ds:datastoreItem>
</file>

<file path=docMetadata/LabelInfo.xml><?xml version="1.0" encoding="utf-8"?>
<clbl:labelList xmlns:clbl="http://schemas.microsoft.com/office/2020/mipLabelMetadata">
  <clbl:label id="{e25e962c-7811-404d-8ad5-8e49e8aa63d7}" enabled="0" method="" siteId="{e25e962c-7811-404d-8ad5-8e49e8aa63d7}" removed="1"/>
</clbl:labelList>
</file>

<file path=docProps/app.xml><?xml version="1.0" encoding="utf-8"?>
<Properties xmlns="http://schemas.openxmlformats.org/officeDocument/2006/extended-properties" xmlns:vt="http://schemas.openxmlformats.org/officeDocument/2006/docPropsVTypes">
  <TotalTime>0</TotalTime>
  <Words>1320</Words>
  <Application>Microsoft Office PowerPoint</Application>
  <PresentationFormat>Breedbeeld</PresentationFormat>
  <Paragraphs>97</Paragraphs>
  <Slides>13</Slides>
  <Notes>13</Notes>
  <HiddenSlides>0</HiddenSlides>
  <MMClips>0</MMClips>
  <ScaleCrop>false</ScaleCrop>
  <HeadingPairs>
    <vt:vector size="6" baseType="variant">
      <vt:variant>
        <vt:lpstr>Gebruikte lettertypen</vt:lpstr>
      </vt:variant>
      <vt:variant>
        <vt:i4>5</vt:i4>
      </vt:variant>
      <vt:variant>
        <vt:lpstr>Thema</vt:lpstr>
      </vt:variant>
      <vt:variant>
        <vt:i4>2</vt:i4>
      </vt:variant>
      <vt:variant>
        <vt:lpstr>Diatitels</vt:lpstr>
      </vt:variant>
      <vt:variant>
        <vt:i4>13</vt:i4>
      </vt:variant>
    </vt:vector>
  </HeadingPairs>
  <TitlesOfParts>
    <vt:vector size="20" baseType="lpstr">
      <vt:lpstr>Alegreya Sans</vt:lpstr>
      <vt:lpstr>Arial</vt:lpstr>
      <vt:lpstr>Calibri</vt:lpstr>
      <vt:lpstr>Calibri Light</vt:lpstr>
      <vt:lpstr>Lucida Sans Unicode</vt:lpstr>
      <vt:lpstr>Kantoorthema</vt:lpstr>
      <vt:lpstr>Hoofdstuk slides</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Even Voorstellen</dc:title>
  <dc:creator>Sandy Heylen</dc:creator>
  <cp:lastModifiedBy>Annedore Van Zalen</cp:lastModifiedBy>
  <cp:revision>1</cp:revision>
  <dcterms:created xsi:type="dcterms:W3CDTF">2023-09-05T09:51:09Z</dcterms:created>
  <dcterms:modified xsi:type="dcterms:W3CDTF">2026-02-03T14:35:16Z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0x0101004EE1590393EA864DAA04C72FC4631259</vt:lpwstr>
  </property>
  <property fmtid="{D5CDD505-2E9C-101B-9397-08002B2CF9AE}" pid="3" name="MediaServiceImageTags">
    <vt:lpwstr/>
  </property>
</Properties>
</file>