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  <p:sldMasterId id="2147483674" r:id="rId5"/>
    <p:sldMasterId id="2147483680" r:id="rId6"/>
    <p:sldMasterId id="2147483718" r:id="rId7"/>
    <p:sldMasterId id="2147483736" r:id="rId8"/>
    <p:sldMasterId id="2147483742" r:id="rId9"/>
    <p:sldMasterId id="2147483759" r:id="rId10"/>
  </p:sldMasterIdLst>
  <p:notesMasterIdLst>
    <p:notesMasterId r:id="rId26"/>
  </p:notesMasterIdLst>
  <p:sldIdLst>
    <p:sldId id="259" r:id="rId11"/>
    <p:sldId id="2221" r:id="rId12"/>
    <p:sldId id="2224" r:id="rId13"/>
    <p:sldId id="2206" r:id="rId14"/>
    <p:sldId id="2229" r:id="rId15"/>
    <p:sldId id="2231" r:id="rId16"/>
    <p:sldId id="2225" r:id="rId17"/>
    <p:sldId id="2208" r:id="rId18"/>
    <p:sldId id="2226" r:id="rId19"/>
    <p:sldId id="2230" r:id="rId20"/>
    <p:sldId id="2227" r:id="rId21"/>
    <p:sldId id="2214" r:id="rId22"/>
    <p:sldId id="2232" r:id="rId23"/>
    <p:sldId id="2228" r:id="rId24"/>
    <p:sldId id="2205" r:id="rId25"/>
  </p:sldIdLst>
  <p:sldSz cx="9144000" cy="5143500" type="screen16x9"/>
  <p:notesSz cx="6669088" cy="9926638"/>
  <p:defaultTextStyle>
    <a:defPPr>
      <a:defRPr lang="nl-B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67BDA9D-2D49-3E68-ECAB-9B1631C98B91}" name="Loes Neven" initials="LN" userId="S::loes.neven@gezondleven.be::7b0b2466-cc03-4a1c-872a-e1aee5e502ee" providerId="AD"/>
  <p188:author id="{730716A7-4906-43E2-BA4C-ECD8285B4F1C}" name="Linda De Boeck" initials="LDB" userId="S::Linda.Deboeck@gezondleven.be::1d940959-db4f-4740-b7af-4f3d24235a24" providerId="AD"/>
  <p188:author id="{BF142FC1-6528-C8D6-941A-B29AFBBCD9D6}" name="Stien Vandierendonck" initials="SV" userId="S::stien.vandierendonck@gezondleven.be::b6c1c0e6-bfbf-4f88-a90b-660f27a3fb8b" providerId="AD"/>
  <p188:author id="{54A642F2-DB99-8E4A-8A36-CC6682C17C77}" name="Linda De Boeck" initials="LB" userId="S::linda.deboeck@gezondleven.be::1d940959-db4f-4740-b7af-4f3d24235a2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ies Vandenbempt" initials="DV" lastIdx="7" clrIdx="0">
    <p:extLst>
      <p:ext uri="{19B8F6BF-5375-455C-9EA6-DF929625EA0E}">
        <p15:presenceInfo xmlns:p15="http://schemas.microsoft.com/office/powerpoint/2012/main" userId="S::Dries.Vandenbempt@gezondleven.be::26560eb4-bd85-4c41-8007-5d7ef99464fe" providerId="AD"/>
      </p:ext>
    </p:extLst>
  </p:cmAuthor>
  <p:cmAuthor id="2" name="Loes Neven" initials="LN" lastIdx="15" clrIdx="1">
    <p:extLst>
      <p:ext uri="{19B8F6BF-5375-455C-9EA6-DF929625EA0E}">
        <p15:presenceInfo xmlns:p15="http://schemas.microsoft.com/office/powerpoint/2012/main" userId="S::loes.neven@gezondleven.be::7b0b2466-cc03-4a1c-872a-e1aee5e502ee" providerId="AD"/>
      </p:ext>
    </p:extLst>
  </p:cmAuthor>
  <p:cmAuthor id="3" name="Luc Lipkens" initials="LL" lastIdx="2" clrIdx="2">
    <p:extLst>
      <p:ext uri="{19B8F6BF-5375-455C-9EA6-DF929625EA0E}">
        <p15:presenceInfo xmlns:p15="http://schemas.microsoft.com/office/powerpoint/2012/main" userId="S::Luc.Lipkens@gezondleven.be::d1c584d2-eab2-47f9-ab0f-b25622eec04e" providerId="AD"/>
      </p:ext>
    </p:extLst>
  </p:cmAuthor>
  <p:cmAuthor id="4" name="Jolien Plaete" initials="JP" lastIdx="1" clrIdx="3">
    <p:extLst>
      <p:ext uri="{19B8F6BF-5375-455C-9EA6-DF929625EA0E}">
        <p15:presenceInfo xmlns:p15="http://schemas.microsoft.com/office/powerpoint/2012/main" userId="S::jolien.plaete@gezondleven.be::ba2a7abd-d567-4ad1-aa8c-b6a7a420180c" providerId="AD"/>
      </p:ext>
    </p:extLst>
  </p:cmAuthor>
  <p:cmAuthor id="5" name="Liese Weemaels" initials="LW" lastIdx="1" clrIdx="4">
    <p:extLst>
      <p:ext uri="{19B8F6BF-5375-455C-9EA6-DF929625EA0E}">
        <p15:presenceInfo xmlns:p15="http://schemas.microsoft.com/office/powerpoint/2012/main" userId="S::liese.weemaels@gezondleven.be::a102461f-5b5c-4f07-902b-a5a1a38055b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D5A3"/>
    <a:srgbClr val="ACD18C"/>
    <a:srgbClr val="B8D291"/>
    <a:srgbClr val="EDF3E3"/>
    <a:srgbClr val="F5F5F5"/>
    <a:srgbClr val="ED7D31"/>
    <a:srgbClr val="DCE3C7"/>
    <a:srgbClr val="CBDADF"/>
    <a:srgbClr val="FAFBF7"/>
    <a:srgbClr val="F6F9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07F67A-C45F-1D46-3C9B-D3E74A188A7F}" v="275" dt="2025-11-03T10:43:08.804"/>
  </p1510:revLst>
</p1510:revInfo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34" Type="http://schemas.microsoft.com/office/2018/10/relationships/authors" Target="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ne Vangroenweghe" userId="S::tine.vangroenweghe@gezondleven.be::093fb004-729e-4754-9ada-7f1a5afa9f03" providerId="AD" clId="Web-{1FD46E9C-F06E-9EF0-082B-3FBAF7B1A7F0}"/>
    <pc:docChg chg="addSld delSld modSld sldOrd">
      <pc:chgData name="Tine Vangroenweghe" userId="S::tine.vangroenweghe@gezondleven.be::093fb004-729e-4754-9ada-7f1a5afa9f03" providerId="AD" clId="Web-{1FD46E9C-F06E-9EF0-082B-3FBAF7B1A7F0}" dt="2025-10-16T14:01:07.891" v="881" actId="1076"/>
      <pc:docMkLst>
        <pc:docMk/>
      </pc:docMkLst>
      <pc:sldChg chg="modSp">
        <pc:chgData name="Tine Vangroenweghe" userId="S::tine.vangroenweghe@gezondleven.be::093fb004-729e-4754-9ada-7f1a5afa9f03" providerId="AD" clId="Web-{1FD46E9C-F06E-9EF0-082B-3FBAF7B1A7F0}" dt="2025-10-16T13:28:54.812" v="448" actId="20577"/>
        <pc:sldMkLst>
          <pc:docMk/>
          <pc:sldMk cId="1912939725" sldId="259"/>
        </pc:sldMkLst>
        <pc:spChg chg="mod">
          <ac:chgData name="Tine Vangroenweghe" userId="S::tine.vangroenweghe@gezondleven.be::093fb004-729e-4754-9ada-7f1a5afa9f03" providerId="AD" clId="Web-{1FD46E9C-F06E-9EF0-082B-3FBAF7B1A7F0}" dt="2025-10-16T13:28:54.812" v="448" actId="20577"/>
          <ac:spMkLst>
            <pc:docMk/>
            <pc:sldMk cId="1912939725" sldId="259"/>
            <ac:spMk id="4" creationId="{8B1D7B1F-4C64-43FF-962F-8C83A6621319}"/>
          </ac:spMkLst>
        </pc:spChg>
      </pc:sldChg>
      <pc:sldChg chg="addSp delSp modSp ord">
        <pc:chgData name="Tine Vangroenweghe" userId="S::tine.vangroenweghe@gezondleven.be::093fb004-729e-4754-9ada-7f1a5afa9f03" providerId="AD" clId="Web-{1FD46E9C-F06E-9EF0-082B-3FBAF7B1A7F0}" dt="2025-10-16T13:36:12.599" v="582" actId="1076"/>
        <pc:sldMkLst>
          <pc:docMk/>
          <pc:sldMk cId="3258634251" sldId="2205"/>
        </pc:sldMkLst>
        <pc:picChg chg="add mod modCrop">
          <ac:chgData name="Tine Vangroenweghe" userId="S::tine.vangroenweghe@gezondleven.be::093fb004-729e-4754-9ada-7f1a5afa9f03" providerId="AD" clId="Web-{1FD46E9C-F06E-9EF0-082B-3FBAF7B1A7F0}" dt="2025-10-16T13:36:02.661" v="575" actId="1076"/>
          <ac:picMkLst>
            <pc:docMk/>
            <pc:sldMk cId="3258634251" sldId="2205"/>
            <ac:picMk id="11" creationId="{8B4D2E0E-5E11-E1F9-AA7E-63D36E59DE9D}"/>
          </ac:picMkLst>
        </pc:picChg>
        <pc:picChg chg="add mod modCrop">
          <ac:chgData name="Tine Vangroenweghe" userId="S::tine.vangroenweghe@gezondleven.be::093fb004-729e-4754-9ada-7f1a5afa9f03" providerId="AD" clId="Web-{1FD46E9C-F06E-9EF0-082B-3FBAF7B1A7F0}" dt="2025-10-16T13:36:07.849" v="579" actId="1076"/>
          <ac:picMkLst>
            <pc:docMk/>
            <pc:sldMk cId="3258634251" sldId="2205"/>
            <ac:picMk id="12" creationId="{75343EDB-3F3C-1D18-05DF-F80624DD33EF}"/>
          </ac:picMkLst>
        </pc:picChg>
        <pc:picChg chg="add mod modCrop">
          <ac:chgData name="Tine Vangroenweghe" userId="S::tine.vangroenweghe@gezondleven.be::093fb004-729e-4754-9ada-7f1a5afa9f03" providerId="AD" clId="Web-{1FD46E9C-F06E-9EF0-082B-3FBAF7B1A7F0}" dt="2025-10-16T13:36:04.833" v="577" actId="1076"/>
          <ac:picMkLst>
            <pc:docMk/>
            <pc:sldMk cId="3258634251" sldId="2205"/>
            <ac:picMk id="13" creationId="{B1D962F6-B497-484C-6C1F-BDCCBE941790}"/>
          </ac:picMkLst>
        </pc:picChg>
        <pc:picChg chg="add mod modCrop">
          <ac:chgData name="Tine Vangroenweghe" userId="S::tine.vangroenweghe@gezondleven.be::093fb004-729e-4754-9ada-7f1a5afa9f03" providerId="AD" clId="Web-{1FD46E9C-F06E-9EF0-082B-3FBAF7B1A7F0}" dt="2025-10-16T13:36:03.833" v="576" actId="1076"/>
          <ac:picMkLst>
            <pc:docMk/>
            <pc:sldMk cId="3258634251" sldId="2205"/>
            <ac:picMk id="14" creationId="{FD692166-AC6E-1FCC-94CB-F2A6A6C56872}"/>
          </ac:picMkLst>
        </pc:picChg>
        <pc:picChg chg="add mod modCrop">
          <ac:chgData name="Tine Vangroenweghe" userId="S::tine.vangroenweghe@gezondleven.be::093fb004-729e-4754-9ada-7f1a5afa9f03" providerId="AD" clId="Web-{1FD46E9C-F06E-9EF0-082B-3FBAF7B1A7F0}" dt="2025-10-16T13:35:39.489" v="564" actId="1076"/>
          <ac:picMkLst>
            <pc:docMk/>
            <pc:sldMk cId="3258634251" sldId="2205"/>
            <ac:picMk id="15" creationId="{2ED9D365-5349-4501-85C5-D8EE93253E5E}"/>
          </ac:picMkLst>
        </pc:picChg>
        <pc:picChg chg="add mod modCrop">
          <ac:chgData name="Tine Vangroenweghe" userId="S::tine.vangroenweghe@gezondleven.be::093fb004-729e-4754-9ada-7f1a5afa9f03" providerId="AD" clId="Web-{1FD46E9C-F06E-9EF0-082B-3FBAF7B1A7F0}" dt="2025-10-16T13:36:05.802" v="578" actId="1076"/>
          <ac:picMkLst>
            <pc:docMk/>
            <pc:sldMk cId="3258634251" sldId="2205"/>
            <ac:picMk id="16" creationId="{960489DB-1EB2-1B1A-BE5E-ECEC26A86B80}"/>
          </ac:picMkLst>
        </pc:picChg>
        <pc:picChg chg="add mod modCrop">
          <ac:chgData name="Tine Vangroenweghe" userId="S::tine.vangroenweghe@gezondleven.be::093fb004-729e-4754-9ada-7f1a5afa9f03" providerId="AD" clId="Web-{1FD46E9C-F06E-9EF0-082B-3FBAF7B1A7F0}" dt="2025-10-16T13:36:12.599" v="582" actId="1076"/>
          <ac:picMkLst>
            <pc:docMk/>
            <pc:sldMk cId="3258634251" sldId="2205"/>
            <ac:picMk id="17" creationId="{6FA0CAC9-1A13-F115-8283-E5A2B9BFF0BB}"/>
          </ac:picMkLst>
        </pc:picChg>
        <pc:picChg chg="add mod modCrop">
          <ac:chgData name="Tine Vangroenweghe" userId="S::tine.vangroenweghe@gezondleven.be::093fb004-729e-4754-9ada-7f1a5afa9f03" providerId="AD" clId="Web-{1FD46E9C-F06E-9EF0-082B-3FBAF7B1A7F0}" dt="2025-10-16T13:36:10.208" v="580" actId="1076"/>
          <ac:picMkLst>
            <pc:docMk/>
            <pc:sldMk cId="3258634251" sldId="2205"/>
            <ac:picMk id="18" creationId="{3F1BF94E-7462-16D7-2D20-6A6B1A7106BC}"/>
          </ac:picMkLst>
        </pc:picChg>
      </pc:sldChg>
      <pc:sldChg chg="addSp delSp modSp delAnim">
        <pc:chgData name="Tine Vangroenweghe" userId="S::tine.vangroenweghe@gezondleven.be::093fb004-729e-4754-9ada-7f1a5afa9f03" providerId="AD" clId="Web-{1FD46E9C-F06E-9EF0-082B-3FBAF7B1A7F0}" dt="2025-10-16T13:51:23.893" v="752" actId="1076"/>
        <pc:sldMkLst>
          <pc:docMk/>
          <pc:sldMk cId="2247248929" sldId="2206"/>
        </pc:sldMkLst>
        <pc:picChg chg="add mod">
          <ac:chgData name="Tine Vangroenweghe" userId="S::tine.vangroenweghe@gezondleven.be::093fb004-729e-4754-9ada-7f1a5afa9f03" providerId="AD" clId="Web-{1FD46E9C-F06E-9EF0-082B-3FBAF7B1A7F0}" dt="2025-10-16T13:06:18.550" v="225" actId="1076"/>
          <ac:picMkLst>
            <pc:docMk/>
            <pc:sldMk cId="2247248929" sldId="2206"/>
            <ac:picMk id="9" creationId="{4181AA9E-3D6C-020B-0598-E2CA4B458FC9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11:05.449" v="255" actId="1076"/>
          <ac:picMkLst>
            <pc:docMk/>
            <pc:sldMk cId="2247248929" sldId="2206"/>
            <ac:picMk id="11" creationId="{6F357F72-D52E-5E06-3FCC-1E625B951B6A}"/>
          </ac:picMkLst>
        </pc:picChg>
        <pc:picChg chg="add mod modCrop">
          <ac:chgData name="Tine Vangroenweghe" userId="S::tine.vangroenweghe@gezondleven.be::093fb004-729e-4754-9ada-7f1a5afa9f03" providerId="AD" clId="Web-{1FD46E9C-F06E-9EF0-082B-3FBAF7B1A7F0}" dt="2025-10-16T13:11:05.465" v="256" actId="1076"/>
          <ac:picMkLst>
            <pc:docMk/>
            <pc:sldMk cId="2247248929" sldId="2206"/>
            <ac:picMk id="12" creationId="{A53A60C0-3F59-E9A7-BCB3-3BC93976C3D7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51:18.159" v="750" actId="1076"/>
          <ac:picMkLst>
            <pc:docMk/>
            <pc:sldMk cId="2247248929" sldId="2206"/>
            <ac:picMk id="14" creationId="{DF03D612-5814-ACB1-D97B-49492F5DC777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51:23.893" v="752" actId="1076"/>
          <ac:picMkLst>
            <pc:docMk/>
            <pc:sldMk cId="2247248929" sldId="2206"/>
            <ac:picMk id="15" creationId="{F6B14554-A7A4-6DC4-4F8A-ECDE46D00FB6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06:24.456" v="226" actId="1076"/>
          <ac:picMkLst>
            <pc:docMk/>
            <pc:sldMk cId="2247248929" sldId="2206"/>
            <ac:picMk id="16" creationId="{69946CEC-04C1-3112-9D12-CDE22ADB1930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06:16.112" v="224" actId="1076"/>
          <ac:picMkLst>
            <pc:docMk/>
            <pc:sldMk cId="2247248929" sldId="2206"/>
            <ac:picMk id="18" creationId="{35B0EA3E-F375-4D46-1666-ED12CD815DCB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09:37.682" v="247" actId="1076"/>
          <ac:picMkLst>
            <pc:docMk/>
            <pc:sldMk cId="2247248929" sldId="2206"/>
            <ac:picMk id="22" creationId="{899B7A41-17BF-2A25-CF79-8C3D12329F99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09:44.276" v="249" actId="1076"/>
          <ac:picMkLst>
            <pc:docMk/>
            <pc:sldMk cId="2247248929" sldId="2206"/>
            <ac:picMk id="25" creationId="{C44B457E-449B-9AC3-2B59-B6103B3E75AE}"/>
          </ac:picMkLst>
        </pc:picChg>
        <pc:picChg chg="add mod modCrop">
          <ac:chgData name="Tine Vangroenweghe" userId="S::tine.vangroenweghe@gezondleven.be::093fb004-729e-4754-9ada-7f1a5afa9f03" providerId="AD" clId="Web-{1FD46E9C-F06E-9EF0-082B-3FBAF7B1A7F0}" dt="2025-10-16T13:51:19.456" v="751" actId="1076"/>
          <ac:picMkLst>
            <pc:docMk/>
            <pc:sldMk cId="2247248929" sldId="2206"/>
            <ac:picMk id="27" creationId="{8DDC5C40-8833-F717-78E1-F09D654B195A}"/>
          </ac:picMkLst>
        </pc:picChg>
      </pc:sldChg>
      <pc:sldChg chg="addSp delSp modSp delAnim">
        <pc:chgData name="Tine Vangroenweghe" userId="S::tine.vangroenweghe@gezondleven.be::093fb004-729e-4754-9ada-7f1a5afa9f03" providerId="AD" clId="Web-{1FD46E9C-F06E-9EF0-082B-3FBAF7B1A7F0}" dt="2025-10-16T13:39:16.705" v="614" actId="1076"/>
        <pc:sldMkLst>
          <pc:docMk/>
          <pc:sldMk cId="33076771" sldId="2208"/>
        </pc:sldMkLst>
        <pc:picChg chg="add mod">
          <ac:chgData name="Tine Vangroenweghe" userId="S::tine.vangroenweghe@gezondleven.be::093fb004-729e-4754-9ada-7f1a5afa9f03" providerId="AD" clId="Web-{1FD46E9C-F06E-9EF0-082B-3FBAF7B1A7F0}" dt="2025-10-16T13:12:15.013" v="258" actId="1076"/>
          <ac:picMkLst>
            <pc:docMk/>
            <pc:sldMk cId="33076771" sldId="2208"/>
            <ac:picMk id="2" creationId="{7D21A5ED-8507-AD22-A5DB-01C121FE61A9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12:16.123" v="259" actId="1076"/>
          <ac:picMkLst>
            <pc:docMk/>
            <pc:sldMk cId="33076771" sldId="2208"/>
            <ac:picMk id="4" creationId="{E0BB39AE-CBE8-A1B3-8300-370338728572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12:47.795" v="272"/>
          <ac:picMkLst>
            <pc:docMk/>
            <pc:sldMk cId="33076771" sldId="2208"/>
            <ac:picMk id="11" creationId="{C0045975-F444-E448-A19C-E2D393CB2AFE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15:10.970" v="320" actId="1076"/>
          <ac:picMkLst>
            <pc:docMk/>
            <pc:sldMk cId="33076771" sldId="2208"/>
            <ac:picMk id="12" creationId="{5DF85AAD-4FEA-9CFA-0429-1F1D063D67C4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05:39.548" v="221" actId="1076"/>
          <ac:picMkLst>
            <pc:docMk/>
            <pc:sldMk cId="33076771" sldId="2208"/>
            <ac:picMk id="13" creationId="{644A0944-00BA-FF00-8759-DDE214E979C7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39:16.705" v="614" actId="1076"/>
          <ac:picMkLst>
            <pc:docMk/>
            <pc:sldMk cId="33076771" sldId="2208"/>
            <ac:picMk id="14" creationId="{4B8E2AC3-737B-C68A-AB9D-731560BA6106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12:35.060" v="268" actId="1076"/>
          <ac:picMkLst>
            <pc:docMk/>
            <pc:sldMk cId="33076771" sldId="2208"/>
            <ac:picMk id="15" creationId="{6C24BC00-DBDD-2B86-5AA8-BEBA8695B6C3}"/>
          </ac:picMkLst>
        </pc:picChg>
        <pc:picChg chg="add mod modCrop">
          <ac:chgData name="Tine Vangroenweghe" userId="S::tine.vangroenweghe@gezondleven.be::093fb004-729e-4754-9ada-7f1a5afa9f03" providerId="AD" clId="Web-{1FD46E9C-F06E-9EF0-082B-3FBAF7B1A7F0}" dt="2025-10-16T13:38:58.907" v="609" actId="1076"/>
          <ac:picMkLst>
            <pc:docMk/>
            <pc:sldMk cId="33076771" sldId="2208"/>
            <ac:picMk id="16" creationId="{8E1C7D7D-0EF1-604C-BFF2-DF1FE77C6236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39:15.408" v="613" actId="1076"/>
          <ac:picMkLst>
            <pc:docMk/>
            <pc:sldMk cId="33076771" sldId="2208"/>
            <ac:picMk id="17" creationId="{6A3F4068-51F9-0A4A-6038-8D44AEC53081}"/>
          </ac:picMkLst>
        </pc:picChg>
      </pc:sldChg>
      <pc:sldChg chg="addSp delSp modSp">
        <pc:chgData name="Tine Vangroenweghe" userId="S::tine.vangroenweghe@gezondleven.be::093fb004-729e-4754-9ada-7f1a5afa9f03" providerId="AD" clId="Web-{1FD46E9C-F06E-9EF0-082B-3FBAF7B1A7F0}" dt="2025-10-16T13:52:06.003" v="754" actId="1076"/>
        <pc:sldMkLst>
          <pc:docMk/>
          <pc:sldMk cId="1295978048" sldId="2214"/>
        </pc:sldMkLst>
        <pc:picChg chg="add mod ord">
          <ac:chgData name="Tine Vangroenweghe" userId="S::tine.vangroenweghe@gezondleven.be::093fb004-729e-4754-9ada-7f1a5afa9f03" providerId="AD" clId="Web-{1FD46E9C-F06E-9EF0-082B-3FBAF7B1A7F0}" dt="2025-10-16T13:52:06.003" v="754" actId="1076"/>
          <ac:picMkLst>
            <pc:docMk/>
            <pc:sldMk cId="1295978048" sldId="2214"/>
            <ac:picMk id="6" creationId="{D4FFB3E0-F258-F1DB-2AF0-56E68DECF93F}"/>
          </ac:picMkLst>
        </pc:picChg>
        <pc:picChg chg="add mod ord">
          <ac:chgData name="Tine Vangroenweghe" userId="S::tine.vangroenweghe@gezondleven.be::093fb004-729e-4754-9ada-7f1a5afa9f03" providerId="AD" clId="Web-{1FD46E9C-F06E-9EF0-082B-3FBAF7B1A7F0}" dt="2025-10-16T13:52:03.659" v="753" actId="1076"/>
          <ac:picMkLst>
            <pc:docMk/>
            <pc:sldMk cId="1295978048" sldId="2214"/>
            <ac:picMk id="7" creationId="{BA30DA1B-F3FE-39BC-4A86-2AB77455D753}"/>
          </ac:picMkLst>
        </pc:picChg>
        <pc:picChg chg="add mod ord">
          <ac:chgData name="Tine Vangroenweghe" userId="S::tine.vangroenweghe@gezondleven.be::093fb004-729e-4754-9ada-7f1a5afa9f03" providerId="AD" clId="Web-{1FD46E9C-F06E-9EF0-082B-3FBAF7B1A7F0}" dt="2025-10-16T13:47:32.594" v="682" actId="1076"/>
          <ac:picMkLst>
            <pc:docMk/>
            <pc:sldMk cId="1295978048" sldId="2214"/>
            <ac:picMk id="9" creationId="{F00A5341-F285-2D83-A321-82FF3EE894B3}"/>
          </ac:picMkLst>
        </pc:picChg>
        <pc:picChg chg="add mod ord">
          <ac:chgData name="Tine Vangroenweghe" userId="S::tine.vangroenweghe@gezondleven.be::093fb004-729e-4754-9ada-7f1a5afa9f03" providerId="AD" clId="Web-{1FD46E9C-F06E-9EF0-082B-3FBAF7B1A7F0}" dt="2025-10-16T13:47:46.078" v="687"/>
          <ac:picMkLst>
            <pc:docMk/>
            <pc:sldMk cId="1295978048" sldId="2214"/>
            <ac:picMk id="10" creationId="{2D66A9B2-B52F-35F3-3417-3354B6C15D16}"/>
          </ac:picMkLst>
        </pc:picChg>
        <pc:picChg chg="add mod modCrop">
          <ac:chgData name="Tine Vangroenweghe" userId="S::tine.vangroenweghe@gezondleven.be::093fb004-729e-4754-9ada-7f1a5afa9f03" providerId="AD" clId="Web-{1FD46E9C-F06E-9EF0-082B-3FBAF7B1A7F0}" dt="2025-10-16T13:47:43.703" v="686" actId="1076"/>
          <ac:picMkLst>
            <pc:docMk/>
            <pc:sldMk cId="1295978048" sldId="2214"/>
            <ac:picMk id="11" creationId="{4D049882-983D-C343-F12A-6667A61B5CED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49:38.986" v="734" actId="1076"/>
          <ac:picMkLst>
            <pc:docMk/>
            <pc:sldMk cId="1295978048" sldId="2214"/>
            <ac:picMk id="12" creationId="{E58C0640-DAF8-84E6-C0C3-8DC5FAEAFC04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47:35.846" v="683" actId="1076"/>
          <ac:picMkLst>
            <pc:docMk/>
            <pc:sldMk cId="1295978048" sldId="2214"/>
            <ac:picMk id="13" creationId="{5F9C3332-06EE-CC18-350C-F6F79BB4B9C2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50:31.049" v="744" actId="1076"/>
          <ac:picMkLst>
            <pc:docMk/>
            <pc:sldMk cId="1295978048" sldId="2214"/>
            <ac:picMk id="14" creationId="{5F968D65-2138-11EF-B198-8F70020D3064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49:32.720" v="731" actId="1076"/>
          <ac:picMkLst>
            <pc:docMk/>
            <pc:sldMk cId="1295978048" sldId="2214"/>
            <ac:picMk id="15" creationId="{CBC0682E-716B-3535-A91B-898682F855EF}"/>
          </ac:picMkLst>
        </pc:picChg>
        <pc:picChg chg="add mod modCrop">
          <ac:chgData name="Tine Vangroenweghe" userId="S::tine.vangroenweghe@gezondleven.be::093fb004-729e-4754-9ada-7f1a5afa9f03" providerId="AD" clId="Web-{1FD46E9C-F06E-9EF0-082B-3FBAF7B1A7F0}" dt="2025-10-16T13:49:32.736" v="732" actId="1076"/>
          <ac:picMkLst>
            <pc:docMk/>
            <pc:sldMk cId="1295978048" sldId="2214"/>
            <ac:picMk id="16" creationId="{68EF5CC0-D011-3583-C346-BE0CCC3F79C4}"/>
          </ac:picMkLst>
        </pc:picChg>
        <pc:picChg chg="add mod modCrop">
          <ac:chgData name="Tine Vangroenweghe" userId="S::tine.vangroenweghe@gezondleven.be::093fb004-729e-4754-9ada-7f1a5afa9f03" providerId="AD" clId="Web-{1FD46E9C-F06E-9EF0-082B-3FBAF7B1A7F0}" dt="2025-10-16T13:49:32.736" v="733" actId="1076"/>
          <ac:picMkLst>
            <pc:docMk/>
            <pc:sldMk cId="1295978048" sldId="2214"/>
            <ac:picMk id="17" creationId="{E8A8404B-2665-C4B2-45CB-87AA5936FAD1}"/>
          </ac:picMkLst>
        </pc:picChg>
      </pc:sldChg>
      <pc:sldChg chg="addSp delSp modSp">
        <pc:chgData name="Tine Vangroenweghe" userId="S::tine.vangroenweghe@gezondleven.be::093fb004-729e-4754-9ada-7f1a5afa9f03" providerId="AD" clId="Web-{1FD46E9C-F06E-9EF0-082B-3FBAF7B1A7F0}" dt="2025-10-16T13:32:12.049" v="514" actId="20577"/>
        <pc:sldMkLst>
          <pc:docMk/>
          <pc:sldMk cId="2258410016" sldId="2221"/>
        </pc:sldMkLst>
        <pc:spChg chg="mod">
          <ac:chgData name="Tine Vangroenweghe" userId="S::tine.vangroenweghe@gezondleven.be::093fb004-729e-4754-9ada-7f1a5afa9f03" providerId="AD" clId="Web-{1FD46E9C-F06E-9EF0-082B-3FBAF7B1A7F0}" dt="2025-10-16T13:27:07.934" v="399" actId="20577"/>
          <ac:spMkLst>
            <pc:docMk/>
            <pc:sldMk cId="2258410016" sldId="2221"/>
            <ac:spMk id="8" creationId="{D0ACE78F-C263-4A7E-B678-739AA7E951B6}"/>
          </ac:spMkLst>
        </pc:spChg>
        <pc:spChg chg="mod">
          <ac:chgData name="Tine Vangroenweghe" userId="S::tine.vangroenweghe@gezondleven.be::093fb004-729e-4754-9ada-7f1a5afa9f03" providerId="AD" clId="Web-{1FD46E9C-F06E-9EF0-082B-3FBAF7B1A7F0}" dt="2025-10-16T13:27:14.373" v="401" actId="20577"/>
          <ac:spMkLst>
            <pc:docMk/>
            <pc:sldMk cId="2258410016" sldId="2221"/>
            <ac:spMk id="9" creationId="{34C686D7-54CC-431D-83F8-89DD498B501E}"/>
          </ac:spMkLst>
        </pc:spChg>
        <pc:spChg chg="mod">
          <ac:chgData name="Tine Vangroenweghe" userId="S::tine.vangroenweghe@gezondleven.be::093fb004-729e-4754-9ada-7f1a5afa9f03" providerId="AD" clId="Web-{1FD46E9C-F06E-9EF0-082B-3FBAF7B1A7F0}" dt="2025-10-16T13:27:15.981" v="403" actId="20577"/>
          <ac:spMkLst>
            <pc:docMk/>
            <pc:sldMk cId="2258410016" sldId="2221"/>
            <ac:spMk id="10" creationId="{1F47CC3E-17B4-47F4-8804-40BD3F24E699}"/>
          </ac:spMkLst>
        </pc:spChg>
        <pc:spChg chg="mod">
          <ac:chgData name="Tine Vangroenweghe" userId="S::tine.vangroenweghe@gezondleven.be::093fb004-729e-4754-9ada-7f1a5afa9f03" providerId="AD" clId="Web-{1FD46E9C-F06E-9EF0-082B-3FBAF7B1A7F0}" dt="2025-10-16T13:32:12.049" v="514" actId="20577"/>
          <ac:spMkLst>
            <pc:docMk/>
            <pc:sldMk cId="2258410016" sldId="2221"/>
            <ac:spMk id="11" creationId="{8FF8B7EC-96EF-4EF7-9FF6-231F4EA69BAE}"/>
          </ac:spMkLst>
        </pc:spChg>
        <pc:spChg chg="mod">
          <ac:chgData name="Tine Vangroenweghe" userId="S::tine.vangroenweghe@gezondleven.be::093fb004-729e-4754-9ada-7f1a5afa9f03" providerId="AD" clId="Web-{1FD46E9C-F06E-9EF0-082B-3FBAF7B1A7F0}" dt="2025-10-16T13:27:38.357" v="413" actId="20577"/>
          <ac:spMkLst>
            <pc:docMk/>
            <pc:sldMk cId="2258410016" sldId="2221"/>
            <ac:spMk id="12" creationId="{416F44CA-2D5E-49D2-AF86-60DEBCE3A898}"/>
          </ac:spMkLst>
        </pc:spChg>
        <pc:picChg chg="add mod">
          <ac:chgData name="Tine Vangroenweghe" userId="S::tine.vangroenweghe@gezondleven.be::093fb004-729e-4754-9ada-7f1a5afa9f03" providerId="AD" clId="Web-{1FD46E9C-F06E-9EF0-082B-3FBAF7B1A7F0}" dt="2025-10-16T12:53:16.196" v="113" actId="1076"/>
          <ac:picMkLst>
            <pc:docMk/>
            <pc:sldMk cId="2258410016" sldId="2221"/>
            <ac:picMk id="2" creationId="{AF3164AC-5968-2938-9FAE-03B16F215BA4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2:55:19.230" v="116" actId="1076"/>
          <ac:picMkLst>
            <pc:docMk/>
            <pc:sldMk cId="2258410016" sldId="2221"/>
            <ac:picMk id="5" creationId="{AE14592C-2372-AEC1-B9B2-DAC37767F37D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17:51.955" v="338" actId="1076"/>
          <ac:picMkLst>
            <pc:docMk/>
            <pc:sldMk cId="2258410016" sldId="2221"/>
            <ac:picMk id="6" creationId="{E1A215B8-0EBB-A87C-9CC9-CA3A1F9EA403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18:56.190" v="344"/>
          <ac:picMkLst>
            <pc:docMk/>
            <pc:sldMk cId="2258410016" sldId="2221"/>
            <ac:picMk id="7" creationId="{DE8979FF-71E2-7DC2-A0AE-721DAB27433F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31:54.596" v="509" actId="1076"/>
          <ac:picMkLst>
            <pc:docMk/>
            <pc:sldMk cId="2258410016" sldId="2221"/>
            <ac:picMk id="15" creationId="{8B795339-5A3D-5AB6-E9DE-52235443C562}"/>
          </ac:picMkLst>
        </pc:picChg>
      </pc:sldChg>
      <pc:sldChg chg="addSp delSp modSp add del">
        <pc:chgData name="Tine Vangroenweghe" userId="S::tine.vangroenweghe@gezondleven.be::093fb004-729e-4754-9ada-7f1a5afa9f03" providerId="AD" clId="Web-{1FD46E9C-F06E-9EF0-082B-3FBAF7B1A7F0}" dt="2025-10-16T13:51:09.674" v="749" actId="20577"/>
        <pc:sldMkLst>
          <pc:docMk/>
          <pc:sldMk cId="1523805777" sldId="2224"/>
        </pc:sldMkLst>
        <pc:spChg chg="mod">
          <ac:chgData name="Tine Vangroenweghe" userId="S::tine.vangroenweghe@gezondleven.be::093fb004-729e-4754-9ada-7f1a5afa9f03" providerId="AD" clId="Web-{1FD46E9C-F06E-9EF0-082B-3FBAF7B1A7F0}" dt="2025-10-16T13:51:09.674" v="749" actId="20577"/>
          <ac:spMkLst>
            <pc:docMk/>
            <pc:sldMk cId="1523805777" sldId="2224"/>
            <ac:spMk id="8" creationId="{D0ACE78F-C263-4A7E-B678-739AA7E951B6}"/>
          </ac:spMkLst>
        </pc:spChg>
        <pc:picChg chg="add mod">
          <ac:chgData name="Tine Vangroenweghe" userId="S::tine.vangroenweghe@gezondleven.be::093fb004-729e-4754-9ada-7f1a5afa9f03" providerId="AD" clId="Web-{1FD46E9C-F06E-9EF0-082B-3FBAF7B1A7F0}" dt="2025-10-16T13:27:53.811" v="420" actId="1076"/>
          <ac:picMkLst>
            <pc:docMk/>
            <pc:sldMk cId="1523805777" sldId="2224"/>
            <ac:picMk id="5" creationId="{6C0064B3-0F7A-7A85-C0E2-20231D1CD657}"/>
          </ac:picMkLst>
        </pc:picChg>
      </pc:sldChg>
      <pc:sldChg chg="addSp delSp modSp">
        <pc:chgData name="Tine Vangroenweghe" userId="S::tine.vangroenweghe@gezondleven.be::093fb004-729e-4754-9ada-7f1a5afa9f03" providerId="AD" clId="Web-{1FD46E9C-F06E-9EF0-082B-3FBAF7B1A7F0}" dt="2025-10-16T13:41:00.787" v="628" actId="20577"/>
        <pc:sldMkLst>
          <pc:docMk/>
          <pc:sldMk cId="32720049" sldId="2225"/>
        </pc:sldMkLst>
        <pc:spChg chg="mod">
          <ac:chgData name="Tine Vangroenweghe" userId="S::tine.vangroenweghe@gezondleven.be::093fb004-729e-4754-9ada-7f1a5afa9f03" providerId="AD" clId="Web-{1FD46E9C-F06E-9EF0-082B-3FBAF7B1A7F0}" dt="2025-10-16T13:41:00.787" v="628" actId="20577"/>
          <ac:spMkLst>
            <pc:docMk/>
            <pc:sldMk cId="32720049" sldId="2225"/>
            <ac:spMk id="9" creationId="{34C686D7-54CC-431D-83F8-89DD498B501E}"/>
          </ac:spMkLst>
        </pc:spChg>
        <pc:picChg chg="add mod">
          <ac:chgData name="Tine Vangroenweghe" userId="S::tine.vangroenweghe@gezondleven.be::093fb004-729e-4754-9ada-7f1a5afa9f03" providerId="AD" clId="Web-{1FD46E9C-F06E-9EF0-082B-3FBAF7B1A7F0}" dt="2025-10-16T13:28:08.639" v="423" actId="1076"/>
          <ac:picMkLst>
            <pc:docMk/>
            <pc:sldMk cId="32720049" sldId="2225"/>
            <ac:picMk id="3" creationId="{EF619217-95CB-4F0E-953F-6D55ED27D819}"/>
          </ac:picMkLst>
        </pc:picChg>
      </pc:sldChg>
      <pc:sldChg chg="addSp delSp modSp">
        <pc:chgData name="Tine Vangroenweghe" userId="S::tine.vangroenweghe@gezondleven.be::093fb004-729e-4754-9ada-7f1a5afa9f03" providerId="AD" clId="Web-{1FD46E9C-F06E-9EF0-082B-3FBAF7B1A7F0}" dt="2025-10-16T13:28:24.045" v="434" actId="20577"/>
        <pc:sldMkLst>
          <pc:docMk/>
          <pc:sldMk cId="2466920498" sldId="2226"/>
        </pc:sldMkLst>
        <pc:spChg chg="mod">
          <ac:chgData name="Tine Vangroenweghe" userId="S::tine.vangroenweghe@gezondleven.be::093fb004-729e-4754-9ada-7f1a5afa9f03" providerId="AD" clId="Web-{1FD46E9C-F06E-9EF0-082B-3FBAF7B1A7F0}" dt="2025-10-16T13:28:24.045" v="434" actId="20577"/>
          <ac:spMkLst>
            <pc:docMk/>
            <pc:sldMk cId="2466920498" sldId="2226"/>
            <ac:spMk id="10" creationId="{1F47CC3E-17B4-47F4-8804-40BD3F24E699}"/>
          </ac:spMkLst>
        </pc:spChg>
        <pc:picChg chg="add mod">
          <ac:chgData name="Tine Vangroenweghe" userId="S::tine.vangroenweghe@gezondleven.be::093fb004-729e-4754-9ada-7f1a5afa9f03" providerId="AD" clId="Web-{1FD46E9C-F06E-9EF0-082B-3FBAF7B1A7F0}" dt="2025-10-16T13:28:18.030" v="426" actId="1076"/>
          <ac:picMkLst>
            <pc:docMk/>
            <pc:sldMk cId="2466920498" sldId="2226"/>
            <ac:picMk id="3" creationId="{292A98E3-24BA-CAA3-BEAF-FBA0503A3B45}"/>
          </ac:picMkLst>
        </pc:picChg>
      </pc:sldChg>
      <pc:sldChg chg="addSp delSp modSp">
        <pc:chgData name="Tine Vangroenweghe" userId="S::tine.vangroenweghe@gezondleven.be::093fb004-729e-4754-9ada-7f1a5afa9f03" providerId="AD" clId="Web-{1FD46E9C-F06E-9EF0-082B-3FBAF7B1A7F0}" dt="2025-10-16T13:28:41.515" v="439" actId="20577"/>
        <pc:sldMkLst>
          <pc:docMk/>
          <pc:sldMk cId="1496592371" sldId="2227"/>
        </pc:sldMkLst>
        <pc:spChg chg="mod">
          <ac:chgData name="Tine Vangroenweghe" userId="S::tine.vangroenweghe@gezondleven.be::093fb004-729e-4754-9ada-7f1a5afa9f03" providerId="AD" clId="Web-{1FD46E9C-F06E-9EF0-082B-3FBAF7B1A7F0}" dt="2025-10-16T13:28:41.515" v="439" actId="20577"/>
          <ac:spMkLst>
            <pc:docMk/>
            <pc:sldMk cId="1496592371" sldId="2227"/>
            <ac:spMk id="12" creationId="{416F44CA-2D5E-49D2-AF86-60DEBCE3A898}"/>
          </ac:spMkLst>
        </pc:spChg>
        <pc:picChg chg="add mod">
          <ac:chgData name="Tine Vangroenweghe" userId="S::tine.vangroenweghe@gezondleven.be::093fb004-729e-4754-9ada-7f1a5afa9f03" providerId="AD" clId="Web-{1FD46E9C-F06E-9EF0-082B-3FBAF7B1A7F0}" dt="2025-10-16T13:28:34.077" v="437" actId="1076"/>
          <ac:picMkLst>
            <pc:docMk/>
            <pc:sldMk cId="1496592371" sldId="2227"/>
            <ac:picMk id="3" creationId="{4C5FD3F2-A963-84A1-7330-621860292D88}"/>
          </ac:picMkLst>
        </pc:picChg>
      </pc:sldChg>
      <pc:sldChg chg="addSp delSp modSp add del">
        <pc:chgData name="Tine Vangroenweghe" userId="S::tine.vangroenweghe@gezondleven.be::093fb004-729e-4754-9ada-7f1a5afa9f03" providerId="AD" clId="Web-{1FD46E9C-F06E-9EF0-082B-3FBAF7B1A7F0}" dt="2025-10-16T13:32:09.159" v="513" actId="20577"/>
        <pc:sldMkLst>
          <pc:docMk/>
          <pc:sldMk cId="1698304196" sldId="2228"/>
        </pc:sldMkLst>
        <pc:spChg chg="mod">
          <ac:chgData name="Tine Vangroenweghe" userId="S::tine.vangroenweghe@gezondleven.be::093fb004-729e-4754-9ada-7f1a5afa9f03" providerId="AD" clId="Web-{1FD46E9C-F06E-9EF0-082B-3FBAF7B1A7F0}" dt="2025-10-16T13:32:09.159" v="513" actId="20577"/>
          <ac:spMkLst>
            <pc:docMk/>
            <pc:sldMk cId="1698304196" sldId="2228"/>
            <ac:spMk id="11" creationId="{8FF8B7EC-96EF-4EF7-9FF6-231F4EA69BAE}"/>
          </ac:spMkLst>
        </pc:spChg>
        <pc:picChg chg="add mod">
          <ac:chgData name="Tine Vangroenweghe" userId="S::tine.vangroenweghe@gezondleven.be::093fb004-729e-4754-9ada-7f1a5afa9f03" providerId="AD" clId="Web-{1FD46E9C-F06E-9EF0-082B-3FBAF7B1A7F0}" dt="2025-10-16T13:32:06.908" v="512" actId="1076"/>
          <ac:picMkLst>
            <pc:docMk/>
            <pc:sldMk cId="1698304196" sldId="2228"/>
            <ac:picMk id="3" creationId="{5BC7AF49-108E-8BB2-EF3D-8B8668DDA986}"/>
          </ac:picMkLst>
        </pc:picChg>
      </pc:sldChg>
      <pc:sldChg chg="addSp delSp modSp add replId">
        <pc:chgData name="Tine Vangroenweghe" userId="S::tine.vangroenweghe@gezondleven.be::093fb004-729e-4754-9ada-7f1a5afa9f03" providerId="AD" clId="Web-{1FD46E9C-F06E-9EF0-082B-3FBAF7B1A7F0}" dt="2025-10-16T13:40:53.350" v="625" actId="1076"/>
        <pc:sldMkLst>
          <pc:docMk/>
          <pc:sldMk cId="1261031579" sldId="2229"/>
        </pc:sldMkLst>
        <pc:picChg chg="add mod">
          <ac:chgData name="Tine Vangroenweghe" userId="S::tine.vangroenweghe@gezondleven.be::093fb004-729e-4754-9ada-7f1a5afa9f03" providerId="AD" clId="Web-{1FD46E9C-F06E-9EF0-082B-3FBAF7B1A7F0}" dt="2025-10-16T13:40:38.615" v="621" actId="1076"/>
          <ac:picMkLst>
            <pc:docMk/>
            <pc:sldMk cId="1261031579" sldId="2229"/>
            <ac:picMk id="2" creationId="{21A39B9E-3FF0-440E-543D-9B3B807AA236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40:26.911" v="618" actId="1076"/>
          <ac:picMkLst>
            <pc:docMk/>
            <pc:sldMk cId="1261031579" sldId="2229"/>
            <ac:picMk id="4" creationId="{154EF1EB-2AB4-0DD2-67B5-9B29A1D6C935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40:49.834" v="624" actId="1076"/>
          <ac:picMkLst>
            <pc:docMk/>
            <pc:sldMk cId="1261031579" sldId="2229"/>
            <ac:picMk id="5" creationId="{CA8CD837-D21B-0934-B30B-D9E991D909FA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40:53.350" v="625" actId="1076"/>
          <ac:picMkLst>
            <pc:docMk/>
            <pc:sldMk cId="1261031579" sldId="2229"/>
            <ac:picMk id="6" creationId="{22E8A52D-84AC-6C31-7C0E-DE03CA0D8EA1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40:37.146" v="620" actId="1076"/>
          <ac:picMkLst>
            <pc:docMk/>
            <pc:sldMk cId="1261031579" sldId="2229"/>
            <ac:picMk id="7" creationId="{97C7BBE5-51E0-5EE6-0B3F-061AEBD4F23F}"/>
          </ac:picMkLst>
        </pc:picChg>
      </pc:sldChg>
      <pc:sldChg chg="addSp delSp modSp new">
        <pc:chgData name="Tine Vangroenweghe" userId="S::tine.vangroenweghe@gezondleven.be::093fb004-729e-4754-9ada-7f1a5afa9f03" providerId="AD" clId="Web-{1FD46E9C-F06E-9EF0-082B-3FBAF7B1A7F0}" dt="2025-10-16T13:44:20.043" v="665" actId="1076"/>
        <pc:sldMkLst>
          <pc:docMk/>
          <pc:sldMk cId="1732820147" sldId="2230"/>
        </pc:sldMkLst>
        <pc:picChg chg="add mod">
          <ac:chgData name="Tine Vangroenweghe" userId="S::tine.vangroenweghe@gezondleven.be::093fb004-729e-4754-9ada-7f1a5afa9f03" providerId="AD" clId="Web-{1FD46E9C-F06E-9EF0-082B-3FBAF7B1A7F0}" dt="2025-10-16T13:44:20.043" v="665" actId="1076"/>
          <ac:picMkLst>
            <pc:docMk/>
            <pc:sldMk cId="1732820147" sldId="2230"/>
            <ac:picMk id="5" creationId="{0DE650BE-9B5E-A967-F8F4-041CFDDE6EEF}"/>
          </ac:picMkLst>
        </pc:picChg>
        <pc:picChg chg="add mod modCrop">
          <ac:chgData name="Tine Vangroenweghe" userId="S::tine.vangroenweghe@gezondleven.be::093fb004-729e-4754-9ada-7f1a5afa9f03" providerId="AD" clId="Web-{1FD46E9C-F06E-9EF0-082B-3FBAF7B1A7F0}" dt="2025-10-16T13:43:29.214" v="657" actId="1076"/>
          <ac:picMkLst>
            <pc:docMk/>
            <pc:sldMk cId="1732820147" sldId="2230"/>
            <ac:picMk id="6" creationId="{8ECEDD2A-872B-2DCC-A3B8-7DA0284067C1}"/>
          </ac:picMkLst>
        </pc:picChg>
        <pc:picChg chg="add mod modCrop">
          <ac:chgData name="Tine Vangroenweghe" userId="S::tine.vangroenweghe@gezondleven.be::093fb004-729e-4754-9ada-7f1a5afa9f03" providerId="AD" clId="Web-{1FD46E9C-F06E-9EF0-082B-3FBAF7B1A7F0}" dt="2025-10-16T13:43:17.432" v="654" actId="1076"/>
          <ac:picMkLst>
            <pc:docMk/>
            <pc:sldMk cId="1732820147" sldId="2230"/>
            <ac:picMk id="7" creationId="{21D4E1E2-9323-3808-F368-FF1F188CAE60}"/>
          </ac:picMkLst>
        </pc:picChg>
        <pc:picChg chg="add mod modCrop">
          <ac:chgData name="Tine Vangroenweghe" userId="S::tine.vangroenweghe@gezondleven.be::093fb004-729e-4754-9ada-7f1a5afa9f03" providerId="AD" clId="Web-{1FD46E9C-F06E-9EF0-082B-3FBAF7B1A7F0}" dt="2025-10-16T13:42:50.760" v="647" actId="1076"/>
          <ac:picMkLst>
            <pc:docMk/>
            <pc:sldMk cId="1732820147" sldId="2230"/>
            <ac:picMk id="8" creationId="{FB3CD37A-059A-28D4-0733-3D55E17983C2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44:18.543" v="664" actId="1076"/>
          <ac:picMkLst>
            <pc:docMk/>
            <pc:sldMk cId="1732820147" sldId="2230"/>
            <ac:picMk id="10" creationId="{0942430D-FD18-CA1E-6BCA-CAAEDCC41923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44:14.809" v="663"/>
          <ac:picMkLst>
            <pc:docMk/>
            <pc:sldMk cId="1732820147" sldId="2230"/>
            <ac:picMk id="11" creationId="{E0142185-14AF-9D6F-4A15-CF80DA687236}"/>
          </ac:picMkLst>
        </pc:picChg>
      </pc:sldChg>
      <pc:sldChg chg="addSp delSp modSp new">
        <pc:chgData name="Tine Vangroenweghe" userId="S::tine.vangroenweghe@gezondleven.be::093fb004-729e-4754-9ada-7f1a5afa9f03" providerId="AD" clId="Web-{1FD46E9C-F06E-9EF0-082B-3FBAF7B1A7F0}" dt="2025-10-16T14:01:07.891" v="881" actId="1076"/>
        <pc:sldMkLst>
          <pc:docMk/>
          <pc:sldMk cId="1594442539" sldId="2231"/>
        </pc:sldMkLst>
        <pc:spChg chg="add mod">
          <ac:chgData name="Tine Vangroenweghe" userId="S::tine.vangroenweghe@gezondleven.be::093fb004-729e-4754-9ada-7f1a5afa9f03" providerId="AD" clId="Web-{1FD46E9C-F06E-9EF0-082B-3FBAF7B1A7F0}" dt="2025-10-16T14:00:38.734" v="869" actId="20577"/>
          <ac:spMkLst>
            <pc:docMk/>
            <pc:sldMk cId="1594442539" sldId="2231"/>
            <ac:spMk id="2" creationId="{1801CD6C-7A9B-C4AC-138A-0D712DE988E6}"/>
          </ac:spMkLst>
        </pc:spChg>
        <pc:spChg chg="add mod">
          <ac:chgData name="Tine Vangroenweghe" userId="S::tine.vangroenweghe@gezondleven.be::093fb004-729e-4754-9ada-7f1a5afa9f03" providerId="AD" clId="Web-{1FD46E9C-F06E-9EF0-082B-3FBAF7B1A7F0}" dt="2025-10-16T14:00:47.750" v="878" actId="20577"/>
          <ac:spMkLst>
            <pc:docMk/>
            <pc:sldMk cId="1594442539" sldId="2231"/>
            <ac:spMk id="3" creationId="{067C9B46-8D13-7E00-819E-38759A6A6294}"/>
          </ac:spMkLst>
        </pc:spChg>
        <pc:spChg chg="add mod">
          <ac:chgData name="Tine Vangroenweghe" userId="S::tine.vangroenweghe@gezondleven.be::093fb004-729e-4754-9ada-7f1a5afa9f03" providerId="AD" clId="Web-{1FD46E9C-F06E-9EF0-082B-3FBAF7B1A7F0}" dt="2025-10-16T14:01:07.891" v="881" actId="1076"/>
          <ac:spMkLst>
            <pc:docMk/>
            <pc:sldMk cId="1594442539" sldId="2231"/>
            <ac:spMk id="4" creationId="{D36ED55E-895A-4166-C7C4-3628C3C6D516}"/>
          </ac:spMkLst>
        </pc:spChg>
        <pc:picChg chg="add mod">
          <ac:chgData name="Tine Vangroenweghe" userId="S::tine.vangroenweghe@gezondleven.be::093fb004-729e-4754-9ada-7f1a5afa9f03" providerId="AD" clId="Web-{1FD46E9C-F06E-9EF0-082B-3FBAF7B1A7F0}" dt="2025-10-16T13:56:44.349" v="825" actId="1076"/>
          <ac:picMkLst>
            <pc:docMk/>
            <pc:sldMk cId="1594442539" sldId="2231"/>
            <ac:picMk id="5" creationId="{FEDD8271-67BB-6588-2D1A-887E788BF30E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58:50.761" v="841" actId="1076"/>
          <ac:picMkLst>
            <pc:docMk/>
            <pc:sldMk cId="1594442539" sldId="2231"/>
            <ac:picMk id="6" creationId="{36A6E9BF-E1DC-B5BB-0E90-7A954D4E2221}"/>
          </ac:picMkLst>
        </pc:picChg>
        <pc:picChg chg="add mod">
          <ac:chgData name="Tine Vangroenweghe" userId="S::tine.vangroenweghe@gezondleven.be::093fb004-729e-4754-9ada-7f1a5afa9f03" providerId="AD" clId="Web-{1FD46E9C-F06E-9EF0-082B-3FBAF7B1A7F0}" dt="2025-10-16T13:58:42.761" v="837" actId="14100"/>
          <ac:picMkLst>
            <pc:docMk/>
            <pc:sldMk cId="1594442539" sldId="2231"/>
            <ac:picMk id="7" creationId="{5814EF53-9E54-1417-49D6-40D4E71F60C9}"/>
          </ac:picMkLst>
        </pc:picChg>
        <pc:picChg chg="add mod modCrop">
          <ac:chgData name="Tine Vangroenweghe" userId="S::tine.vangroenweghe@gezondleven.be::093fb004-729e-4754-9ada-7f1a5afa9f03" providerId="AD" clId="Web-{1FD46E9C-F06E-9EF0-082B-3FBAF7B1A7F0}" dt="2025-10-16T14:00:29.343" v="864" actId="1076"/>
          <ac:picMkLst>
            <pc:docMk/>
            <pc:sldMk cId="1594442539" sldId="2231"/>
            <ac:picMk id="8" creationId="{C5C74C07-BE01-5EBA-7956-B32C3171D218}"/>
          </ac:picMkLst>
        </pc:picChg>
      </pc:sldChg>
    </pc:docChg>
  </pc:docChgLst>
  <pc:docChgLst>
    <pc:chgData name="Tine Vangroenweghe" userId="093fb004-729e-4754-9ada-7f1a5afa9f03" providerId="ADAL" clId="{0523467F-E333-4C09-A021-A6674B427007}"/>
    <pc:docChg chg="custSel modSld">
      <pc:chgData name="Tine Vangroenweghe" userId="093fb004-729e-4754-9ada-7f1a5afa9f03" providerId="ADAL" clId="{0523467F-E333-4C09-A021-A6674B427007}" dt="2025-10-17T06:58:26.602" v="199"/>
      <pc:docMkLst>
        <pc:docMk/>
      </pc:docMkLst>
      <pc:sldChg chg="modSp mod">
        <pc:chgData name="Tine Vangroenweghe" userId="093fb004-729e-4754-9ada-7f1a5afa9f03" providerId="ADAL" clId="{0523467F-E333-4C09-A021-A6674B427007}" dt="2025-10-17T06:52:02.792" v="45" actId="20577"/>
        <pc:sldMkLst>
          <pc:docMk/>
          <pc:sldMk cId="1912939725" sldId="259"/>
        </pc:sldMkLst>
        <pc:spChg chg="mod">
          <ac:chgData name="Tine Vangroenweghe" userId="093fb004-729e-4754-9ada-7f1a5afa9f03" providerId="ADAL" clId="{0523467F-E333-4C09-A021-A6674B427007}" dt="2025-10-17T06:52:02.792" v="45" actId="20577"/>
          <ac:spMkLst>
            <pc:docMk/>
            <pc:sldMk cId="1912939725" sldId="259"/>
            <ac:spMk id="4" creationId="{8B1D7B1F-4C64-43FF-962F-8C83A6621319}"/>
          </ac:spMkLst>
        </pc:spChg>
      </pc:sldChg>
      <pc:sldChg chg="modSp mod">
        <pc:chgData name="Tine Vangroenweghe" userId="093fb004-729e-4754-9ada-7f1a5afa9f03" providerId="ADAL" clId="{0523467F-E333-4C09-A021-A6674B427007}" dt="2025-10-17T06:55:59.372" v="73" actId="14100"/>
        <pc:sldMkLst>
          <pc:docMk/>
          <pc:sldMk cId="33076771" sldId="2208"/>
        </pc:sldMkLst>
        <pc:picChg chg="mod">
          <ac:chgData name="Tine Vangroenweghe" userId="093fb004-729e-4754-9ada-7f1a5afa9f03" providerId="ADAL" clId="{0523467F-E333-4C09-A021-A6674B427007}" dt="2025-10-17T06:55:59.372" v="73" actId="14100"/>
          <ac:picMkLst>
            <pc:docMk/>
            <pc:sldMk cId="33076771" sldId="2208"/>
            <ac:picMk id="11" creationId="{C0045975-F444-E448-A19C-E2D393CB2AFE}"/>
          </ac:picMkLst>
        </pc:picChg>
        <pc:picChg chg="mod modCrop">
          <ac:chgData name="Tine Vangroenweghe" userId="093fb004-729e-4754-9ada-7f1a5afa9f03" providerId="ADAL" clId="{0523467F-E333-4C09-A021-A6674B427007}" dt="2025-10-17T06:55:50.260" v="70" actId="1076"/>
          <ac:picMkLst>
            <pc:docMk/>
            <pc:sldMk cId="33076771" sldId="2208"/>
            <ac:picMk id="14" creationId="{4B8E2AC3-737B-C68A-AB9D-731560BA6106}"/>
          </ac:picMkLst>
        </pc:picChg>
        <pc:picChg chg="mod">
          <ac:chgData name="Tine Vangroenweghe" userId="093fb004-729e-4754-9ada-7f1a5afa9f03" providerId="ADAL" clId="{0523467F-E333-4C09-A021-A6674B427007}" dt="2025-10-17T06:55:12.299" v="63" actId="1076"/>
          <ac:picMkLst>
            <pc:docMk/>
            <pc:sldMk cId="33076771" sldId="2208"/>
            <ac:picMk id="15" creationId="{6C24BC00-DBDD-2B86-5AA8-BEBA8695B6C3}"/>
          </ac:picMkLst>
        </pc:picChg>
        <pc:picChg chg="mod">
          <ac:chgData name="Tine Vangroenweghe" userId="093fb004-729e-4754-9ada-7f1a5afa9f03" providerId="ADAL" clId="{0523467F-E333-4C09-A021-A6674B427007}" dt="2025-10-17T06:55:52.604" v="71" actId="1076"/>
          <ac:picMkLst>
            <pc:docMk/>
            <pc:sldMk cId="33076771" sldId="2208"/>
            <ac:picMk id="17" creationId="{6A3F4068-51F9-0A4A-6038-8D44AEC53081}"/>
          </ac:picMkLst>
        </pc:picChg>
      </pc:sldChg>
      <pc:sldChg chg="modSp mod">
        <pc:chgData name="Tine Vangroenweghe" userId="093fb004-729e-4754-9ada-7f1a5afa9f03" providerId="ADAL" clId="{0523467F-E333-4C09-A021-A6674B427007}" dt="2025-10-17T06:57:43.923" v="194" actId="20577"/>
        <pc:sldMkLst>
          <pc:docMk/>
          <pc:sldMk cId="2258410016" sldId="2221"/>
        </pc:sldMkLst>
        <pc:spChg chg="mod">
          <ac:chgData name="Tine Vangroenweghe" userId="093fb004-729e-4754-9ada-7f1a5afa9f03" providerId="ADAL" clId="{0523467F-E333-4C09-A021-A6674B427007}" dt="2025-10-17T06:56:55.479" v="87" actId="20577"/>
          <ac:spMkLst>
            <pc:docMk/>
            <pc:sldMk cId="2258410016" sldId="2221"/>
            <ac:spMk id="8" creationId="{D0ACE78F-C263-4A7E-B678-739AA7E951B6}"/>
          </ac:spMkLst>
        </pc:spChg>
        <pc:spChg chg="mod">
          <ac:chgData name="Tine Vangroenweghe" userId="093fb004-729e-4754-9ada-7f1a5afa9f03" providerId="ADAL" clId="{0523467F-E333-4C09-A021-A6674B427007}" dt="2025-10-17T06:57:13.821" v="139" actId="113"/>
          <ac:spMkLst>
            <pc:docMk/>
            <pc:sldMk cId="2258410016" sldId="2221"/>
            <ac:spMk id="9" creationId="{34C686D7-54CC-431D-83F8-89DD498B501E}"/>
          </ac:spMkLst>
        </pc:spChg>
        <pc:spChg chg="mod">
          <ac:chgData name="Tine Vangroenweghe" userId="093fb004-729e-4754-9ada-7f1a5afa9f03" providerId="ADAL" clId="{0523467F-E333-4C09-A021-A6674B427007}" dt="2025-10-17T06:57:25.154" v="170" actId="113"/>
          <ac:spMkLst>
            <pc:docMk/>
            <pc:sldMk cId="2258410016" sldId="2221"/>
            <ac:spMk id="10" creationId="{1F47CC3E-17B4-47F4-8804-40BD3F24E699}"/>
          </ac:spMkLst>
        </pc:spChg>
        <pc:spChg chg="mod">
          <ac:chgData name="Tine Vangroenweghe" userId="093fb004-729e-4754-9ada-7f1a5afa9f03" providerId="ADAL" clId="{0523467F-E333-4C09-A021-A6674B427007}" dt="2025-10-17T06:57:43.923" v="194" actId="20577"/>
          <ac:spMkLst>
            <pc:docMk/>
            <pc:sldMk cId="2258410016" sldId="2221"/>
            <ac:spMk id="11" creationId="{8FF8B7EC-96EF-4EF7-9FF6-231F4EA69BAE}"/>
          </ac:spMkLst>
        </pc:spChg>
        <pc:spChg chg="mod">
          <ac:chgData name="Tine Vangroenweghe" userId="093fb004-729e-4754-9ada-7f1a5afa9f03" providerId="ADAL" clId="{0523467F-E333-4C09-A021-A6674B427007}" dt="2025-10-17T06:57:37.572" v="186" actId="20577"/>
          <ac:spMkLst>
            <pc:docMk/>
            <pc:sldMk cId="2258410016" sldId="2221"/>
            <ac:spMk id="12" creationId="{416F44CA-2D5E-49D2-AF86-60DEBCE3A898}"/>
          </ac:spMkLst>
        </pc:spChg>
      </pc:sldChg>
      <pc:sldChg chg="modSp mod">
        <pc:chgData name="Tine Vangroenweghe" userId="093fb004-729e-4754-9ada-7f1a5afa9f03" providerId="ADAL" clId="{0523467F-E333-4C09-A021-A6674B427007}" dt="2025-10-17T06:57:49.618" v="195"/>
        <pc:sldMkLst>
          <pc:docMk/>
          <pc:sldMk cId="1523805777" sldId="2224"/>
        </pc:sldMkLst>
        <pc:spChg chg="mod">
          <ac:chgData name="Tine Vangroenweghe" userId="093fb004-729e-4754-9ada-7f1a5afa9f03" providerId="ADAL" clId="{0523467F-E333-4C09-A021-A6674B427007}" dt="2025-10-17T06:57:49.618" v="195"/>
          <ac:spMkLst>
            <pc:docMk/>
            <pc:sldMk cId="1523805777" sldId="2224"/>
            <ac:spMk id="8" creationId="{D0ACE78F-C263-4A7E-B678-739AA7E951B6}"/>
          </ac:spMkLst>
        </pc:spChg>
      </pc:sldChg>
      <pc:sldChg chg="modSp mod">
        <pc:chgData name="Tine Vangroenweghe" userId="093fb004-729e-4754-9ada-7f1a5afa9f03" providerId="ADAL" clId="{0523467F-E333-4C09-A021-A6674B427007}" dt="2025-10-17T06:57:55.491" v="196"/>
        <pc:sldMkLst>
          <pc:docMk/>
          <pc:sldMk cId="32720049" sldId="2225"/>
        </pc:sldMkLst>
        <pc:spChg chg="mod">
          <ac:chgData name="Tine Vangroenweghe" userId="093fb004-729e-4754-9ada-7f1a5afa9f03" providerId="ADAL" clId="{0523467F-E333-4C09-A021-A6674B427007}" dt="2025-10-17T06:57:55.491" v="196"/>
          <ac:spMkLst>
            <pc:docMk/>
            <pc:sldMk cId="32720049" sldId="2225"/>
            <ac:spMk id="9" creationId="{34C686D7-54CC-431D-83F8-89DD498B501E}"/>
          </ac:spMkLst>
        </pc:spChg>
      </pc:sldChg>
      <pc:sldChg chg="modSp mod">
        <pc:chgData name="Tine Vangroenweghe" userId="093fb004-729e-4754-9ada-7f1a5afa9f03" providerId="ADAL" clId="{0523467F-E333-4C09-A021-A6674B427007}" dt="2025-10-17T06:58:02.818" v="197"/>
        <pc:sldMkLst>
          <pc:docMk/>
          <pc:sldMk cId="2466920498" sldId="2226"/>
        </pc:sldMkLst>
        <pc:spChg chg="mod">
          <ac:chgData name="Tine Vangroenweghe" userId="093fb004-729e-4754-9ada-7f1a5afa9f03" providerId="ADAL" clId="{0523467F-E333-4C09-A021-A6674B427007}" dt="2025-10-17T06:58:02.818" v="197"/>
          <ac:spMkLst>
            <pc:docMk/>
            <pc:sldMk cId="2466920498" sldId="2226"/>
            <ac:spMk id="10" creationId="{1F47CC3E-17B4-47F4-8804-40BD3F24E699}"/>
          </ac:spMkLst>
        </pc:spChg>
      </pc:sldChg>
      <pc:sldChg chg="modSp mod">
        <pc:chgData name="Tine Vangroenweghe" userId="093fb004-729e-4754-9ada-7f1a5afa9f03" providerId="ADAL" clId="{0523467F-E333-4C09-A021-A6674B427007}" dt="2025-10-17T06:58:17.038" v="198"/>
        <pc:sldMkLst>
          <pc:docMk/>
          <pc:sldMk cId="1496592371" sldId="2227"/>
        </pc:sldMkLst>
        <pc:spChg chg="mod">
          <ac:chgData name="Tine Vangroenweghe" userId="093fb004-729e-4754-9ada-7f1a5afa9f03" providerId="ADAL" clId="{0523467F-E333-4C09-A021-A6674B427007}" dt="2025-10-17T06:58:17.038" v="198"/>
          <ac:spMkLst>
            <pc:docMk/>
            <pc:sldMk cId="1496592371" sldId="2227"/>
            <ac:spMk id="12" creationId="{416F44CA-2D5E-49D2-AF86-60DEBCE3A898}"/>
          </ac:spMkLst>
        </pc:spChg>
      </pc:sldChg>
      <pc:sldChg chg="modSp mod">
        <pc:chgData name="Tine Vangroenweghe" userId="093fb004-729e-4754-9ada-7f1a5afa9f03" providerId="ADAL" clId="{0523467F-E333-4C09-A021-A6674B427007}" dt="2025-10-17T06:58:26.602" v="199"/>
        <pc:sldMkLst>
          <pc:docMk/>
          <pc:sldMk cId="1698304196" sldId="2228"/>
        </pc:sldMkLst>
        <pc:spChg chg="mod">
          <ac:chgData name="Tine Vangroenweghe" userId="093fb004-729e-4754-9ada-7f1a5afa9f03" providerId="ADAL" clId="{0523467F-E333-4C09-A021-A6674B427007}" dt="2025-10-17T06:58:26.602" v="199"/>
          <ac:spMkLst>
            <pc:docMk/>
            <pc:sldMk cId="1698304196" sldId="2228"/>
            <ac:spMk id="11" creationId="{8FF8B7EC-96EF-4EF7-9FF6-231F4EA69BAE}"/>
          </ac:spMkLst>
        </pc:spChg>
      </pc:sldChg>
      <pc:sldChg chg="modSp mod setBg">
        <pc:chgData name="Tine Vangroenweghe" userId="093fb004-729e-4754-9ada-7f1a5afa9f03" providerId="ADAL" clId="{0523467F-E333-4C09-A021-A6674B427007}" dt="2025-10-17T06:54:16.801" v="57" actId="207"/>
        <pc:sldMkLst>
          <pc:docMk/>
          <pc:sldMk cId="1594442539" sldId="2231"/>
        </pc:sldMkLst>
        <pc:spChg chg="mod">
          <ac:chgData name="Tine Vangroenweghe" userId="093fb004-729e-4754-9ada-7f1a5afa9f03" providerId="ADAL" clId="{0523467F-E333-4C09-A021-A6674B427007}" dt="2025-10-17T06:54:16.801" v="57" actId="207"/>
          <ac:spMkLst>
            <pc:docMk/>
            <pc:sldMk cId="1594442539" sldId="2231"/>
            <ac:spMk id="2" creationId="{1801CD6C-7A9B-C4AC-138A-0D712DE988E6}"/>
          </ac:spMkLst>
        </pc:spChg>
        <pc:spChg chg="mod">
          <ac:chgData name="Tine Vangroenweghe" userId="093fb004-729e-4754-9ada-7f1a5afa9f03" providerId="ADAL" clId="{0523467F-E333-4C09-A021-A6674B427007}" dt="2025-10-17T06:53:15.109" v="50" actId="207"/>
          <ac:spMkLst>
            <pc:docMk/>
            <pc:sldMk cId="1594442539" sldId="2231"/>
            <ac:spMk id="3" creationId="{067C9B46-8D13-7E00-819E-38759A6A6294}"/>
          </ac:spMkLst>
        </pc:spChg>
        <pc:spChg chg="mod">
          <ac:chgData name="Tine Vangroenweghe" userId="093fb004-729e-4754-9ada-7f1a5afa9f03" providerId="ADAL" clId="{0523467F-E333-4C09-A021-A6674B427007}" dt="2025-10-17T06:53:20.204" v="52" actId="207"/>
          <ac:spMkLst>
            <pc:docMk/>
            <pc:sldMk cId="1594442539" sldId="2231"/>
            <ac:spMk id="4" creationId="{D36ED55E-895A-4166-C7C4-3628C3C6D516}"/>
          </ac:spMkLst>
        </pc:spChg>
      </pc:sldChg>
    </pc:docChg>
  </pc:docChgLst>
  <pc:docChgLst>
    <pc:chgData name="Tine Vangroenweghe" userId="S::tine.vangroenweghe@gezondleven.be::093fb004-729e-4754-9ada-7f1a5afa9f03" providerId="AD" clId="Web-{953239DA-898F-2D76-5570-C3F87B265FF8}"/>
    <pc:docChg chg="addSld modSld">
      <pc:chgData name="Tine Vangroenweghe" userId="S::tine.vangroenweghe@gezondleven.be::093fb004-729e-4754-9ada-7f1a5afa9f03" providerId="AD" clId="Web-{953239DA-898F-2D76-5570-C3F87B265FF8}" dt="2025-10-29T11:07:27.800" v="508" actId="1076"/>
      <pc:docMkLst>
        <pc:docMk/>
      </pc:docMkLst>
      <pc:sldChg chg="addSp modSp">
        <pc:chgData name="Tine Vangroenweghe" userId="S::tine.vangroenweghe@gezondleven.be::093fb004-729e-4754-9ada-7f1a5afa9f03" providerId="AD" clId="Web-{953239DA-898F-2D76-5570-C3F87B265FF8}" dt="2025-10-29T11:07:27.800" v="508" actId="1076"/>
        <pc:sldMkLst>
          <pc:docMk/>
          <pc:sldMk cId="3258634251" sldId="2205"/>
        </pc:sldMkLst>
        <pc:spChg chg="add mod">
          <ac:chgData name="Tine Vangroenweghe" userId="S::tine.vangroenweghe@gezondleven.be::093fb004-729e-4754-9ada-7f1a5afa9f03" providerId="AD" clId="Web-{953239DA-898F-2D76-5570-C3F87B265FF8}" dt="2025-10-29T11:07:01.112" v="496" actId="20577"/>
          <ac:spMkLst>
            <pc:docMk/>
            <pc:sldMk cId="3258634251" sldId="2205"/>
            <ac:spMk id="3" creationId="{164C3600-2BE5-0D84-02C6-5CA0059D2E6F}"/>
          </ac:spMkLst>
        </pc:spChg>
        <pc:picChg chg="mod">
          <ac:chgData name="Tine Vangroenweghe" userId="S::tine.vangroenweghe@gezondleven.be::093fb004-729e-4754-9ada-7f1a5afa9f03" providerId="AD" clId="Web-{953239DA-898F-2D76-5570-C3F87B265FF8}" dt="2025-10-29T11:07:27.800" v="508" actId="1076"/>
          <ac:picMkLst>
            <pc:docMk/>
            <pc:sldMk cId="3258634251" sldId="2205"/>
            <ac:picMk id="11" creationId="{8B4D2E0E-5E11-E1F9-AA7E-63D36E59DE9D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1:07:19.878" v="500" actId="1076"/>
          <ac:picMkLst>
            <pc:docMk/>
            <pc:sldMk cId="3258634251" sldId="2205"/>
            <ac:picMk id="12" creationId="{75343EDB-3F3C-1D18-05DF-F80624DD33EF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1:07:19.894" v="501" actId="1076"/>
          <ac:picMkLst>
            <pc:docMk/>
            <pc:sldMk cId="3258634251" sldId="2205"/>
            <ac:picMk id="13" creationId="{B1D962F6-B497-484C-6C1F-BDCCBE941790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1:07:19.909" v="502" actId="1076"/>
          <ac:picMkLst>
            <pc:docMk/>
            <pc:sldMk cId="3258634251" sldId="2205"/>
            <ac:picMk id="14" creationId="{FD692166-AC6E-1FCC-94CB-F2A6A6C56872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1:07:24.925" v="507" actId="1076"/>
          <ac:picMkLst>
            <pc:docMk/>
            <pc:sldMk cId="3258634251" sldId="2205"/>
            <ac:picMk id="15" creationId="{2ED9D365-5349-4501-85C5-D8EE93253E5E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1:07:19.925" v="504" actId="1076"/>
          <ac:picMkLst>
            <pc:docMk/>
            <pc:sldMk cId="3258634251" sldId="2205"/>
            <ac:picMk id="16" creationId="{960489DB-1EB2-1B1A-BE5E-ECEC26A86B80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1:07:19.941" v="505" actId="1076"/>
          <ac:picMkLst>
            <pc:docMk/>
            <pc:sldMk cId="3258634251" sldId="2205"/>
            <ac:picMk id="17" creationId="{6FA0CAC9-1A13-F115-8283-E5A2B9BFF0BB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1:07:19.941" v="506" actId="1076"/>
          <ac:picMkLst>
            <pc:docMk/>
            <pc:sldMk cId="3258634251" sldId="2205"/>
            <ac:picMk id="18" creationId="{3F1BF94E-7462-16D7-2D20-6A6B1A7106BC}"/>
          </ac:picMkLst>
        </pc:picChg>
      </pc:sldChg>
      <pc:sldChg chg="addSp modSp modNotes">
        <pc:chgData name="Tine Vangroenweghe" userId="S::tine.vangroenweghe@gezondleven.be::093fb004-729e-4754-9ada-7f1a5afa9f03" providerId="AD" clId="Web-{953239DA-898F-2D76-5570-C3F87B265FF8}" dt="2025-10-29T10:52:43.727" v="466" actId="20577"/>
        <pc:sldMkLst>
          <pc:docMk/>
          <pc:sldMk cId="2247248929" sldId="2206"/>
        </pc:sldMkLst>
        <pc:spChg chg="add mod">
          <ac:chgData name="Tine Vangroenweghe" userId="S::tine.vangroenweghe@gezondleven.be::093fb004-729e-4754-9ada-7f1a5afa9f03" providerId="AD" clId="Web-{953239DA-898F-2D76-5570-C3F87B265FF8}" dt="2025-10-29T10:52:43.727" v="466" actId="20577"/>
          <ac:spMkLst>
            <pc:docMk/>
            <pc:sldMk cId="2247248929" sldId="2206"/>
            <ac:spMk id="4" creationId="{4EEE13A7-FDE3-3AAA-B663-C5B19BA25976}"/>
          </ac:spMkLst>
        </pc:spChg>
        <pc:picChg chg="mod">
          <ac:chgData name="Tine Vangroenweghe" userId="S::tine.vangroenweghe@gezondleven.be::093fb004-729e-4754-9ada-7f1a5afa9f03" providerId="AD" clId="Web-{953239DA-898F-2D76-5570-C3F87B265FF8}" dt="2025-10-29T10:51:20.475" v="452" actId="1076"/>
          <ac:picMkLst>
            <pc:docMk/>
            <pc:sldMk cId="2247248929" sldId="2206"/>
            <ac:picMk id="9" creationId="{4181AA9E-3D6C-020B-0598-E2CA4B458FC9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0:50:39.567" v="442" actId="1076"/>
          <ac:picMkLst>
            <pc:docMk/>
            <pc:sldMk cId="2247248929" sldId="2206"/>
            <ac:picMk id="11" creationId="{6F357F72-D52E-5E06-3FCC-1E625B951B6A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0:50:39.599" v="443" actId="1076"/>
          <ac:picMkLst>
            <pc:docMk/>
            <pc:sldMk cId="2247248929" sldId="2206"/>
            <ac:picMk id="12" creationId="{A53A60C0-3F59-E9A7-BCB3-3BC93976C3D7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0:51:17.334" v="451" actId="1076"/>
          <ac:picMkLst>
            <pc:docMk/>
            <pc:sldMk cId="2247248929" sldId="2206"/>
            <ac:picMk id="14" creationId="{DF03D612-5814-ACB1-D97B-49492F5DC777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0:43:38.175" v="417" actId="1076"/>
          <ac:picMkLst>
            <pc:docMk/>
            <pc:sldMk cId="2247248929" sldId="2206"/>
            <ac:picMk id="15" creationId="{F6B14554-A7A4-6DC4-4F8A-ECDE46D00FB6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0:51:05.459" v="448" actId="1076"/>
          <ac:picMkLst>
            <pc:docMk/>
            <pc:sldMk cId="2247248929" sldId="2206"/>
            <ac:picMk id="16" creationId="{69946CEC-04C1-3112-9D12-CDE22ADB1930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0:51:39.773" v="455" actId="1076"/>
          <ac:picMkLst>
            <pc:docMk/>
            <pc:sldMk cId="2247248929" sldId="2206"/>
            <ac:picMk id="18" creationId="{35B0EA3E-F375-4D46-1666-ED12CD815DCB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0:51:01.380" v="447" actId="1076"/>
          <ac:picMkLst>
            <pc:docMk/>
            <pc:sldMk cId="2247248929" sldId="2206"/>
            <ac:picMk id="22" creationId="{899B7A41-17BF-2A25-CF79-8C3D12329F99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0:51:14.537" v="450" actId="1076"/>
          <ac:picMkLst>
            <pc:docMk/>
            <pc:sldMk cId="2247248929" sldId="2206"/>
            <ac:picMk id="25" creationId="{C44B457E-449B-9AC3-2B59-B6103B3E75AE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0:43:33.956" v="416" actId="1076"/>
          <ac:picMkLst>
            <pc:docMk/>
            <pc:sldMk cId="2247248929" sldId="2206"/>
            <ac:picMk id="27" creationId="{8DDC5C40-8833-F717-78E1-F09D654B195A}"/>
          </ac:picMkLst>
        </pc:picChg>
      </pc:sldChg>
      <pc:sldChg chg="addSp modSp">
        <pc:chgData name="Tine Vangroenweghe" userId="S::tine.vangroenweghe@gezondleven.be::093fb004-729e-4754-9ada-7f1a5afa9f03" providerId="AD" clId="Web-{953239DA-898F-2D76-5570-C3F87B265FF8}" dt="2025-10-29T11:04:32.173" v="476" actId="20577"/>
        <pc:sldMkLst>
          <pc:docMk/>
          <pc:sldMk cId="33076771" sldId="2208"/>
        </pc:sldMkLst>
        <pc:spChg chg="add mod">
          <ac:chgData name="Tine Vangroenweghe" userId="S::tine.vangroenweghe@gezondleven.be::093fb004-729e-4754-9ada-7f1a5afa9f03" providerId="AD" clId="Web-{953239DA-898F-2D76-5570-C3F87B265FF8}" dt="2025-10-29T11:04:32.173" v="476" actId="20577"/>
          <ac:spMkLst>
            <pc:docMk/>
            <pc:sldMk cId="33076771" sldId="2208"/>
            <ac:spMk id="5" creationId="{4F4D37E5-8CB8-4CE2-8C87-069D72C9B25E}"/>
          </ac:spMkLst>
        </pc:spChg>
        <pc:picChg chg="mod">
          <ac:chgData name="Tine Vangroenweghe" userId="S::tine.vangroenweghe@gezondleven.be::093fb004-729e-4754-9ada-7f1a5afa9f03" providerId="AD" clId="Web-{953239DA-898F-2D76-5570-C3F87B265FF8}" dt="2025-10-29T11:04:28.876" v="472" actId="1076"/>
          <ac:picMkLst>
            <pc:docMk/>
            <pc:sldMk cId="33076771" sldId="2208"/>
            <ac:picMk id="14" creationId="{4B8E2AC3-737B-C68A-AB9D-731560BA6106}"/>
          </ac:picMkLst>
        </pc:picChg>
      </pc:sldChg>
      <pc:sldChg chg="addSp modSp">
        <pc:chgData name="Tine Vangroenweghe" userId="S::tine.vangroenweghe@gezondleven.be::093fb004-729e-4754-9ada-7f1a5afa9f03" providerId="AD" clId="Web-{953239DA-898F-2D76-5570-C3F87B265FF8}" dt="2025-10-29T11:06:49.956" v="490" actId="1076"/>
        <pc:sldMkLst>
          <pc:docMk/>
          <pc:sldMk cId="1295978048" sldId="2214"/>
        </pc:sldMkLst>
        <pc:spChg chg="add mod">
          <ac:chgData name="Tine Vangroenweghe" userId="S::tine.vangroenweghe@gezondleven.be::093fb004-729e-4754-9ada-7f1a5afa9f03" providerId="AD" clId="Web-{953239DA-898F-2D76-5570-C3F87B265FF8}" dt="2025-10-29T11:04:56.595" v="479" actId="20577"/>
          <ac:spMkLst>
            <pc:docMk/>
            <pc:sldMk cId="1295978048" sldId="2214"/>
            <ac:spMk id="3" creationId="{E40706EB-96F6-A413-C3EA-6B0CEB966749}"/>
          </ac:spMkLst>
        </pc:spChg>
        <pc:picChg chg="mod">
          <ac:chgData name="Tine Vangroenweghe" userId="S::tine.vangroenweghe@gezondleven.be::093fb004-729e-4754-9ada-7f1a5afa9f03" providerId="AD" clId="Web-{953239DA-898F-2D76-5570-C3F87B265FF8}" dt="2025-10-29T11:06:49.940" v="489" actId="1076"/>
          <ac:picMkLst>
            <pc:docMk/>
            <pc:sldMk cId="1295978048" sldId="2214"/>
            <ac:picMk id="6" creationId="{D4FFB3E0-F258-F1DB-2AF0-56E68DECF93F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1:06:49.956" v="490" actId="1076"/>
          <ac:picMkLst>
            <pc:docMk/>
            <pc:sldMk cId="1295978048" sldId="2214"/>
            <ac:picMk id="7" creationId="{BA30DA1B-F3FE-39BC-4A86-2AB77455D753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1:05:02.548" v="480" actId="1076"/>
          <ac:picMkLst>
            <pc:docMk/>
            <pc:sldMk cId="1295978048" sldId="2214"/>
            <ac:picMk id="15" creationId="{CBC0682E-716B-3535-A91B-898682F855EF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1:05:08.767" v="482" actId="1076"/>
          <ac:picMkLst>
            <pc:docMk/>
            <pc:sldMk cId="1295978048" sldId="2214"/>
            <ac:picMk id="16" creationId="{68EF5CC0-D011-3583-C346-BE0CCC3F79C4}"/>
          </ac:picMkLst>
        </pc:picChg>
      </pc:sldChg>
      <pc:sldChg chg="addSp modSp">
        <pc:chgData name="Tine Vangroenweghe" userId="S::tine.vangroenweghe@gezondleven.be::093fb004-729e-4754-9ada-7f1a5afa9f03" providerId="AD" clId="Web-{953239DA-898F-2D76-5570-C3F87B265FF8}" dt="2025-10-29T10:52:47.759" v="467" actId="20577"/>
        <pc:sldMkLst>
          <pc:docMk/>
          <pc:sldMk cId="1261031579" sldId="2229"/>
        </pc:sldMkLst>
        <pc:spChg chg="add mod">
          <ac:chgData name="Tine Vangroenweghe" userId="S::tine.vangroenweghe@gezondleven.be::093fb004-729e-4754-9ada-7f1a5afa9f03" providerId="AD" clId="Web-{953239DA-898F-2D76-5570-C3F87B265FF8}" dt="2025-10-29T10:52:47.759" v="467" actId="20577"/>
          <ac:spMkLst>
            <pc:docMk/>
            <pc:sldMk cId="1261031579" sldId="2229"/>
            <ac:spMk id="9" creationId="{AE90AE4B-7267-35BF-27F7-1B337F32EE1A}"/>
          </ac:spMkLst>
        </pc:spChg>
        <pc:picChg chg="mod">
          <ac:chgData name="Tine Vangroenweghe" userId="S::tine.vangroenweghe@gezondleven.be::093fb004-729e-4754-9ada-7f1a5afa9f03" providerId="AD" clId="Web-{953239DA-898F-2D76-5570-C3F87B265FF8}" dt="2025-10-29T10:52:22.727" v="456" actId="1076"/>
          <ac:picMkLst>
            <pc:docMk/>
            <pc:sldMk cId="1261031579" sldId="2229"/>
            <ac:picMk id="2" creationId="{21A39B9E-3FF0-440E-543D-9B3B807AA236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0:52:22.742" v="457" actId="1076"/>
          <ac:picMkLst>
            <pc:docMk/>
            <pc:sldMk cId="1261031579" sldId="2229"/>
            <ac:picMk id="4" creationId="{154EF1EB-2AB4-0DD2-67B5-9B29A1D6C935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0:52:22.742" v="458" actId="1076"/>
          <ac:picMkLst>
            <pc:docMk/>
            <pc:sldMk cId="1261031579" sldId="2229"/>
            <ac:picMk id="5" creationId="{CA8CD837-D21B-0934-B30B-D9E991D909FA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0:52:22.758" v="459" actId="1076"/>
          <ac:picMkLst>
            <pc:docMk/>
            <pc:sldMk cId="1261031579" sldId="2229"/>
            <ac:picMk id="6" creationId="{22E8A52D-84AC-6C31-7C0E-DE03CA0D8EA1}"/>
          </ac:picMkLst>
        </pc:picChg>
        <pc:picChg chg="mod">
          <ac:chgData name="Tine Vangroenweghe" userId="S::tine.vangroenweghe@gezondleven.be::093fb004-729e-4754-9ada-7f1a5afa9f03" providerId="AD" clId="Web-{953239DA-898F-2D76-5570-C3F87B265FF8}" dt="2025-10-29T10:52:22.773" v="460" actId="1076"/>
          <ac:picMkLst>
            <pc:docMk/>
            <pc:sldMk cId="1261031579" sldId="2229"/>
            <ac:picMk id="7" creationId="{97C7BBE5-51E0-5EE6-0B3F-061AEBD4F23F}"/>
          </ac:picMkLst>
        </pc:picChg>
      </pc:sldChg>
      <pc:sldChg chg="addSp">
        <pc:chgData name="Tine Vangroenweghe" userId="S::tine.vangroenweghe@gezondleven.be::093fb004-729e-4754-9ada-7f1a5afa9f03" providerId="AD" clId="Web-{953239DA-898F-2D76-5570-C3F87B265FF8}" dt="2025-10-29T11:04:37.470" v="477"/>
        <pc:sldMkLst>
          <pc:docMk/>
          <pc:sldMk cId="1732820147" sldId="2230"/>
        </pc:sldMkLst>
        <pc:spChg chg="add">
          <ac:chgData name="Tine Vangroenweghe" userId="S::tine.vangroenweghe@gezondleven.be::093fb004-729e-4754-9ada-7f1a5afa9f03" providerId="AD" clId="Web-{953239DA-898F-2D76-5570-C3F87B265FF8}" dt="2025-10-29T11:04:37.470" v="477"/>
          <ac:spMkLst>
            <pc:docMk/>
            <pc:sldMk cId="1732820147" sldId="2230"/>
            <ac:spMk id="4" creationId="{766F9A9E-105B-BBC2-DCC9-D38A323602CD}"/>
          </ac:spMkLst>
        </pc:spChg>
      </pc:sldChg>
      <pc:sldChg chg="addSp modSp">
        <pc:chgData name="Tine Vangroenweghe" userId="S::tine.vangroenweghe@gezondleven.be::093fb004-729e-4754-9ada-7f1a5afa9f03" providerId="AD" clId="Web-{953239DA-898F-2D76-5570-C3F87B265FF8}" dt="2025-10-29T10:52:55.307" v="470" actId="1076"/>
        <pc:sldMkLst>
          <pc:docMk/>
          <pc:sldMk cId="1594442539" sldId="2231"/>
        </pc:sldMkLst>
        <pc:spChg chg="add mod">
          <ac:chgData name="Tine Vangroenweghe" userId="S::tine.vangroenweghe@gezondleven.be::093fb004-729e-4754-9ada-7f1a5afa9f03" providerId="AD" clId="Web-{953239DA-898F-2D76-5570-C3F87B265FF8}" dt="2025-10-29T10:52:38.573" v="465" actId="20577"/>
          <ac:spMkLst>
            <pc:docMk/>
            <pc:sldMk cId="1594442539" sldId="2231"/>
            <ac:spMk id="10" creationId="{10816C36-77FC-A909-880A-C9E653377772}"/>
          </ac:spMkLst>
        </pc:spChg>
        <pc:picChg chg="mod">
          <ac:chgData name="Tine Vangroenweghe" userId="S::tine.vangroenweghe@gezondleven.be::093fb004-729e-4754-9ada-7f1a5afa9f03" providerId="AD" clId="Web-{953239DA-898F-2D76-5570-C3F87B265FF8}" dt="2025-10-29T10:52:55.307" v="470" actId="1076"/>
          <ac:picMkLst>
            <pc:docMk/>
            <pc:sldMk cId="1594442539" sldId="2231"/>
            <ac:picMk id="7" creationId="{5814EF53-9E54-1417-49D6-40D4E71F60C9}"/>
          </ac:picMkLst>
        </pc:picChg>
      </pc:sldChg>
      <pc:sldChg chg="addSp modSp new">
        <pc:chgData name="Tine Vangroenweghe" userId="S::tine.vangroenweghe@gezondleven.be::093fb004-729e-4754-9ada-7f1a5afa9f03" providerId="AD" clId="Web-{953239DA-898F-2D76-5570-C3F87B265FF8}" dt="2025-10-29T11:06:55.315" v="494" actId="20577"/>
        <pc:sldMkLst>
          <pc:docMk/>
          <pc:sldMk cId="3266290140" sldId="2232"/>
        </pc:sldMkLst>
        <pc:spChg chg="add mod">
          <ac:chgData name="Tine Vangroenweghe" userId="S::tine.vangroenweghe@gezondleven.be::093fb004-729e-4754-9ada-7f1a5afa9f03" providerId="AD" clId="Web-{953239DA-898F-2D76-5570-C3F87B265FF8}" dt="2025-10-29T09:35:41.685" v="58" actId="1076"/>
          <ac:spMkLst>
            <pc:docMk/>
            <pc:sldMk cId="3266290140" sldId="2232"/>
            <ac:spMk id="2" creationId="{FCA1AE53-6827-F70F-27DD-CE034FB2ED4A}"/>
          </ac:spMkLst>
        </pc:spChg>
        <pc:spChg chg="add mod">
          <ac:chgData name="Tine Vangroenweghe" userId="S::tine.vangroenweghe@gezondleven.be::093fb004-729e-4754-9ada-7f1a5afa9f03" providerId="AD" clId="Web-{953239DA-898F-2D76-5570-C3F87B265FF8}" dt="2025-10-29T09:39:54.775" v="157" actId="20577"/>
          <ac:spMkLst>
            <pc:docMk/>
            <pc:sldMk cId="3266290140" sldId="2232"/>
            <ac:spMk id="3" creationId="{C06383C2-8D39-0EF8-E54C-C7A390223546}"/>
          </ac:spMkLst>
        </pc:spChg>
        <pc:spChg chg="add mod">
          <ac:chgData name="Tine Vangroenweghe" userId="S::tine.vangroenweghe@gezondleven.be::093fb004-729e-4754-9ada-7f1a5afa9f03" providerId="AD" clId="Web-{953239DA-898F-2D76-5570-C3F87B265FF8}" dt="2025-10-29T11:06:55.315" v="494" actId="20577"/>
          <ac:spMkLst>
            <pc:docMk/>
            <pc:sldMk cId="3266290140" sldId="2232"/>
            <ac:spMk id="5" creationId="{163FEAF4-71C6-99CB-D719-8FBF109F21C9}"/>
          </ac:spMkLst>
        </pc:spChg>
      </pc:sldChg>
    </pc:docChg>
  </pc:docChgLst>
  <pc:docChgLst>
    <pc:chgData name="Tine Vangroenweghe" userId="S::tine.vangroenweghe@gezondleven.be::093fb004-729e-4754-9ada-7f1a5afa9f03" providerId="AD" clId="Web-{3907F67A-C45F-1D46-3C9B-D3E74A188A7F}"/>
    <pc:docChg chg="modSld">
      <pc:chgData name="Tine Vangroenweghe" userId="S::tine.vangroenweghe@gezondleven.be::093fb004-729e-4754-9ada-7f1a5afa9f03" providerId="AD" clId="Web-{3907F67A-C45F-1D46-3C9B-D3E74A188A7F}" dt="2025-11-03T10:43:07.617" v="179" actId="20577"/>
      <pc:docMkLst>
        <pc:docMk/>
      </pc:docMkLst>
      <pc:sldChg chg="addSp delSp modSp">
        <pc:chgData name="Tine Vangroenweghe" userId="S::tine.vangroenweghe@gezondleven.be::093fb004-729e-4754-9ada-7f1a5afa9f03" providerId="AD" clId="Web-{3907F67A-C45F-1D46-3C9B-D3E74A188A7F}" dt="2025-11-03T10:40:25.269" v="127" actId="14100"/>
        <pc:sldMkLst>
          <pc:docMk/>
          <pc:sldMk cId="1295978048" sldId="2214"/>
        </pc:sldMkLst>
        <pc:picChg chg="add del mod">
          <ac:chgData name="Tine Vangroenweghe" userId="S::tine.vangroenweghe@gezondleven.be::093fb004-729e-4754-9ada-7f1a5afa9f03" providerId="AD" clId="Web-{3907F67A-C45F-1D46-3C9B-D3E74A188A7F}" dt="2025-11-03T10:39:56.159" v="122"/>
          <ac:picMkLst>
            <pc:docMk/>
            <pc:sldMk cId="1295978048" sldId="2214"/>
            <ac:picMk id="2" creationId="{E7229D62-51FD-A9ED-C643-3E9498523CE0}"/>
          </ac:picMkLst>
        </pc:picChg>
        <pc:picChg chg="mod">
          <ac:chgData name="Tine Vangroenweghe" userId="S::tine.vangroenweghe@gezondleven.be::093fb004-729e-4754-9ada-7f1a5afa9f03" providerId="AD" clId="Web-{3907F67A-C45F-1D46-3C9B-D3E74A188A7F}" dt="2025-11-03T10:40:15.753" v="126" actId="1076"/>
          <ac:picMkLst>
            <pc:docMk/>
            <pc:sldMk cId="1295978048" sldId="2214"/>
            <ac:picMk id="6" creationId="{D4FFB3E0-F258-F1DB-2AF0-56E68DECF93F}"/>
          </ac:picMkLst>
        </pc:picChg>
        <pc:picChg chg="mod">
          <ac:chgData name="Tine Vangroenweghe" userId="S::tine.vangroenweghe@gezondleven.be::093fb004-729e-4754-9ada-7f1a5afa9f03" providerId="AD" clId="Web-{3907F67A-C45F-1D46-3C9B-D3E74A188A7F}" dt="2025-11-03T10:40:11.785" v="125" actId="1076"/>
          <ac:picMkLst>
            <pc:docMk/>
            <pc:sldMk cId="1295978048" sldId="2214"/>
            <ac:picMk id="7" creationId="{BA30DA1B-F3FE-39BC-4A86-2AB77455D753}"/>
          </ac:picMkLst>
        </pc:picChg>
        <pc:picChg chg="add del mod ord">
          <ac:chgData name="Tine Vangroenweghe" userId="S::tine.vangroenweghe@gezondleven.be::093fb004-729e-4754-9ada-7f1a5afa9f03" providerId="AD" clId="Web-{3907F67A-C45F-1D46-3C9B-D3E74A188A7F}" dt="2025-11-03T10:40:25.269" v="127" actId="14100"/>
          <ac:picMkLst>
            <pc:docMk/>
            <pc:sldMk cId="1295978048" sldId="2214"/>
            <ac:picMk id="14" creationId="{5F968D65-2138-11EF-B198-8F70020D3064}"/>
          </ac:picMkLst>
        </pc:picChg>
      </pc:sldChg>
      <pc:sldChg chg="modSp">
        <pc:chgData name="Tine Vangroenweghe" userId="S::tine.vangroenweghe@gezondleven.be::093fb004-729e-4754-9ada-7f1a5afa9f03" providerId="AD" clId="Web-{3907F67A-C45F-1D46-3C9B-D3E74A188A7F}" dt="2025-11-03T10:26:35.513" v="13" actId="20577"/>
        <pc:sldMkLst>
          <pc:docMk/>
          <pc:sldMk cId="2258410016" sldId="2221"/>
        </pc:sldMkLst>
        <pc:spChg chg="mod">
          <ac:chgData name="Tine Vangroenweghe" userId="S::tine.vangroenweghe@gezondleven.be::093fb004-729e-4754-9ada-7f1a5afa9f03" providerId="AD" clId="Web-{3907F67A-C45F-1D46-3C9B-D3E74A188A7F}" dt="2025-11-03T10:26:35.513" v="13" actId="20577"/>
          <ac:spMkLst>
            <pc:docMk/>
            <pc:sldMk cId="2258410016" sldId="2221"/>
            <ac:spMk id="9" creationId="{34C686D7-54CC-431D-83F8-89DD498B501E}"/>
          </ac:spMkLst>
        </pc:spChg>
      </pc:sldChg>
      <pc:sldChg chg="modSp">
        <pc:chgData name="Tine Vangroenweghe" userId="S::tine.vangroenweghe@gezondleven.be::093fb004-729e-4754-9ada-7f1a5afa9f03" providerId="AD" clId="Web-{3907F67A-C45F-1D46-3C9B-D3E74A188A7F}" dt="2025-11-03T10:26:43.092" v="21" actId="20577"/>
        <pc:sldMkLst>
          <pc:docMk/>
          <pc:sldMk cId="32720049" sldId="2225"/>
        </pc:sldMkLst>
        <pc:spChg chg="mod">
          <ac:chgData name="Tine Vangroenweghe" userId="S::tine.vangroenweghe@gezondleven.be::093fb004-729e-4754-9ada-7f1a5afa9f03" providerId="AD" clId="Web-{3907F67A-C45F-1D46-3C9B-D3E74A188A7F}" dt="2025-11-03T10:26:43.092" v="21" actId="20577"/>
          <ac:spMkLst>
            <pc:docMk/>
            <pc:sldMk cId="32720049" sldId="2225"/>
            <ac:spMk id="9" creationId="{34C686D7-54CC-431D-83F8-89DD498B501E}"/>
          </ac:spMkLst>
        </pc:spChg>
      </pc:sldChg>
      <pc:sldChg chg="addSp modSp">
        <pc:chgData name="Tine Vangroenweghe" userId="S::tine.vangroenweghe@gezondleven.be::093fb004-729e-4754-9ada-7f1a5afa9f03" providerId="AD" clId="Web-{3907F67A-C45F-1D46-3C9B-D3E74A188A7F}" dt="2025-11-03T10:39:29.409" v="115" actId="1076"/>
        <pc:sldMkLst>
          <pc:docMk/>
          <pc:sldMk cId="1732820147" sldId="2230"/>
        </pc:sldMkLst>
        <pc:spChg chg="add mod">
          <ac:chgData name="Tine Vangroenweghe" userId="S::tine.vangroenweghe@gezondleven.be::093fb004-729e-4754-9ada-7f1a5afa9f03" providerId="AD" clId="Web-{3907F67A-C45F-1D46-3C9B-D3E74A188A7F}" dt="2025-11-03T10:39:23.269" v="114" actId="20577"/>
          <ac:spMkLst>
            <pc:docMk/>
            <pc:sldMk cId="1732820147" sldId="2230"/>
            <ac:spMk id="2" creationId="{00186E54-9FEF-BD73-0BB7-CA3077B8FB54}"/>
          </ac:spMkLst>
        </pc:spChg>
        <pc:spChg chg="add mod">
          <ac:chgData name="Tine Vangroenweghe" userId="S::tine.vangroenweghe@gezondleven.be::093fb004-729e-4754-9ada-7f1a5afa9f03" providerId="AD" clId="Web-{3907F67A-C45F-1D46-3C9B-D3E74A188A7F}" dt="2025-11-03T10:39:17.003" v="113" actId="20577"/>
          <ac:spMkLst>
            <pc:docMk/>
            <pc:sldMk cId="1732820147" sldId="2230"/>
            <ac:spMk id="9" creationId="{A71D4947-5431-0935-DC55-87157BF9D3F1}"/>
          </ac:spMkLst>
        </pc:spChg>
        <pc:picChg chg="mod">
          <ac:chgData name="Tine Vangroenweghe" userId="S::tine.vangroenweghe@gezondleven.be::093fb004-729e-4754-9ada-7f1a5afa9f03" providerId="AD" clId="Web-{3907F67A-C45F-1D46-3C9B-D3E74A188A7F}" dt="2025-11-03T10:39:29.409" v="115" actId="1076"/>
          <ac:picMkLst>
            <pc:docMk/>
            <pc:sldMk cId="1732820147" sldId="2230"/>
            <ac:picMk id="5" creationId="{0DE650BE-9B5E-A967-F8F4-041CFDDE6EEF}"/>
          </ac:picMkLst>
        </pc:picChg>
        <pc:picChg chg="mod">
          <ac:chgData name="Tine Vangroenweghe" userId="S::tine.vangroenweghe@gezondleven.be::093fb004-729e-4754-9ada-7f1a5afa9f03" providerId="AD" clId="Web-{3907F67A-C45F-1D46-3C9B-D3E74A188A7F}" dt="2025-11-03T10:34:07.577" v="50" actId="1076"/>
          <ac:picMkLst>
            <pc:docMk/>
            <pc:sldMk cId="1732820147" sldId="2230"/>
            <ac:picMk id="6" creationId="{8ECEDD2A-872B-2DCC-A3B8-7DA0284067C1}"/>
          </ac:picMkLst>
        </pc:picChg>
        <pc:picChg chg="mod">
          <ac:chgData name="Tine Vangroenweghe" userId="S::tine.vangroenweghe@gezondleven.be::093fb004-729e-4754-9ada-7f1a5afa9f03" providerId="AD" clId="Web-{3907F67A-C45F-1D46-3C9B-D3E74A188A7F}" dt="2025-11-03T10:34:18.202" v="55" actId="1076"/>
          <ac:picMkLst>
            <pc:docMk/>
            <pc:sldMk cId="1732820147" sldId="2230"/>
            <ac:picMk id="7" creationId="{21D4E1E2-9323-3808-F368-FF1F188CAE60}"/>
          </ac:picMkLst>
        </pc:picChg>
        <pc:picChg chg="mod">
          <ac:chgData name="Tine Vangroenweghe" userId="S::tine.vangroenweghe@gezondleven.be::093fb004-729e-4754-9ada-7f1a5afa9f03" providerId="AD" clId="Web-{3907F67A-C45F-1D46-3C9B-D3E74A188A7F}" dt="2025-11-03T10:34:21.452" v="56" actId="1076"/>
          <ac:picMkLst>
            <pc:docMk/>
            <pc:sldMk cId="1732820147" sldId="2230"/>
            <ac:picMk id="8" creationId="{FB3CD37A-059A-28D4-0733-3D55E17983C2}"/>
          </ac:picMkLst>
        </pc:picChg>
        <pc:picChg chg="mod">
          <ac:chgData name="Tine Vangroenweghe" userId="S::tine.vangroenweghe@gezondleven.be::093fb004-729e-4754-9ada-7f1a5afa9f03" providerId="AD" clId="Web-{3907F67A-C45F-1D46-3C9B-D3E74A188A7F}" dt="2025-11-03T10:38:58.206" v="103" actId="1076"/>
          <ac:picMkLst>
            <pc:docMk/>
            <pc:sldMk cId="1732820147" sldId="2230"/>
            <ac:picMk id="10" creationId="{0942430D-FD18-CA1E-6BCA-CAAEDCC41923}"/>
          </ac:picMkLst>
        </pc:picChg>
        <pc:picChg chg="mod">
          <ac:chgData name="Tine Vangroenweghe" userId="S::tine.vangroenweghe@gezondleven.be::093fb004-729e-4754-9ada-7f1a5afa9f03" providerId="AD" clId="Web-{3907F67A-C45F-1D46-3C9B-D3E74A188A7F}" dt="2025-11-03T10:39:03.018" v="104" actId="1076"/>
          <ac:picMkLst>
            <pc:docMk/>
            <pc:sldMk cId="1732820147" sldId="2230"/>
            <ac:picMk id="11" creationId="{E0142185-14AF-9D6F-4A15-CF80DA687236}"/>
          </ac:picMkLst>
        </pc:picChg>
      </pc:sldChg>
      <pc:sldChg chg="addSp delSp modSp">
        <pc:chgData name="Tine Vangroenweghe" userId="S::tine.vangroenweghe@gezondleven.be::093fb004-729e-4754-9ada-7f1a5afa9f03" providerId="AD" clId="Web-{3907F67A-C45F-1D46-3C9B-D3E74A188A7F}" dt="2025-11-03T10:43:07.617" v="179" actId="20577"/>
        <pc:sldMkLst>
          <pc:docMk/>
          <pc:sldMk cId="3266290140" sldId="2232"/>
        </pc:sldMkLst>
        <pc:spChg chg="mod">
          <ac:chgData name="Tine Vangroenweghe" userId="S::tine.vangroenweghe@gezondleven.be::093fb004-729e-4754-9ada-7f1a5afa9f03" providerId="AD" clId="Web-{3907F67A-C45F-1D46-3C9B-D3E74A188A7F}" dt="2025-11-03T10:41:12.098" v="130" actId="14100"/>
          <ac:spMkLst>
            <pc:docMk/>
            <pc:sldMk cId="3266290140" sldId="2232"/>
            <ac:spMk id="2" creationId="{FCA1AE53-6827-F70F-27DD-CE034FB2ED4A}"/>
          </ac:spMkLst>
        </pc:spChg>
        <pc:spChg chg="mod">
          <ac:chgData name="Tine Vangroenweghe" userId="S::tine.vangroenweghe@gezondleven.be::093fb004-729e-4754-9ada-7f1a5afa9f03" providerId="AD" clId="Web-{3907F67A-C45F-1D46-3C9B-D3E74A188A7F}" dt="2025-11-03T10:43:07.617" v="179" actId="20577"/>
          <ac:spMkLst>
            <pc:docMk/>
            <pc:sldMk cId="3266290140" sldId="2232"/>
            <ac:spMk id="3" creationId="{C06383C2-8D39-0EF8-E54C-C7A390223546}"/>
          </ac:spMkLst>
        </pc:spChg>
        <pc:spChg chg="add mod">
          <ac:chgData name="Tine Vangroenweghe" userId="S::tine.vangroenweghe@gezondleven.be::093fb004-729e-4754-9ada-7f1a5afa9f03" providerId="AD" clId="Web-{3907F67A-C45F-1D46-3C9B-D3E74A188A7F}" dt="2025-11-03T10:43:02.601" v="176" actId="14100"/>
          <ac:spMkLst>
            <pc:docMk/>
            <pc:sldMk cId="3266290140" sldId="2232"/>
            <ac:spMk id="6" creationId="{556554F4-705C-C802-6631-B8175ECEB0C0}"/>
          </ac:spMkLst>
        </pc:spChg>
        <pc:picChg chg="add del mod">
          <ac:chgData name="Tine Vangroenweghe" userId="S::tine.vangroenweghe@gezondleven.be::093fb004-729e-4754-9ada-7f1a5afa9f03" providerId="AD" clId="Web-{3907F67A-C45F-1D46-3C9B-D3E74A188A7F}" dt="2025-11-03T10:41:17.395" v="132"/>
          <ac:picMkLst>
            <pc:docMk/>
            <pc:sldMk cId="3266290140" sldId="2232"/>
            <ac:picMk id="4" creationId="{156F8B35-3155-CBBE-1E13-B4CB877B1AC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7FD74A-D8FE-459D-BA10-364B37797DD2}" type="datetimeFigureOut">
              <a:rPr lang="nl-BE" smtClean="0"/>
              <a:t>3/11/2025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2FDF90-6B46-46C0-8AB4-041CCF167BB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214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2FDF90-6B46-46C0-8AB4-041CCF167BB1}" type="slidenum">
              <a:rPr lang="nl-BE" smtClean="0"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71614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Per </a:t>
            </a:r>
            <a:r>
              <a:rPr lang="en-US" dirty="0" err="1">
                <a:ea typeface="Calibri"/>
                <a:cs typeface="Calibri"/>
              </a:rPr>
              <a:t>categorie</a:t>
            </a:r>
            <a:r>
              <a:rPr lang="en-US" dirty="0">
                <a:ea typeface="Calibri"/>
                <a:cs typeface="Calibri"/>
              </a:rPr>
              <a:t> de </a:t>
            </a:r>
            <a:r>
              <a:rPr lang="en-US" dirty="0" err="1">
                <a:ea typeface="Calibri"/>
                <a:cs typeface="Calibri"/>
              </a:rPr>
              <a:t>beste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keuze</a:t>
            </a:r>
            <a:r>
              <a:rPr lang="en-US" dirty="0">
                <a:ea typeface="Calibri"/>
                <a:cs typeface="Calibri"/>
              </a:rPr>
              <a:t>, </a:t>
            </a:r>
            <a:r>
              <a:rPr lang="en-US" dirty="0" err="1">
                <a:ea typeface="Calibri"/>
                <a:cs typeface="Calibri"/>
              </a:rPr>
              <a:t>aanbevelingen</a:t>
            </a:r>
            <a:r>
              <a:rPr lang="en-US" dirty="0">
                <a:ea typeface="Calibri"/>
                <a:cs typeface="Calibri"/>
              </a:rPr>
              <a:t>, </a:t>
            </a:r>
            <a:r>
              <a:rPr lang="en-US" dirty="0" err="1">
                <a:ea typeface="Calibri"/>
                <a:cs typeface="Calibri"/>
              </a:rPr>
              <a:t>gezondheidseffecten</a:t>
            </a:r>
            <a:r>
              <a:rPr lang="en-US" dirty="0">
                <a:ea typeface="Calibri"/>
                <a:cs typeface="Calibri"/>
              </a:rPr>
              <a:t>, …</a:t>
            </a:r>
          </a:p>
          <a:p>
            <a:r>
              <a:rPr lang="en-US" dirty="0" err="1">
                <a:ea typeface="Calibri"/>
                <a:cs typeface="Calibri"/>
              </a:rPr>
              <a:t>Redenen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waarom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bv</a:t>
            </a:r>
            <a:r>
              <a:rPr lang="en-US" dirty="0">
                <a:ea typeface="Calibri"/>
                <a:cs typeface="Calibri"/>
              </a:rPr>
              <a:t> wit </a:t>
            </a:r>
            <a:r>
              <a:rPr lang="en-US" dirty="0" err="1">
                <a:ea typeface="Calibri"/>
                <a:cs typeface="Calibri"/>
              </a:rPr>
              <a:t>vlees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beter</a:t>
            </a:r>
            <a:r>
              <a:rPr lang="en-US" dirty="0">
                <a:ea typeface="Calibri"/>
                <a:cs typeface="Calibri"/>
              </a:rPr>
              <a:t> is dan rood </a:t>
            </a:r>
            <a:r>
              <a:rPr lang="en-US" dirty="0" err="1">
                <a:ea typeface="Calibri"/>
                <a:cs typeface="Calibri"/>
              </a:rPr>
              <a:t>vlees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en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bewerkt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vlees</a:t>
            </a:r>
            <a:r>
              <a:rPr lang="en-US" dirty="0">
                <a:ea typeface="Calibri"/>
                <a:cs typeface="Calibri"/>
              </a:rPr>
              <a:t>; </a:t>
            </a:r>
            <a:r>
              <a:rPr lang="en-US" dirty="0" err="1">
                <a:ea typeface="Calibri"/>
                <a:cs typeface="Calibri"/>
              </a:rPr>
              <a:t>waarom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fruitsap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niet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gezond</a:t>
            </a:r>
            <a:r>
              <a:rPr lang="en-US" dirty="0">
                <a:ea typeface="Calibri"/>
                <a:cs typeface="Calibri"/>
              </a:rPr>
              <a:t> is, of </a:t>
            </a:r>
            <a:r>
              <a:rPr lang="en-US" dirty="0" err="1">
                <a:ea typeface="Calibri"/>
                <a:cs typeface="Calibri"/>
              </a:rPr>
              <a:t>kok</a:t>
            </a:r>
            <a:r>
              <a:rPr lang="en-US" dirty="0">
                <a:ea typeface="Calibri"/>
                <a:cs typeface="Calibri"/>
              </a:rPr>
              <a:t> …</a:t>
            </a:r>
          </a:p>
          <a:p>
            <a:r>
              <a:rPr lang="en-US" dirty="0" err="1">
                <a:ea typeface="Calibri"/>
                <a:cs typeface="Calibri"/>
              </a:rPr>
              <a:t>Voorstellen</a:t>
            </a:r>
            <a:r>
              <a:rPr lang="en-US" dirty="0">
                <a:ea typeface="Calibri"/>
                <a:cs typeface="Calibri"/>
              </a:rPr>
              <a:t> van </a:t>
            </a:r>
            <a:r>
              <a:rPr lang="en-US" dirty="0" err="1">
                <a:ea typeface="Calibri"/>
                <a:cs typeface="Calibri"/>
              </a:rPr>
              <a:t>ontbijt</a:t>
            </a:r>
            <a:r>
              <a:rPr lang="en-US" dirty="0">
                <a:ea typeface="Calibri"/>
                <a:cs typeface="Calibri"/>
              </a:rPr>
              <a:t>, </a:t>
            </a:r>
            <a:r>
              <a:rPr lang="en-US" dirty="0" err="1">
                <a:ea typeface="Calibri"/>
                <a:cs typeface="Calibri"/>
              </a:rPr>
              <a:t>middagmaal</a:t>
            </a:r>
            <a:r>
              <a:rPr lang="en-US" dirty="0">
                <a:ea typeface="Calibri"/>
                <a:cs typeface="Calibri"/>
              </a:rPr>
              <a:t>, … </a:t>
            </a:r>
            <a:r>
              <a:rPr lang="en-US" dirty="0" err="1">
                <a:ea typeface="Calibri"/>
                <a:cs typeface="Calibri"/>
              </a:rPr>
              <a:t>en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welke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groenten</a:t>
            </a:r>
            <a:r>
              <a:rPr lang="en-US" dirty="0">
                <a:ea typeface="Calibri"/>
                <a:cs typeface="Calibri"/>
              </a:rPr>
              <a:t> je best </a:t>
            </a:r>
            <a:r>
              <a:rPr lang="en-US" dirty="0" err="1">
                <a:ea typeface="Calibri"/>
                <a:cs typeface="Calibri"/>
              </a:rPr>
              <a:t>eet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2FDF90-6B46-46C0-8AB4-041CCF167BB1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64882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2FDF90-6B46-46C0-8AB4-041CCF167BB1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97786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1260000"/>
            <a:ext cx="6120000" cy="14400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800" y="3492736"/>
            <a:ext cx="1762216" cy="930323"/>
          </a:xfrm>
          <a:prstGeom prst="rect">
            <a:avLst/>
          </a:prstGeom>
        </p:spPr>
      </p:pic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774C5-FF33-4292-8B64-49963CA21661}" type="datetime1">
              <a:rPr lang="nl-BE" smtClean="0"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8926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THEMA gezondheid &amp; mili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2160000"/>
            <a:ext cx="5040000" cy="1080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komt</a:t>
            </a:r>
            <a:r>
              <a:rPr lang="en-US"/>
              <a:t> de </a:t>
            </a:r>
            <a:r>
              <a:rPr lang="en-US" err="1"/>
              <a:t>titel</a:t>
            </a:r>
            <a:r>
              <a:rPr lang="en-US"/>
              <a:t> van de </a:t>
            </a:r>
            <a:r>
              <a:rPr lang="en-US" err="1"/>
              <a:t>themapresentatie</a:t>
            </a:r>
            <a:r>
              <a:rPr lang="en-US"/>
              <a:t> </a:t>
            </a:r>
            <a:r>
              <a:rPr lang="en-US" err="1"/>
              <a:t>rond</a:t>
            </a:r>
            <a:r>
              <a:rPr lang="en-US"/>
              <a:t> </a:t>
            </a:r>
            <a:r>
              <a:rPr lang="en-US" err="1"/>
              <a:t>gezondheid</a:t>
            </a:r>
            <a:r>
              <a:rPr lang="en-US"/>
              <a:t> &amp; milieu</a:t>
            </a:r>
            <a:endParaRPr lang="nl-BE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3600000"/>
            <a:ext cx="2057400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2558709-CB26-4BF5-B32C-B4E60F42CCA9}" type="datetime1">
              <a:rPr lang="nl-BE" smtClean="0"/>
              <a:pPr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898800"/>
            <a:ext cx="1295467" cy="6826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400" y="507600"/>
            <a:ext cx="1011607" cy="10173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600" y="496800"/>
            <a:ext cx="1074475" cy="10630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600" y="471600"/>
            <a:ext cx="548668" cy="1148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507600"/>
            <a:ext cx="1011607" cy="100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25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LLE THEMA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2160000"/>
            <a:ext cx="5040000" cy="1080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komt</a:t>
            </a:r>
            <a:r>
              <a:rPr lang="en-US"/>
              <a:t> de </a:t>
            </a:r>
            <a:r>
              <a:rPr lang="en-US" err="1"/>
              <a:t>titel</a:t>
            </a:r>
            <a:r>
              <a:rPr lang="en-US"/>
              <a:t> van de </a:t>
            </a:r>
            <a:r>
              <a:rPr lang="en-US" err="1"/>
              <a:t>presentatie</a:t>
            </a:r>
            <a:endParaRPr lang="nl-BE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3600000"/>
            <a:ext cx="2057400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2558709-CB26-4BF5-B32C-B4E60F42CCA9}" type="datetime1">
              <a:rPr lang="nl-BE" smtClean="0"/>
              <a:pPr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898800"/>
            <a:ext cx="1295467" cy="6826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461" y="509194"/>
            <a:ext cx="899206" cy="89412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837" y="551582"/>
            <a:ext cx="665514" cy="81792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321" y="605275"/>
            <a:ext cx="848404" cy="72139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602" y="658966"/>
            <a:ext cx="924607" cy="62487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84398"/>
            <a:ext cx="980490" cy="57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989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oudstaf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460800"/>
            <a:ext cx="8244000" cy="3600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440F9-096D-4BE8-820E-C5E10E2F52C9}" type="datetime1">
              <a:rPr lang="nl-BE" smtClean="0"/>
              <a:t>3/11/2025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539750" y="1054799"/>
            <a:ext cx="8243888" cy="3506400"/>
          </a:xfrm>
        </p:spPr>
        <p:txBody>
          <a:bodyPr/>
          <a:lstStyle>
            <a:lvl1pPr marL="0" indent="-360000">
              <a:lnSpc>
                <a:spcPct val="100000"/>
              </a:lnSpc>
              <a:spcAft>
                <a:spcPts val="1800"/>
              </a:spcAft>
              <a:buClr>
                <a:schemeClr val="bg1"/>
              </a:buClr>
              <a:buSzPct val="112000"/>
              <a:buFont typeface="+mj-lt"/>
              <a:buAutoNum type="arabicPeriod"/>
              <a:defRPr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329899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ofdstuk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2000" y="2332800"/>
            <a:ext cx="7560000" cy="3600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de </a:t>
            </a:r>
            <a:r>
              <a:rPr lang="en-US" err="1"/>
              <a:t>titel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76650" y="1789200"/>
            <a:ext cx="1790700" cy="468000"/>
          </a:xfrm>
        </p:spPr>
        <p:txBody>
          <a:bodyPr/>
          <a:lstStyle>
            <a:lvl1pPr marL="27450" indent="0" algn="ctr">
              <a:buNone/>
              <a:defRPr sz="3500" b="1"/>
            </a:lvl1pPr>
          </a:lstStyle>
          <a:p>
            <a:pPr lvl="0"/>
            <a:r>
              <a:rPr lang="nl-BE"/>
              <a:t>#.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792163" y="2761200"/>
            <a:ext cx="7559675" cy="3937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BE"/>
              <a:t>van het hoofdstuk</a:t>
            </a:r>
          </a:p>
        </p:txBody>
      </p:sp>
    </p:spTree>
    <p:extLst>
      <p:ext uri="{BB962C8B-B14F-4D97-AF65-F5344CB8AC3E}">
        <p14:creationId xmlns:p14="http://schemas.microsoft.com/office/powerpoint/2010/main" val="12735040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2000" y="2332800"/>
            <a:ext cx="7560000" cy="3600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de </a:t>
            </a:r>
            <a:r>
              <a:rPr lang="en-US" err="1"/>
              <a:t>titel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76650" y="1789200"/>
            <a:ext cx="1790700" cy="468000"/>
          </a:xfrm>
        </p:spPr>
        <p:txBody>
          <a:bodyPr/>
          <a:lstStyle>
            <a:lvl1pPr marL="27450" indent="0" algn="ctr">
              <a:buNone/>
              <a:defRPr sz="3500" b="1"/>
            </a:lvl1pPr>
          </a:lstStyle>
          <a:p>
            <a:pPr lvl="0"/>
            <a:r>
              <a:rPr lang="nl-BE"/>
              <a:t>#.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792163" y="2761200"/>
            <a:ext cx="7559675" cy="3937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BE"/>
              <a:t>van het hoofdstuk</a:t>
            </a:r>
          </a:p>
        </p:txBody>
      </p:sp>
    </p:spTree>
    <p:extLst>
      <p:ext uri="{BB962C8B-B14F-4D97-AF65-F5344CB8AC3E}">
        <p14:creationId xmlns:p14="http://schemas.microsoft.com/office/powerpoint/2010/main" val="1189472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2000" y="2332800"/>
            <a:ext cx="7560000" cy="3600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de </a:t>
            </a:r>
            <a:r>
              <a:rPr lang="en-US" err="1"/>
              <a:t>titel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76650" y="1789200"/>
            <a:ext cx="1790700" cy="468000"/>
          </a:xfrm>
        </p:spPr>
        <p:txBody>
          <a:bodyPr/>
          <a:lstStyle>
            <a:lvl1pPr marL="27450" indent="0" algn="ctr">
              <a:buNone/>
              <a:defRPr sz="3500" b="1"/>
            </a:lvl1pPr>
          </a:lstStyle>
          <a:p>
            <a:pPr lvl="0"/>
            <a:r>
              <a:rPr lang="nl-BE"/>
              <a:t>#.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792163" y="2761200"/>
            <a:ext cx="7559675" cy="3937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BE"/>
              <a:t>van het hoofdstuk</a:t>
            </a:r>
          </a:p>
        </p:txBody>
      </p:sp>
    </p:spTree>
    <p:extLst>
      <p:ext uri="{BB962C8B-B14F-4D97-AF65-F5344CB8AC3E}">
        <p14:creationId xmlns:p14="http://schemas.microsoft.com/office/powerpoint/2010/main" val="32564766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2000" y="2332800"/>
            <a:ext cx="7560000" cy="3600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de </a:t>
            </a:r>
            <a:r>
              <a:rPr lang="en-US" err="1"/>
              <a:t>titel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76650" y="1789200"/>
            <a:ext cx="1790700" cy="468000"/>
          </a:xfrm>
        </p:spPr>
        <p:txBody>
          <a:bodyPr/>
          <a:lstStyle>
            <a:lvl1pPr marL="27450" indent="0" algn="ctr">
              <a:buNone/>
              <a:defRPr sz="3500" b="1"/>
            </a:lvl1pPr>
          </a:lstStyle>
          <a:p>
            <a:pPr lvl="0"/>
            <a:r>
              <a:rPr lang="nl-BE"/>
              <a:t>#.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792163" y="2761200"/>
            <a:ext cx="7559675" cy="3937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BE"/>
              <a:t>van het hoofdstuk</a:t>
            </a:r>
          </a:p>
        </p:txBody>
      </p:sp>
    </p:spTree>
    <p:extLst>
      <p:ext uri="{BB962C8B-B14F-4D97-AF65-F5344CB8AC3E}">
        <p14:creationId xmlns:p14="http://schemas.microsoft.com/office/powerpoint/2010/main" val="18360258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2000" y="2332800"/>
            <a:ext cx="7560000" cy="3600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de </a:t>
            </a:r>
            <a:r>
              <a:rPr lang="en-US" err="1"/>
              <a:t>titel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76650" y="1789200"/>
            <a:ext cx="1790700" cy="468000"/>
          </a:xfrm>
        </p:spPr>
        <p:txBody>
          <a:bodyPr/>
          <a:lstStyle>
            <a:lvl1pPr marL="27450" indent="0" algn="ctr">
              <a:buNone/>
              <a:defRPr sz="3500" b="1"/>
            </a:lvl1pPr>
          </a:lstStyle>
          <a:p>
            <a:pPr lvl="0"/>
            <a:r>
              <a:rPr lang="nl-BE"/>
              <a:t>#.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792163" y="2761200"/>
            <a:ext cx="7559675" cy="3937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BE"/>
              <a:t>van het hoofdstuk</a:t>
            </a:r>
          </a:p>
        </p:txBody>
      </p:sp>
    </p:spTree>
    <p:extLst>
      <p:ext uri="{BB962C8B-B14F-4D97-AF65-F5344CB8AC3E}">
        <p14:creationId xmlns:p14="http://schemas.microsoft.com/office/powerpoint/2010/main" val="14939964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da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/>
          <p:cNvSpPr/>
          <p:nvPr userDrawn="1"/>
        </p:nvSpPr>
        <p:spPr>
          <a:xfrm>
            <a:off x="0" y="0"/>
            <a:ext cx="8104714" cy="5143500"/>
          </a:xfrm>
          <a:custGeom>
            <a:avLst/>
            <a:gdLst>
              <a:gd name="connsiteX0" fmla="*/ 0 w 8104714"/>
              <a:gd name="connsiteY0" fmla="*/ 0 h 5143500"/>
              <a:gd name="connsiteX1" fmla="*/ 8104714 w 8104714"/>
              <a:gd name="connsiteY1" fmla="*/ 0 h 5143500"/>
              <a:gd name="connsiteX2" fmla="*/ 5134956 w 8104714"/>
              <a:gd name="connsiteY2" fmla="*/ 5143500 h 5143500"/>
              <a:gd name="connsiteX3" fmla="*/ 931045 w 8104714"/>
              <a:gd name="connsiteY3" fmla="*/ 5143500 h 5143500"/>
              <a:gd name="connsiteX4" fmla="*/ 0 w 8104714"/>
              <a:gd name="connsiteY4" fmla="*/ 353097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04714" h="5143500">
                <a:moveTo>
                  <a:pt x="0" y="0"/>
                </a:moveTo>
                <a:lnTo>
                  <a:pt x="8104714" y="0"/>
                </a:lnTo>
                <a:lnTo>
                  <a:pt x="5134956" y="5143500"/>
                </a:lnTo>
                <a:lnTo>
                  <a:pt x="931045" y="5143500"/>
                </a:lnTo>
                <a:lnTo>
                  <a:pt x="0" y="353097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800" y="3492736"/>
            <a:ext cx="1762216" cy="93032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0000" y="720000"/>
            <a:ext cx="6120000" cy="63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20725" y="1548000"/>
            <a:ext cx="3600000" cy="27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err="1"/>
              <a:t>Voornaam</a:t>
            </a:r>
            <a:r>
              <a:rPr lang="en-US"/>
              <a:t> </a:t>
            </a:r>
            <a:r>
              <a:rPr lang="en-US" err="1"/>
              <a:t>Naam</a:t>
            </a:r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720725" y="1882800"/>
            <a:ext cx="3600000" cy="27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naam@gezondleven.be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20725" y="2214000"/>
            <a:ext cx="3600000" cy="27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err="1"/>
              <a:t>Telefoon</a:t>
            </a:r>
            <a:r>
              <a:rPr lang="en-US"/>
              <a:t>#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20000" y="2628000"/>
            <a:ext cx="254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BE" sz="1400">
                <a:solidFill>
                  <a:schemeClr val="bg2"/>
                </a:solidFill>
              </a:rPr>
              <a:t>gezondleven.be</a:t>
            </a:r>
          </a:p>
        </p:txBody>
      </p:sp>
    </p:spTree>
    <p:extLst>
      <p:ext uri="{BB962C8B-B14F-4D97-AF65-F5344CB8AC3E}">
        <p14:creationId xmlns:p14="http://schemas.microsoft.com/office/powerpoint/2010/main" val="6154391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dankt alterna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800" y="3492736"/>
            <a:ext cx="1762216" cy="93032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20725" y="1548000"/>
            <a:ext cx="3600000" cy="27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err="1"/>
              <a:t>Voornaam</a:t>
            </a:r>
            <a:r>
              <a:rPr lang="en-US"/>
              <a:t> </a:t>
            </a:r>
            <a:r>
              <a:rPr lang="en-US" err="1"/>
              <a:t>Naam</a:t>
            </a:r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720725" y="1882800"/>
            <a:ext cx="3600000" cy="27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naam@gezondleven.be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20725" y="2214000"/>
            <a:ext cx="3600000" cy="27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err="1"/>
              <a:t>Telefoon</a:t>
            </a:r>
            <a:r>
              <a:rPr lang="en-US"/>
              <a:t>#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20000" y="2628000"/>
            <a:ext cx="254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BE" sz="1400">
                <a:solidFill>
                  <a:schemeClr val="bg2"/>
                </a:solidFill>
              </a:rPr>
              <a:t>gezondleven.be</a:t>
            </a:r>
          </a:p>
        </p:txBody>
      </p:sp>
    </p:spTree>
    <p:extLst>
      <p:ext uri="{BB962C8B-B14F-4D97-AF65-F5344CB8AC3E}">
        <p14:creationId xmlns:p14="http://schemas.microsoft.com/office/powerpoint/2010/main" val="3253334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lternatief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/>
          <p:nvPr userDrawn="1"/>
        </p:nvSpPr>
        <p:spPr>
          <a:xfrm>
            <a:off x="0" y="1"/>
            <a:ext cx="7858600" cy="5143500"/>
          </a:xfrm>
          <a:custGeom>
            <a:avLst/>
            <a:gdLst>
              <a:gd name="connsiteX0" fmla="*/ 0 w 7858600"/>
              <a:gd name="connsiteY0" fmla="*/ 0 h 5143500"/>
              <a:gd name="connsiteX1" fmla="*/ 7858600 w 7858600"/>
              <a:gd name="connsiteY1" fmla="*/ 0 h 5143500"/>
              <a:gd name="connsiteX2" fmla="*/ 4888941 w 7858600"/>
              <a:gd name="connsiteY2" fmla="*/ 5143500 h 5143500"/>
              <a:gd name="connsiteX3" fmla="*/ 1508259 w 7858600"/>
              <a:gd name="connsiteY3" fmla="*/ 5143500 h 5143500"/>
              <a:gd name="connsiteX4" fmla="*/ 0 w 7858600"/>
              <a:gd name="connsiteY4" fmla="*/ 2531170 h 5143500"/>
              <a:gd name="connsiteX5" fmla="*/ 0 w 7858600"/>
              <a:gd name="connsiteY5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58600" h="5143500">
                <a:moveTo>
                  <a:pt x="0" y="0"/>
                </a:moveTo>
                <a:lnTo>
                  <a:pt x="7858600" y="0"/>
                </a:lnTo>
                <a:lnTo>
                  <a:pt x="4888941" y="5143500"/>
                </a:lnTo>
                <a:lnTo>
                  <a:pt x="1508259" y="5143500"/>
                </a:lnTo>
                <a:lnTo>
                  <a:pt x="0" y="253117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1260000"/>
            <a:ext cx="5040000" cy="7200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800" y="3492736"/>
            <a:ext cx="1762216" cy="930323"/>
          </a:xfrm>
          <a:prstGeom prst="rect">
            <a:avLst/>
          </a:prstGeom>
        </p:spPr>
      </p:pic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2224800"/>
            <a:ext cx="2057400" cy="273844"/>
          </a:xfrm>
        </p:spPr>
        <p:txBody>
          <a:bodyPr/>
          <a:lstStyle/>
          <a:p>
            <a:fld id="{AD73AED1-329C-4C76-B5FE-B1047D53A16F}" type="datetime1">
              <a:rPr lang="nl-BE" smtClean="0"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52419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2000" y="2332800"/>
            <a:ext cx="7560000" cy="3600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de </a:t>
            </a:r>
            <a:r>
              <a:rPr lang="en-US" err="1"/>
              <a:t>titel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76650" y="1789200"/>
            <a:ext cx="1790700" cy="468000"/>
          </a:xfrm>
        </p:spPr>
        <p:txBody>
          <a:bodyPr/>
          <a:lstStyle>
            <a:lvl1pPr marL="27450" indent="0" algn="ctr">
              <a:buNone/>
              <a:defRPr sz="3500" b="1"/>
            </a:lvl1pPr>
          </a:lstStyle>
          <a:p>
            <a:pPr lvl="0"/>
            <a:r>
              <a:rPr lang="nl-BE"/>
              <a:t>#.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792163" y="2761200"/>
            <a:ext cx="7559675" cy="3937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BE"/>
              <a:t>van het hoofdstuk</a:t>
            </a:r>
          </a:p>
        </p:txBody>
      </p:sp>
    </p:spTree>
    <p:extLst>
      <p:ext uri="{BB962C8B-B14F-4D97-AF65-F5344CB8AC3E}">
        <p14:creationId xmlns:p14="http://schemas.microsoft.com/office/powerpoint/2010/main" val="2476330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0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2000" y="2332800"/>
            <a:ext cx="7560000" cy="3600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de </a:t>
            </a:r>
            <a:r>
              <a:rPr lang="en-US" err="1"/>
              <a:t>titel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76650" y="1789200"/>
            <a:ext cx="1790700" cy="468000"/>
          </a:xfrm>
        </p:spPr>
        <p:txBody>
          <a:bodyPr/>
          <a:lstStyle>
            <a:lvl1pPr marL="27450" indent="0" algn="ctr">
              <a:buNone/>
              <a:defRPr sz="3500" b="1"/>
            </a:lvl1pPr>
          </a:lstStyle>
          <a:p>
            <a:pPr lvl="0"/>
            <a:r>
              <a:rPr lang="nl-BE"/>
              <a:t>#.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792163" y="2761200"/>
            <a:ext cx="7559675" cy="3937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BE"/>
              <a:t>van het hoofdstuk</a:t>
            </a:r>
          </a:p>
        </p:txBody>
      </p:sp>
    </p:spTree>
    <p:extLst>
      <p:ext uri="{BB962C8B-B14F-4D97-AF65-F5344CB8AC3E}">
        <p14:creationId xmlns:p14="http://schemas.microsoft.com/office/powerpoint/2010/main" val="3451471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0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2000" y="2332800"/>
            <a:ext cx="7560000" cy="3600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de </a:t>
            </a:r>
            <a:r>
              <a:rPr lang="en-US" err="1"/>
              <a:t>titel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76650" y="1789200"/>
            <a:ext cx="1790700" cy="468000"/>
          </a:xfrm>
        </p:spPr>
        <p:txBody>
          <a:bodyPr/>
          <a:lstStyle>
            <a:lvl1pPr marL="27450" indent="0" algn="ctr">
              <a:buNone/>
              <a:defRPr sz="3500" b="1"/>
            </a:lvl1pPr>
          </a:lstStyle>
          <a:p>
            <a:pPr lvl="0"/>
            <a:r>
              <a:rPr lang="nl-BE"/>
              <a:t>#.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792163" y="2761200"/>
            <a:ext cx="7559675" cy="3937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BE"/>
              <a:t>van het hoofdstuk</a:t>
            </a:r>
          </a:p>
        </p:txBody>
      </p:sp>
    </p:spTree>
    <p:extLst>
      <p:ext uri="{BB962C8B-B14F-4D97-AF65-F5344CB8AC3E}">
        <p14:creationId xmlns:p14="http://schemas.microsoft.com/office/powerpoint/2010/main" val="2134327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0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2000" y="2332800"/>
            <a:ext cx="7560000" cy="3600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de </a:t>
            </a:r>
            <a:r>
              <a:rPr lang="en-US" err="1"/>
              <a:t>titel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76650" y="1789200"/>
            <a:ext cx="1790700" cy="468000"/>
          </a:xfrm>
        </p:spPr>
        <p:txBody>
          <a:bodyPr/>
          <a:lstStyle>
            <a:lvl1pPr marL="27450" indent="0" algn="ctr">
              <a:buNone/>
              <a:defRPr sz="3500" b="1"/>
            </a:lvl1pPr>
          </a:lstStyle>
          <a:p>
            <a:pPr lvl="0"/>
            <a:r>
              <a:rPr lang="nl-BE"/>
              <a:t>#.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792163" y="2761200"/>
            <a:ext cx="7559675" cy="3937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BE"/>
              <a:t>van het hoofdstuk</a:t>
            </a:r>
          </a:p>
        </p:txBody>
      </p:sp>
    </p:spTree>
    <p:extLst>
      <p:ext uri="{BB962C8B-B14F-4D97-AF65-F5344CB8AC3E}">
        <p14:creationId xmlns:p14="http://schemas.microsoft.com/office/powerpoint/2010/main" val="25712848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2000" y="2332800"/>
            <a:ext cx="7560000" cy="3600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de </a:t>
            </a:r>
            <a:r>
              <a:rPr lang="en-US" err="1"/>
              <a:t>titel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76650" y="1789200"/>
            <a:ext cx="1790700" cy="468000"/>
          </a:xfrm>
        </p:spPr>
        <p:txBody>
          <a:bodyPr/>
          <a:lstStyle>
            <a:lvl1pPr marL="27450" indent="0" algn="ctr">
              <a:buNone/>
              <a:defRPr sz="3500" b="1"/>
            </a:lvl1pPr>
          </a:lstStyle>
          <a:p>
            <a:pPr lvl="0"/>
            <a:r>
              <a:rPr lang="nl-BE"/>
              <a:t>#.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792163" y="2761200"/>
            <a:ext cx="7559675" cy="3937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BE"/>
              <a:t>van het hoofdstuk</a:t>
            </a:r>
          </a:p>
        </p:txBody>
      </p:sp>
    </p:spTree>
    <p:extLst>
      <p:ext uri="{BB962C8B-B14F-4D97-AF65-F5344CB8AC3E}">
        <p14:creationId xmlns:p14="http://schemas.microsoft.com/office/powerpoint/2010/main" val="37062163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2000" y="2332800"/>
            <a:ext cx="7560000" cy="3600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de </a:t>
            </a:r>
            <a:r>
              <a:rPr lang="en-US" err="1"/>
              <a:t>titel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76650" y="1789200"/>
            <a:ext cx="1790700" cy="468000"/>
          </a:xfrm>
        </p:spPr>
        <p:txBody>
          <a:bodyPr/>
          <a:lstStyle>
            <a:lvl1pPr marL="27450" indent="0" algn="ctr">
              <a:buNone/>
              <a:defRPr sz="3500" b="1"/>
            </a:lvl1pPr>
          </a:lstStyle>
          <a:p>
            <a:pPr lvl="0"/>
            <a:r>
              <a:rPr lang="nl-BE"/>
              <a:t>#.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792163" y="2761200"/>
            <a:ext cx="7559675" cy="3937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BE"/>
              <a:t>van het hoofdstuk</a:t>
            </a:r>
          </a:p>
        </p:txBody>
      </p:sp>
    </p:spTree>
    <p:extLst>
      <p:ext uri="{BB962C8B-B14F-4D97-AF65-F5344CB8AC3E}">
        <p14:creationId xmlns:p14="http://schemas.microsoft.com/office/powerpoint/2010/main" val="6924521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2000" y="2332800"/>
            <a:ext cx="7560000" cy="3600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de </a:t>
            </a:r>
            <a:r>
              <a:rPr lang="en-US" err="1"/>
              <a:t>titel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76650" y="1789200"/>
            <a:ext cx="1790700" cy="468000"/>
          </a:xfrm>
        </p:spPr>
        <p:txBody>
          <a:bodyPr/>
          <a:lstStyle>
            <a:lvl1pPr marL="27450" indent="0" algn="ctr">
              <a:buNone/>
              <a:defRPr sz="3500" b="1"/>
            </a:lvl1pPr>
          </a:lstStyle>
          <a:p>
            <a:pPr lvl="0"/>
            <a:r>
              <a:rPr lang="nl-BE"/>
              <a:t>#.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792163" y="2761200"/>
            <a:ext cx="7559675" cy="3937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BE"/>
              <a:t>van het hoofdstuk</a:t>
            </a:r>
          </a:p>
        </p:txBody>
      </p:sp>
    </p:spTree>
    <p:extLst>
      <p:ext uri="{BB962C8B-B14F-4D97-AF65-F5344CB8AC3E}">
        <p14:creationId xmlns:p14="http://schemas.microsoft.com/office/powerpoint/2010/main" val="40772050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2000" y="2332800"/>
            <a:ext cx="7560000" cy="3600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de </a:t>
            </a:r>
            <a:r>
              <a:rPr lang="en-US" err="1"/>
              <a:t>titel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76650" y="1789200"/>
            <a:ext cx="1790700" cy="468000"/>
          </a:xfrm>
        </p:spPr>
        <p:txBody>
          <a:bodyPr/>
          <a:lstStyle>
            <a:lvl1pPr marL="27450" indent="0" algn="ctr">
              <a:buNone/>
              <a:defRPr sz="3500" b="1"/>
            </a:lvl1pPr>
          </a:lstStyle>
          <a:p>
            <a:pPr lvl="0"/>
            <a:r>
              <a:rPr lang="nl-BE"/>
              <a:t>#.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792163" y="2761200"/>
            <a:ext cx="7559675" cy="3937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BE"/>
              <a:t>van het hoofdstuk</a:t>
            </a:r>
          </a:p>
        </p:txBody>
      </p:sp>
    </p:spTree>
    <p:extLst>
      <p:ext uri="{BB962C8B-B14F-4D97-AF65-F5344CB8AC3E}">
        <p14:creationId xmlns:p14="http://schemas.microsoft.com/office/powerpoint/2010/main" val="15843235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da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/>
          <p:cNvSpPr/>
          <p:nvPr userDrawn="1"/>
        </p:nvSpPr>
        <p:spPr>
          <a:xfrm>
            <a:off x="0" y="0"/>
            <a:ext cx="8104714" cy="5143500"/>
          </a:xfrm>
          <a:custGeom>
            <a:avLst/>
            <a:gdLst>
              <a:gd name="connsiteX0" fmla="*/ 0 w 8104714"/>
              <a:gd name="connsiteY0" fmla="*/ 0 h 5143500"/>
              <a:gd name="connsiteX1" fmla="*/ 8104714 w 8104714"/>
              <a:gd name="connsiteY1" fmla="*/ 0 h 5143500"/>
              <a:gd name="connsiteX2" fmla="*/ 5134956 w 8104714"/>
              <a:gd name="connsiteY2" fmla="*/ 5143500 h 5143500"/>
              <a:gd name="connsiteX3" fmla="*/ 931045 w 8104714"/>
              <a:gd name="connsiteY3" fmla="*/ 5143500 h 5143500"/>
              <a:gd name="connsiteX4" fmla="*/ 0 w 8104714"/>
              <a:gd name="connsiteY4" fmla="*/ 353097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04714" h="5143500">
                <a:moveTo>
                  <a:pt x="0" y="0"/>
                </a:moveTo>
                <a:lnTo>
                  <a:pt x="8104714" y="0"/>
                </a:lnTo>
                <a:lnTo>
                  <a:pt x="5134956" y="5143500"/>
                </a:lnTo>
                <a:lnTo>
                  <a:pt x="931045" y="5143500"/>
                </a:lnTo>
                <a:lnTo>
                  <a:pt x="0" y="353097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800" y="3492736"/>
            <a:ext cx="1762216" cy="93032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0000" y="720000"/>
            <a:ext cx="6120000" cy="63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20725" y="1548000"/>
            <a:ext cx="3600000" cy="27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err="1"/>
              <a:t>Voornaam</a:t>
            </a:r>
            <a:r>
              <a:rPr lang="en-US"/>
              <a:t> </a:t>
            </a:r>
            <a:r>
              <a:rPr lang="en-US" err="1"/>
              <a:t>Naam</a:t>
            </a:r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720725" y="1882800"/>
            <a:ext cx="3600000" cy="27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naam@gezondleven.be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20725" y="2214000"/>
            <a:ext cx="3600000" cy="27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err="1"/>
              <a:t>Telefoon</a:t>
            </a: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0282294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dankt alterna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800" y="3492736"/>
            <a:ext cx="1762216" cy="93032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20725" y="1548000"/>
            <a:ext cx="3600000" cy="27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err="1"/>
              <a:t>Voornaam</a:t>
            </a:r>
            <a:r>
              <a:rPr lang="en-US"/>
              <a:t> </a:t>
            </a:r>
            <a:r>
              <a:rPr lang="en-US" err="1"/>
              <a:t>Naam</a:t>
            </a:r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720725" y="1882800"/>
            <a:ext cx="3600000" cy="27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naam@gezondleven.be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20725" y="2214000"/>
            <a:ext cx="3600000" cy="27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err="1"/>
              <a:t>Telefoon</a:t>
            </a: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038657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lternatief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68" b="264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Flowchart: Merge 8"/>
          <p:cNvSpPr/>
          <p:nvPr userDrawn="1"/>
        </p:nvSpPr>
        <p:spPr>
          <a:xfrm>
            <a:off x="2777400" y="0"/>
            <a:ext cx="7082972" cy="6096000"/>
          </a:xfrm>
          <a:prstGeom prst="flowChartMerge">
            <a:avLst/>
          </a:prstGeom>
          <a:solidFill>
            <a:schemeClr val="tx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2253600"/>
            <a:ext cx="3492000" cy="720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3240000"/>
            <a:ext cx="2057400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CD64F5-1E45-4747-87AD-DBE227A372FD}" type="datetime1">
              <a:rPr lang="nl-BE" smtClean="0"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600" y="561600"/>
            <a:ext cx="1295467" cy="68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394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da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/>
          <p:cNvSpPr/>
          <p:nvPr userDrawn="1"/>
        </p:nvSpPr>
        <p:spPr>
          <a:xfrm>
            <a:off x="0" y="0"/>
            <a:ext cx="8104714" cy="5143500"/>
          </a:xfrm>
          <a:custGeom>
            <a:avLst/>
            <a:gdLst>
              <a:gd name="connsiteX0" fmla="*/ 0 w 8104714"/>
              <a:gd name="connsiteY0" fmla="*/ 0 h 5143500"/>
              <a:gd name="connsiteX1" fmla="*/ 8104714 w 8104714"/>
              <a:gd name="connsiteY1" fmla="*/ 0 h 5143500"/>
              <a:gd name="connsiteX2" fmla="*/ 5134956 w 8104714"/>
              <a:gd name="connsiteY2" fmla="*/ 5143500 h 5143500"/>
              <a:gd name="connsiteX3" fmla="*/ 931045 w 8104714"/>
              <a:gd name="connsiteY3" fmla="*/ 5143500 h 5143500"/>
              <a:gd name="connsiteX4" fmla="*/ 0 w 8104714"/>
              <a:gd name="connsiteY4" fmla="*/ 353097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04714" h="5143500">
                <a:moveTo>
                  <a:pt x="0" y="0"/>
                </a:moveTo>
                <a:lnTo>
                  <a:pt x="8104714" y="0"/>
                </a:lnTo>
                <a:lnTo>
                  <a:pt x="5134956" y="5143500"/>
                </a:lnTo>
                <a:lnTo>
                  <a:pt x="931045" y="5143500"/>
                </a:lnTo>
                <a:lnTo>
                  <a:pt x="0" y="353097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800" y="3492736"/>
            <a:ext cx="1762216" cy="93032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0000" y="720000"/>
            <a:ext cx="6120000" cy="63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20725" y="1548000"/>
            <a:ext cx="3600000" cy="27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err="1"/>
              <a:t>Voornaam</a:t>
            </a:r>
            <a:r>
              <a:rPr lang="en-US"/>
              <a:t> </a:t>
            </a:r>
            <a:r>
              <a:rPr lang="en-US" err="1"/>
              <a:t>Naam</a:t>
            </a:r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720725" y="1882800"/>
            <a:ext cx="3600000" cy="27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naam@gezondleven.be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20725" y="2214000"/>
            <a:ext cx="3600000" cy="27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err="1"/>
              <a:t>Telefoon</a:t>
            </a:r>
            <a:r>
              <a:rPr lang="en-US"/>
              <a:t>#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20000" y="2628000"/>
            <a:ext cx="254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BE" sz="1400">
                <a:solidFill>
                  <a:schemeClr val="bg2"/>
                </a:solidFill>
              </a:rPr>
              <a:t>gezondleven.be</a:t>
            </a:r>
          </a:p>
        </p:txBody>
      </p:sp>
    </p:spTree>
    <p:extLst>
      <p:ext uri="{BB962C8B-B14F-4D97-AF65-F5344CB8AC3E}">
        <p14:creationId xmlns:p14="http://schemas.microsoft.com/office/powerpoint/2010/main" val="1219351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dankt alterna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800" y="3492736"/>
            <a:ext cx="1762216" cy="93032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20725" y="1548000"/>
            <a:ext cx="3600000" cy="27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err="1"/>
              <a:t>Voornaam</a:t>
            </a:r>
            <a:r>
              <a:rPr lang="en-US"/>
              <a:t> </a:t>
            </a:r>
            <a:r>
              <a:rPr lang="en-US" err="1"/>
              <a:t>Naam</a:t>
            </a:r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720725" y="1882800"/>
            <a:ext cx="3600000" cy="27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naam@gezondleven.be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20725" y="2214000"/>
            <a:ext cx="3600000" cy="27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err="1"/>
              <a:t>Telefoon</a:t>
            </a:r>
            <a:r>
              <a:rPr lang="en-US"/>
              <a:t>#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20000" y="2628000"/>
            <a:ext cx="254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BE" sz="1400">
                <a:solidFill>
                  <a:schemeClr val="bg2"/>
                </a:solidFill>
              </a:rPr>
              <a:t>gezondleven.be</a:t>
            </a:r>
          </a:p>
        </p:txBody>
      </p:sp>
    </p:spTree>
    <p:extLst>
      <p:ext uri="{BB962C8B-B14F-4D97-AF65-F5344CB8AC3E}">
        <p14:creationId xmlns:p14="http://schemas.microsoft.com/office/powerpoint/2010/main" val="3133592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1260000"/>
            <a:ext cx="6120000" cy="14400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800" y="3492736"/>
            <a:ext cx="1762216" cy="930323"/>
          </a:xfrm>
          <a:prstGeom prst="rect">
            <a:avLst/>
          </a:prstGeom>
        </p:spPr>
      </p:pic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774C5-FF33-4292-8B64-49963CA21661}" type="datetime1">
              <a:rPr lang="nl-BE" smtClean="0"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48884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lternatief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/>
          <p:nvPr userDrawn="1"/>
        </p:nvSpPr>
        <p:spPr>
          <a:xfrm>
            <a:off x="0" y="1"/>
            <a:ext cx="7858600" cy="5143500"/>
          </a:xfrm>
          <a:custGeom>
            <a:avLst/>
            <a:gdLst>
              <a:gd name="connsiteX0" fmla="*/ 0 w 7858600"/>
              <a:gd name="connsiteY0" fmla="*/ 0 h 5143500"/>
              <a:gd name="connsiteX1" fmla="*/ 7858600 w 7858600"/>
              <a:gd name="connsiteY1" fmla="*/ 0 h 5143500"/>
              <a:gd name="connsiteX2" fmla="*/ 4888941 w 7858600"/>
              <a:gd name="connsiteY2" fmla="*/ 5143500 h 5143500"/>
              <a:gd name="connsiteX3" fmla="*/ 1508259 w 7858600"/>
              <a:gd name="connsiteY3" fmla="*/ 5143500 h 5143500"/>
              <a:gd name="connsiteX4" fmla="*/ 0 w 7858600"/>
              <a:gd name="connsiteY4" fmla="*/ 2531170 h 5143500"/>
              <a:gd name="connsiteX5" fmla="*/ 0 w 7858600"/>
              <a:gd name="connsiteY5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58600" h="5143500">
                <a:moveTo>
                  <a:pt x="0" y="0"/>
                </a:moveTo>
                <a:lnTo>
                  <a:pt x="7858600" y="0"/>
                </a:lnTo>
                <a:lnTo>
                  <a:pt x="4888941" y="5143500"/>
                </a:lnTo>
                <a:lnTo>
                  <a:pt x="1508259" y="5143500"/>
                </a:lnTo>
                <a:lnTo>
                  <a:pt x="0" y="253117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1260000"/>
            <a:ext cx="5040000" cy="7200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800" y="3492736"/>
            <a:ext cx="1762216" cy="930323"/>
          </a:xfrm>
          <a:prstGeom prst="rect">
            <a:avLst/>
          </a:prstGeom>
        </p:spPr>
      </p:pic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2224800"/>
            <a:ext cx="2057400" cy="273844"/>
          </a:xfrm>
        </p:spPr>
        <p:txBody>
          <a:bodyPr/>
          <a:lstStyle/>
          <a:p>
            <a:fld id="{AD73AED1-329C-4C76-B5FE-B1047D53A16F}" type="datetime1">
              <a:rPr lang="nl-BE" smtClean="0"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664845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lternatief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68" b="264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Flowchart: Merge 8"/>
          <p:cNvSpPr/>
          <p:nvPr userDrawn="1"/>
        </p:nvSpPr>
        <p:spPr>
          <a:xfrm>
            <a:off x="2777400" y="0"/>
            <a:ext cx="7082972" cy="6096000"/>
          </a:xfrm>
          <a:prstGeom prst="flowChartMerge">
            <a:avLst/>
          </a:prstGeom>
          <a:solidFill>
            <a:schemeClr val="tx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2253600"/>
            <a:ext cx="3492000" cy="720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3240000"/>
            <a:ext cx="2057400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CD64F5-1E45-4747-87AD-DBE227A372FD}" type="datetime1">
              <a:rPr lang="nl-BE" smtClean="0"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600" y="561600"/>
            <a:ext cx="1295467" cy="68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6190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lternatief 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678275" y="0"/>
            <a:ext cx="6451450" cy="5143500"/>
          </a:xfrm>
          <a:custGeom>
            <a:avLst/>
            <a:gdLst>
              <a:gd name="connsiteX0" fmla="*/ 0 w 6451450"/>
              <a:gd name="connsiteY0" fmla="*/ 0 h 5143500"/>
              <a:gd name="connsiteX1" fmla="*/ 6451450 w 6451450"/>
              <a:gd name="connsiteY1" fmla="*/ 0 h 5143500"/>
              <a:gd name="connsiteX2" fmla="*/ 3481892 w 6451450"/>
              <a:gd name="connsiteY2" fmla="*/ 5143500 h 5143500"/>
              <a:gd name="connsiteX3" fmla="*/ 2969559 w 6451450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51450" h="5143500">
                <a:moveTo>
                  <a:pt x="0" y="0"/>
                </a:moveTo>
                <a:lnTo>
                  <a:pt x="6451450" y="0"/>
                </a:lnTo>
                <a:lnTo>
                  <a:pt x="3481892" y="5143500"/>
                </a:lnTo>
                <a:lnTo>
                  <a:pt x="2969559" y="51435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tIns="720000">
            <a:noAutofit/>
          </a:bodyPr>
          <a:lstStyle>
            <a:lvl1pPr algn="ctr">
              <a:buClr>
                <a:schemeClr val="bg2"/>
              </a:buClr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2253600"/>
            <a:ext cx="3240000" cy="7200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3240000"/>
            <a:ext cx="2057400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2558709-CB26-4BF5-B32C-B4E60F42CCA9}" type="datetime1">
              <a:rPr lang="nl-BE" smtClean="0"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898800"/>
            <a:ext cx="1295467" cy="68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4311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lternatief 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2253600"/>
            <a:ext cx="3240000" cy="7200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3240000"/>
            <a:ext cx="2057400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2558709-CB26-4BF5-B32C-B4E60F42CCA9}" type="datetime1">
              <a:rPr lang="nl-BE" smtClean="0"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898800"/>
            <a:ext cx="1295467" cy="68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575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THEMA voed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2160000"/>
            <a:ext cx="5040000" cy="1080000"/>
          </a:xfrm>
        </p:spPr>
        <p:txBody>
          <a:bodyPr/>
          <a:lstStyle>
            <a:lvl1pPr>
              <a:defRPr/>
            </a:lvl1pPr>
          </a:lstStyle>
          <a:p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komt</a:t>
            </a:r>
            <a:r>
              <a:rPr lang="en-US"/>
              <a:t> de </a:t>
            </a:r>
            <a:r>
              <a:rPr lang="en-US" err="1"/>
              <a:t>titel</a:t>
            </a:r>
            <a:r>
              <a:rPr lang="en-US"/>
              <a:t> van de </a:t>
            </a:r>
            <a:r>
              <a:rPr lang="en-US" err="1"/>
              <a:t>themapresentatie</a:t>
            </a:r>
            <a:r>
              <a:rPr lang="en-US"/>
              <a:t> </a:t>
            </a:r>
            <a:r>
              <a:rPr lang="en-US" err="1"/>
              <a:t>rond</a:t>
            </a:r>
            <a:r>
              <a:rPr lang="en-US"/>
              <a:t> </a:t>
            </a:r>
            <a:r>
              <a:rPr lang="en-US" err="1"/>
              <a:t>gezonde</a:t>
            </a:r>
            <a:r>
              <a:rPr lang="en-US"/>
              <a:t> </a:t>
            </a:r>
            <a:r>
              <a:rPr lang="en-US" err="1"/>
              <a:t>voeding</a:t>
            </a:r>
            <a:endParaRPr lang="nl-BE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3600000"/>
            <a:ext cx="2057400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2558709-CB26-4BF5-B32C-B4E60F42CCA9}" type="datetime1">
              <a:rPr lang="nl-BE" smtClean="0"/>
              <a:pPr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898800"/>
            <a:ext cx="1295467" cy="682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200" y="511200"/>
            <a:ext cx="730800" cy="7870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200" y="507600"/>
            <a:ext cx="946800" cy="8397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29999"/>
            <a:ext cx="1090800" cy="6443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600" y="385200"/>
            <a:ext cx="734400" cy="105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863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THEMA beweg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2160000"/>
            <a:ext cx="5040000" cy="1080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komt</a:t>
            </a:r>
            <a:r>
              <a:rPr lang="en-US"/>
              <a:t> de </a:t>
            </a:r>
            <a:r>
              <a:rPr lang="en-US" err="1"/>
              <a:t>titel</a:t>
            </a:r>
            <a:r>
              <a:rPr lang="en-US"/>
              <a:t> van de </a:t>
            </a:r>
            <a:r>
              <a:rPr lang="en-US" err="1"/>
              <a:t>themapresentatie</a:t>
            </a:r>
            <a:r>
              <a:rPr lang="en-US"/>
              <a:t> </a:t>
            </a:r>
            <a:r>
              <a:rPr lang="en-US" err="1"/>
              <a:t>rond</a:t>
            </a:r>
            <a:r>
              <a:rPr lang="en-US"/>
              <a:t> </a:t>
            </a:r>
            <a:r>
              <a:rPr lang="en-US" err="1"/>
              <a:t>beweging</a:t>
            </a:r>
            <a:endParaRPr lang="nl-BE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3600000"/>
            <a:ext cx="2057400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2558709-CB26-4BF5-B32C-B4E60F42CCA9}" type="datetime1">
              <a:rPr lang="nl-BE" smtClean="0"/>
              <a:pPr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898800"/>
            <a:ext cx="1295467" cy="6826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800" y="604800"/>
            <a:ext cx="1051200" cy="9490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00" y="687600"/>
            <a:ext cx="1080000" cy="7298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200" y="450000"/>
            <a:ext cx="1069200" cy="95696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00" y="626400"/>
            <a:ext cx="506811" cy="8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0533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THEMA rok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2160000"/>
            <a:ext cx="5040000" cy="1080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komt</a:t>
            </a:r>
            <a:r>
              <a:rPr lang="en-US"/>
              <a:t> de </a:t>
            </a:r>
            <a:r>
              <a:rPr lang="en-US" err="1"/>
              <a:t>titel</a:t>
            </a:r>
            <a:r>
              <a:rPr lang="en-US"/>
              <a:t> van de </a:t>
            </a:r>
            <a:r>
              <a:rPr lang="en-US" err="1"/>
              <a:t>themapresentatie</a:t>
            </a:r>
            <a:r>
              <a:rPr lang="en-US"/>
              <a:t> </a:t>
            </a:r>
            <a:r>
              <a:rPr lang="en-US" err="1"/>
              <a:t>rond</a:t>
            </a:r>
            <a:r>
              <a:rPr lang="en-US"/>
              <a:t> </a:t>
            </a:r>
            <a:r>
              <a:rPr lang="en-US" err="1"/>
              <a:t>tabak</a:t>
            </a:r>
            <a:r>
              <a:rPr lang="en-US"/>
              <a:t>/</a:t>
            </a:r>
            <a:r>
              <a:rPr lang="en-US" err="1"/>
              <a:t>roken</a:t>
            </a:r>
            <a:endParaRPr lang="nl-BE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3600000"/>
            <a:ext cx="2057400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2558709-CB26-4BF5-B32C-B4E60F42CCA9}" type="datetime1">
              <a:rPr lang="nl-BE" smtClean="0"/>
              <a:pPr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898800"/>
            <a:ext cx="1295467" cy="682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600" y="392400"/>
            <a:ext cx="892800" cy="8704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600" y="406800"/>
            <a:ext cx="752400" cy="1003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600" y="622800"/>
            <a:ext cx="921600" cy="6702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00" y="554400"/>
            <a:ext cx="932400" cy="79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965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lternatief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678275" y="0"/>
            <a:ext cx="6451450" cy="5143500"/>
          </a:xfrm>
          <a:custGeom>
            <a:avLst/>
            <a:gdLst>
              <a:gd name="connsiteX0" fmla="*/ 0 w 6451450"/>
              <a:gd name="connsiteY0" fmla="*/ 0 h 5143500"/>
              <a:gd name="connsiteX1" fmla="*/ 6451450 w 6451450"/>
              <a:gd name="connsiteY1" fmla="*/ 0 h 5143500"/>
              <a:gd name="connsiteX2" fmla="*/ 3481892 w 6451450"/>
              <a:gd name="connsiteY2" fmla="*/ 5143500 h 5143500"/>
              <a:gd name="connsiteX3" fmla="*/ 2969559 w 6451450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51450" h="5143500">
                <a:moveTo>
                  <a:pt x="0" y="0"/>
                </a:moveTo>
                <a:lnTo>
                  <a:pt x="6451450" y="0"/>
                </a:lnTo>
                <a:lnTo>
                  <a:pt x="3481892" y="5143500"/>
                </a:lnTo>
                <a:lnTo>
                  <a:pt x="2969559" y="51435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tIns="720000">
            <a:noAutofit/>
          </a:bodyPr>
          <a:lstStyle>
            <a:lvl1pPr algn="ctr">
              <a:buClr>
                <a:schemeClr val="bg2"/>
              </a:buClr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2253600"/>
            <a:ext cx="3240000" cy="7200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3240000"/>
            <a:ext cx="2057400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2558709-CB26-4BF5-B32C-B4E60F42CCA9}" type="datetime1">
              <a:rPr lang="nl-BE" smtClean="0"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898800"/>
            <a:ext cx="1295467" cy="68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3447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THEMA geestelijke/mentale gezondhei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2160000"/>
            <a:ext cx="5266130" cy="1080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komt</a:t>
            </a:r>
            <a:r>
              <a:rPr lang="en-US"/>
              <a:t> de </a:t>
            </a:r>
            <a:r>
              <a:rPr lang="en-US" err="1"/>
              <a:t>titel</a:t>
            </a:r>
            <a:r>
              <a:rPr lang="en-US"/>
              <a:t> van de </a:t>
            </a:r>
            <a:r>
              <a:rPr lang="en-US" err="1"/>
              <a:t>themapresentatie</a:t>
            </a:r>
            <a:r>
              <a:rPr lang="en-US"/>
              <a:t> </a:t>
            </a:r>
            <a:r>
              <a:rPr lang="en-US" err="1"/>
              <a:t>rond</a:t>
            </a:r>
            <a:r>
              <a:rPr lang="en-US"/>
              <a:t> </a:t>
            </a:r>
            <a:r>
              <a:rPr lang="en-US" err="1"/>
              <a:t>geestelijke</a:t>
            </a:r>
            <a:r>
              <a:rPr lang="en-US"/>
              <a:t>/</a:t>
            </a:r>
            <a:r>
              <a:rPr lang="en-US" err="1"/>
              <a:t>mentale</a:t>
            </a:r>
            <a:r>
              <a:rPr lang="en-US"/>
              <a:t> </a:t>
            </a:r>
            <a:r>
              <a:rPr lang="en-US" err="1"/>
              <a:t>gezondheid</a:t>
            </a:r>
            <a:endParaRPr lang="nl-BE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3600000"/>
            <a:ext cx="2057400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2558709-CB26-4BF5-B32C-B4E60F42CCA9}" type="datetime1">
              <a:rPr lang="nl-BE" smtClean="0"/>
              <a:pPr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898800"/>
            <a:ext cx="1295467" cy="6826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62400"/>
            <a:ext cx="757023" cy="9303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600" y="658800"/>
            <a:ext cx="728128" cy="9130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600" y="608400"/>
            <a:ext cx="1011289" cy="9823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800" y="349200"/>
            <a:ext cx="999731" cy="122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7859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THEMA gezondheid &amp; milieu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2160000"/>
            <a:ext cx="5040000" cy="1080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komt</a:t>
            </a:r>
            <a:r>
              <a:rPr lang="en-US"/>
              <a:t> de </a:t>
            </a:r>
            <a:r>
              <a:rPr lang="en-US" err="1"/>
              <a:t>titel</a:t>
            </a:r>
            <a:r>
              <a:rPr lang="en-US"/>
              <a:t> van de </a:t>
            </a:r>
            <a:r>
              <a:rPr lang="en-US" err="1"/>
              <a:t>themapresentatie</a:t>
            </a:r>
            <a:r>
              <a:rPr lang="en-US"/>
              <a:t> </a:t>
            </a:r>
            <a:r>
              <a:rPr lang="en-US" err="1"/>
              <a:t>rond</a:t>
            </a:r>
            <a:r>
              <a:rPr lang="en-US"/>
              <a:t> </a:t>
            </a:r>
            <a:r>
              <a:rPr lang="en-US" err="1"/>
              <a:t>gezondheid</a:t>
            </a:r>
            <a:r>
              <a:rPr lang="en-US"/>
              <a:t> &amp; milieu</a:t>
            </a:r>
            <a:endParaRPr lang="nl-BE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3600000"/>
            <a:ext cx="2057400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2558709-CB26-4BF5-B32C-B4E60F42CCA9}" type="datetime1">
              <a:rPr lang="nl-BE" smtClean="0"/>
              <a:pPr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898800"/>
            <a:ext cx="1295467" cy="6826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400" y="507600"/>
            <a:ext cx="1011607" cy="10173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600" y="496800"/>
            <a:ext cx="1074475" cy="10630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600" y="471600"/>
            <a:ext cx="548668" cy="1148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507600"/>
            <a:ext cx="1011607" cy="100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048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LLE THEMA'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2160000"/>
            <a:ext cx="5040000" cy="1080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komt</a:t>
            </a:r>
            <a:r>
              <a:rPr lang="en-US"/>
              <a:t> de </a:t>
            </a:r>
            <a:r>
              <a:rPr lang="en-US" err="1"/>
              <a:t>titel</a:t>
            </a:r>
            <a:r>
              <a:rPr lang="en-US"/>
              <a:t> van de </a:t>
            </a:r>
            <a:r>
              <a:rPr lang="en-US" err="1"/>
              <a:t>presentatie</a:t>
            </a:r>
            <a:endParaRPr lang="nl-BE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3600000"/>
            <a:ext cx="2057400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2558709-CB26-4BF5-B32C-B4E60F42CCA9}" type="datetime1">
              <a:rPr lang="nl-BE" smtClean="0"/>
              <a:pPr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898800"/>
            <a:ext cx="1295467" cy="6826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461" y="509194"/>
            <a:ext cx="899206" cy="89412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837" y="551582"/>
            <a:ext cx="665514" cy="81792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321" y="605275"/>
            <a:ext cx="848404" cy="72139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602" y="658966"/>
            <a:ext cx="924607" cy="62487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84398"/>
            <a:ext cx="980490" cy="57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2772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to schermbreed en s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9750" y="1368000"/>
            <a:ext cx="8604250" cy="3060000"/>
          </a:xfrm>
        </p:spPr>
        <p:txBody>
          <a:bodyPr/>
          <a:lstStyle/>
          <a:p>
            <a:pPr lvl="0"/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een</a:t>
            </a:r>
            <a:r>
              <a:rPr lang="en-US"/>
              <a:t> </a:t>
            </a:r>
            <a:r>
              <a:rPr lang="en-US" err="1"/>
              <a:t>foto</a:t>
            </a:r>
            <a:r>
              <a:rPr lang="en-US"/>
              <a:t> of </a:t>
            </a:r>
            <a:r>
              <a:rPr lang="en-US" err="1"/>
              <a:t>een</a:t>
            </a:r>
            <a:r>
              <a:rPr lang="en-US"/>
              <a:t> film – </a:t>
            </a:r>
            <a:r>
              <a:rPr lang="en-US" err="1"/>
              <a:t>klik</a:t>
            </a:r>
            <a:r>
              <a:rPr lang="en-US"/>
              <a:t> op het </a:t>
            </a:r>
            <a:r>
              <a:rPr lang="en-US" err="1"/>
              <a:t>icoontje</a:t>
            </a:r>
            <a:r>
              <a:rPr lang="en-US"/>
              <a:t> </a:t>
            </a:r>
            <a:r>
              <a:rPr lang="en-US" err="1"/>
              <a:t>hieronder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39750" y="882650"/>
            <a:ext cx="8243888" cy="2700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34144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oudstaf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460800"/>
            <a:ext cx="8244000" cy="3600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440F9-096D-4BE8-820E-C5E10E2F52C9}" type="datetime1">
              <a:rPr lang="nl-BE" smtClean="0"/>
              <a:t>3/11/2025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539750" y="1054799"/>
            <a:ext cx="8243888" cy="3506400"/>
          </a:xfrm>
        </p:spPr>
        <p:txBody>
          <a:bodyPr/>
          <a:lstStyle>
            <a:lvl1pPr marL="0" indent="-360000">
              <a:lnSpc>
                <a:spcPct val="100000"/>
              </a:lnSpc>
              <a:spcAft>
                <a:spcPts val="1800"/>
              </a:spcAft>
              <a:buClr>
                <a:schemeClr val="bg1"/>
              </a:buClr>
              <a:buSzPct val="112000"/>
              <a:buFont typeface="+mj-lt"/>
              <a:buAutoNum type="arabicPeriod"/>
              <a:defRPr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2344038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5341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39750" y="882650"/>
            <a:ext cx="8243888" cy="2700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817995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2000" y="2332800"/>
            <a:ext cx="7560000" cy="3600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de </a:t>
            </a:r>
            <a:r>
              <a:rPr lang="en-US" err="1"/>
              <a:t>titel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76650" y="1789200"/>
            <a:ext cx="1790700" cy="468000"/>
          </a:xfrm>
        </p:spPr>
        <p:txBody>
          <a:bodyPr/>
          <a:lstStyle>
            <a:lvl1pPr marL="27450" indent="0" algn="ctr">
              <a:buNone/>
              <a:defRPr sz="3500" b="1"/>
            </a:lvl1pPr>
          </a:lstStyle>
          <a:p>
            <a:pPr lvl="0"/>
            <a:r>
              <a:rPr lang="nl-BE"/>
              <a:t>#.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792163" y="2761200"/>
            <a:ext cx="7559675" cy="3937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BE"/>
              <a:t>van het hoofdstuk</a:t>
            </a:r>
          </a:p>
        </p:txBody>
      </p:sp>
    </p:spTree>
    <p:extLst>
      <p:ext uri="{BB962C8B-B14F-4D97-AF65-F5344CB8AC3E}">
        <p14:creationId xmlns:p14="http://schemas.microsoft.com/office/powerpoint/2010/main" val="24763307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0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2000" y="2332800"/>
            <a:ext cx="7560000" cy="3600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de </a:t>
            </a:r>
            <a:r>
              <a:rPr lang="en-US" err="1"/>
              <a:t>titel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76650" y="1789200"/>
            <a:ext cx="1790700" cy="468000"/>
          </a:xfrm>
        </p:spPr>
        <p:txBody>
          <a:bodyPr/>
          <a:lstStyle>
            <a:lvl1pPr marL="27450" indent="0" algn="ctr">
              <a:buNone/>
              <a:defRPr sz="3500" b="1"/>
            </a:lvl1pPr>
          </a:lstStyle>
          <a:p>
            <a:pPr lvl="0"/>
            <a:r>
              <a:rPr lang="nl-BE"/>
              <a:t>#.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792163" y="2761200"/>
            <a:ext cx="7559675" cy="3937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BE"/>
              <a:t>van het hoofdstuk</a:t>
            </a:r>
          </a:p>
        </p:txBody>
      </p:sp>
    </p:spTree>
    <p:extLst>
      <p:ext uri="{BB962C8B-B14F-4D97-AF65-F5344CB8AC3E}">
        <p14:creationId xmlns:p14="http://schemas.microsoft.com/office/powerpoint/2010/main" val="3451471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0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2000" y="2332800"/>
            <a:ext cx="7560000" cy="3600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de </a:t>
            </a:r>
            <a:r>
              <a:rPr lang="en-US" err="1"/>
              <a:t>titel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76650" y="1789200"/>
            <a:ext cx="1790700" cy="468000"/>
          </a:xfrm>
        </p:spPr>
        <p:txBody>
          <a:bodyPr/>
          <a:lstStyle>
            <a:lvl1pPr marL="27450" indent="0" algn="ctr">
              <a:buNone/>
              <a:defRPr sz="3500" b="1"/>
            </a:lvl1pPr>
          </a:lstStyle>
          <a:p>
            <a:pPr lvl="0"/>
            <a:r>
              <a:rPr lang="nl-BE"/>
              <a:t>#.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792163" y="2761200"/>
            <a:ext cx="7559675" cy="3937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BE"/>
              <a:t>van het hoofdstuk</a:t>
            </a:r>
          </a:p>
        </p:txBody>
      </p:sp>
    </p:spTree>
    <p:extLst>
      <p:ext uri="{BB962C8B-B14F-4D97-AF65-F5344CB8AC3E}">
        <p14:creationId xmlns:p14="http://schemas.microsoft.com/office/powerpoint/2010/main" val="213432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lternatief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2253600"/>
            <a:ext cx="3240000" cy="7200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3240000"/>
            <a:ext cx="2057400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2558709-CB26-4BF5-B32C-B4E60F42CCA9}" type="datetime1">
              <a:rPr lang="nl-BE" smtClean="0"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898800"/>
            <a:ext cx="1295467" cy="68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9353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0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2000" y="2332800"/>
            <a:ext cx="7560000" cy="3600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de </a:t>
            </a:r>
            <a:r>
              <a:rPr lang="en-US" err="1"/>
              <a:t>titel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76650" y="1789200"/>
            <a:ext cx="1790700" cy="468000"/>
          </a:xfrm>
        </p:spPr>
        <p:txBody>
          <a:bodyPr/>
          <a:lstStyle>
            <a:lvl1pPr marL="27450" indent="0" algn="ctr">
              <a:buNone/>
              <a:defRPr sz="3500" b="1"/>
            </a:lvl1pPr>
          </a:lstStyle>
          <a:p>
            <a:pPr lvl="0"/>
            <a:r>
              <a:rPr lang="nl-BE"/>
              <a:t>#.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792163" y="2761200"/>
            <a:ext cx="7559675" cy="3937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BE"/>
              <a:t>van het hoofdstuk</a:t>
            </a:r>
          </a:p>
        </p:txBody>
      </p:sp>
    </p:spTree>
    <p:extLst>
      <p:ext uri="{BB962C8B-B14F-4D97-AF65-F5344CB8AC3E}">
        <p14:creationId xmlns:p14="http://schemas.microsoft.com/office/powerpoint/2010/main" val="257128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THEMA voe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2160000"/>
            <a:ext cx="5040000" cy="1080000"/>
          </a:xfrm>
        </p:spPr>
        <p:txBody>
          <a:bodyPr/>
          <a:lstStyle>
            <a:lvl1pPr>
              <a:defRPr/>
            </a:lvl1pPr>
          </a:lstStyle>
          <a:p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komt</a:t>
            </a:r>
            <a:r>
              <a:rPr lang="en-US"/>
              <a:t> de </a:t>
            </a:r>
            <a:r>
              <a:rPr lang="en-US" err="1"/>
              <a:t>titel</a:t>
            </a:r>
            <a:r>
              <a:rPr lang="en-US"/>
              <a:t> van de </a:t>
            </a:r>
            <a:r>
              <a:rPr lang="en-US" err="1"/>
              <a:t>themapresentatie</a:t>
            </a:r>
            <a:r>
              <a:rPr lang="en-US"/>
              <a:t> </a:t>
            </a:r>
            <a:r>
              <a:rPr lang="en-US" err="1"/>
              <a:t>rond</a:t>
            </a:r>
            <a:r>
              <a:rPr lang="en-US"/>
              <a:t> </a:t>
            </a:r>
            <a:r>
              <a:rPr lang="en-US" err="1"/>
              <a:t>gezonde</a:t>
            </a:r>
            <a:r>
              <a:rPr lang="en-US"/>
              <a:t> </a:t>
            </a:r>
            <a:r>
              <a:rPr lang="en-US" err="1"/>
              <a:t>voeding</a:t>
            </a:r>
            <a:endParaRPr lang="nl-BE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3600000"/>
            <a:ext cx="2057400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2558709-CB26-4BF5-B32C-B4E60F42CCA9}" type="datetime1">
              <a:rPr lang="nl-BE" smtClean="0"/>
              <a:pPr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898800"/>
            <a:ext cx="1295467" cy="682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200" y="511200"/>
            <a:ext cx="730800" cy="7870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200" y="507600"/>
            <a:ext cx="946800" cy="8397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29999"/>
            <a:ext cx="1090800" cy="6443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600" y="385200"/>
            <a:ext cx="734400" cy="105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02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THEMA beweg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2160000"/>
            <a:ext cx="5040000" cy="1080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komt</a:t>
            </a:r>
            <a:r>
              <a:rPr lang="en-US"/>
              <a:t> de </a:t>
            </a:r>
            <a:r>
              <a:rPr lang="en-US" err="1"/>
              <a:t>titel</a:t>
            </a:r>
            <a:r>
              <a:rPr lang="en-US"/>
              <a:t> van de </a:t>
            </a:r>
            <a:r>
              <a:rPr lang="en-US" err="1"/>
              <a:t>themapresentatie</a:t>
            </a:r>
            <a:r>
              <a:rPr lang="en-US"/>
              <a:t> </a:t>
            </a:r>
            <a:r>
              <a:rPr lang="en-US" err="1"/>
              <a:t>rond</a:t>
            </a:r>
            <a:r>
              <a:rPr lang="en-US"/>
              <a:t> </a:t>
            </a:r>
            <a:r>
              <a:rPr lang="en-US" err="1"/>
              <a:t>beweging</a:t>
            </a:r>
            <a:endParaRPr lang="nl-BE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3600000"/>
            <a:ext cx="2057400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2558709-CB26-4BF5-B32C-B4E60F42CCA9}" type="datetime1">
              <a:rPr lang="nl-BE" smtClean="0"/>
              <a:pPr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898800"/>
            <a:ext cx="1295467" cy="6826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800" y="604800"/>
            <a:ext cx="1051200" cy="9490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00" y="687600"/>
            <a:ext cx="1080000" cy="7298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200" y="450000"/>
            <a:ext cx="1069200" cy="95696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00" y="626400"/>
            <a:ext cx="506811" cy="8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761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THEMA ro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2160000"/>
            <a:ext cx="5040000" cy="1080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komt</a:t>
            </a:r>
            <a:r>
              <a:rPr lang="en-US"/>
              <a:t> de </a:t>
            </a:r>
            <a:r>
              <a:rPr lang="en-US" err="1"/>
              <a:t>titel</a:t>
            </a:r>
            <a:r>
              <a:rPr lang="en-US"/>
              <a:t> van de </a:t>
            </a:r>
            <a:r>
              <a:rPr lang="en-US" err="1"/>
              <a:t>themapresentatie</a:t>
            </a:r>
            <a:r>
              <a:rPr lang="en-US"/>
              <a:t> </a:t>
            </a:r>
            <a:r>
              <a:rPr lang="en-US" err="1"/>
              <a:t>rond</a:t>
            </a:r>
            <a:r>
              <a:rPr lang="en-US"/>
              <a:t> </a:t>
            </a:r>
            <a:r>
              <a:rPr lang="en-US" err="1"/>
              <a:t>tabak</a:t>
            </a:r>
            <a:r>
              <a:rPr lang="en-US"/>
              <a:t>/</a:t>
            </a:r>
            <a:r>
              <a:rPr lang="en-US" err="1"/>
              <a:t>roken</a:t>
            </a:r>
            <a:endParaRPr lang="nl-BE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3600000"/>
            <a:ext cx="2057400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2558709-CB26-4BF5-B32C-B4E60F42CCA9}" type="datetime1">
              <a:rPr lang="nl-BE" smtClean="0"/>
              <a:pPr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898800"/>
            <a:ext cx="1295467" cy="682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600" y="392400"/>
            <a:ext cx="892800" cy="8704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600" y="406800"/>
            <a:ext cx="752400" cy="1003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600" y="622800"/>
            <a:ext cx="921600" cy="6702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00" y="554400"/>
            <a:ext cx="932400" cy="79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5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THEMA geestelijke/mentale gezondhe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2160000"/>
            <a:ext cx="5266130" cy="1080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komt</a:t>
            </a:r>
            <a:r>
              <a:rPr lang="en-US"/>
              <a:t> de </a:t>
            </a:r>
            <a:r>
              <a:rPr lang="en-US" err="1"/>
              <a:t>titel</a:t>
            </a:r>
            <a:r>
              <a:rPr lang="en-US"/>
              <a:t> van de </a:t>
            </a:r>
            <a:r>
              <a:rPr lang="en-US" err="1"/>
              <a:t>themapresentatie</a:t>
            </a:r>
            <a:r>
              <a:rPr lang="en-US"/>
              <a:t> </a:t>
            </a:r>
            <a:r>
              <a:rPr lang="en-US" err="1"/>
              <a:t>rond</a:t>
            </a:r>
            <a:r>
              <a:rPr lang="en-US"/>
              <a:t> </a:t>
            </a:r>
            <a:r>
              <a:rPr lang="en-US" err="1"/>
              <a:t>geestelijke</a:t>
            </a:r>
            <a:r>
              <a:rPr lang="en-US"/>
              <a:t>/</a:t>
            </a:r>
            <a:r>
              <a:rPr lang="en-US" err="1"/>
              <a:t>mentale</a:t>
            </a:r>
            <a:r>
              <a:rPr lang="en-US"/>
              <a:t> </a:t>
            </a:r>
            <a:r>
              <a:rPr lang="en-US" err="1"/>
              <a:t>gezondheid</a:t>
            </a:r>
            <a:endParaRPr lang="nl-BE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720000" y="3600000"/>
            <a:ext cx="2057400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2558709-CB26-4BF5-B32C-B4E60F42CCA9}" type="datetime1">
              <a:rPr lang="nl-BE" smtClean="0"/>
              <a:pPr/>
              <a:t>3/11/2025</a:t>
            </a:fld>
            <a:endParaRPr lang="nl-B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898800"/>
            <a:ext cx="1295467" cy="6826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62400"/>
            <a:ext cx="757023" cy="9303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600" y="658800"/>
            <a:ext cx="728128" cy="9130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600" y="608400"/>
            <a:ext cx="1011289" cy="9823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800" y="349200"/>
            <a:ext cx="999731" cy="122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055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10" Type="http://schemas.openxmlformats.org/officeDocument/2006/relationships/image" Target="../media/image26.png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26.pn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1" y="1727201"/>
            <a:ext cx="7704000" cy="29189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 err="1"/>
              <a:t>Ondertitel</a:t>
            </a:r>
            <a:r>
              <a:rPr lang="en-US"/>
              <a:t> </a:t>
            </a:r>
            <a:r>
              <a:rPr lang="en-US" err="1"/>
              <a:t>bij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5"/>
            <a:r>
              <a:rPr lang="en-US" err="1"/>
              <a:t>Normale</a:t>
            </a:r>
            <a:r>
              <a:rPr lang="en-US"/>
              <a:t> </a:t>
            </a:r>
            <a:r>
              <a:rPr lang="en-US" err="1"/>
              <a:t>broodtekst</a:t>
            </a:r>
            <a:endParaRPr lang="en-US"/>
          </a:p>
          <a:p>
            <a:pPr lvl="6"/>
            <a:r>
              <a:rPr lang="en-US" err="1"/>
              <a:t>Kleinere</a:t>
            </a:r>
            <a:r>
              <a:rPr lang="en-US"/>
              <a:t> </a:t>
            </a:r>
            <a:r>
              <a:rPr lang="en-US" err="1"/>
              <a:t>titel</a:t>
            </a:r>
            <a:endParaRPr lang="en-US"/>
          </a:p>
          <a:p>
            <a:pPr lvl="7"/>
            <a:r>
              <a:rPr lang="en-US" err="1"/>
              <a:t>Kleinere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8"/>
            <a:r>
              <a:rPr lang="en-US"/>
              <a:t>Bullet </a:t>
            </a:r>
            <a:r>
              <a:rPr lang="en-US" err="1"/>
              <a:t>kleiner</a:t>
            </a:r>
            <a:endParaRPr lang="nl-BE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1260000"/>
            <a:ext cx="7704000" cy="14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000" y="2880000"/>
            <a:ext cx="20574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0" b="1">
                <a:solidFill>
                  <a:schemeClr val="bg2"/>
                </a:solidFill>
              </a:defRPr>
            </a:lvl1pPr>
          </a:lstStyle>
          <a:p>
            <a:fld id="{64935C11-25DD-4138-86C4-F9897470930B}" type="datetime1">
              <a:rPr lang="nl-BE" smtClean="0"/>
              <a:t>3/11/2025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7400" y="4646137"/>
            <a:ext cx="30861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83500" y="4646137"/>
            <a:ext cx="20574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77794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0" r:id="rId2"/>
    <p:sldLayoutId id="2147483671" r:id="rId3"/>
    <p:sldLayoutId id="214748367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703" r:id="rId12"/>
    <p:sldLayoutId id="2147483706" r:id="rId13"/>
  </p:sldLayoutIdLst>
  <p:hf sldNum="0" hdr="0" ftr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6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Char char="▸"/>
        <a:defRPr sz="1600" kern="1200">
          <a:solidFill>
            <a:schemeClr val="bg1"/>
          </a:solidFill>
          <a:latin typeface="+mn-lt"/>
          <a:ea typeface="+mn-ea"/>
          <a:cs typeface="+mn-cs"/>
        </a:defRPr>
      </a:lvl1pPr>
      <a:lvl2pPr marL="936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2pPr>
      <a:lvl3pPr marL="1872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Char char="◦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2808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685800" rtl="0" eaLnBrk="1" latinLnBrk="0" hangingPunct="1">
        <a:lnSpc>
          <a:spcPct val="114000"/>
        </a:lnSpc>
        <a:spcBef>
          <a:spcPts val="1800"/>
        </a:spcBef>
        <a:buClr>
          <a:schemeClr val="tx1"/>
        </a:buClr>
        <a:buFont typeface="Arial" panose="020B0604020202020204" pitchFamily="34" charset="0"/>
        <a:buNone/>
        <a:defRPr sz="1800" b="1" kern="1200">
          <a:solidFill>
            <a:schemeClr val="bg1"/>
          </a:solidFill>
          <a:latin typeface="+mn-lt"/>
          <a:ea typeface="+mn-ea"/>
          <a:cs typeface="+mn-cs"/>
        </a:defRPr>
      </a:lvl5pPr>
      <a:lvl6pPr marL="0" indent="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6pPr>
      <a:lvl7pPr marL="0" indent="0" algn="l" defTabSz="685800" rtl="0" eaLnBrk="1" latinLnBrk="0" hangingPunct="1">
        <a:lnSpc>
          <a:spcPct val="114000"/>
        </a:lnSpc>
        <a:spcBef>
          <a:spcPts val="1400"/>
        </a:spcBef>
        <a:buClr>
          <a:schemeClr val="tx1"/>
        </a:buClr>
        <a:buFont typeface="Arial" panose="020B0604020202020204" pitchFamily="34" charset="0"/>
        <a:buNone/>
        <a:defRPr sz="1400" b="1" kern="1200" baseline="0">
          <a:solidFill>
            <a:schemeClr val="bg1"/>
          </a:solidFill>
          <a:latin typeface="+mn-lt"/>
          <a:ea typeface="+mn-ea"/>
          <a:cs typeface="+mn-cs"/>
        </a:defRPr>
      </a:lvl7pPr>
      <a:lvl8pPr marL="0" indent="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None/>
        <a:defRPr sz="1400" kern="1200" baseline="0">
          <a:solidFill>
            <a:schemeClr val="bg1"/>
          </a:solidFill>
          <a:latin typeface="+mn-lt"/>
          <a:ea typeface="+mn-ea"/>
          <a:cs typeface="+mn-cs"/>
        </a:defRPr>
      </a:lvl8pPr>
      <a:lvl9pPr marL="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Char char="▸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0000" y="460800"/>
            <a:ext cx="8244000" cy="27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0" y="1623600"/>
            <a:ext cx="8244000" cy="28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 err="1"/>
              <a:t>Ondertitel</a:t>
            </a:r>
            <a:r>
              <a:rPr lang="en-US"/>
              <a:t> </a:t>
            </a:r>
            <a:r>
              <a:rPr lang="en-US" err="1"/>
              <a:t>bij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5"/>
            <a:r>
              <a:rPr lang="en-US" err="1"/>
              <a:t>Normale</a:t>
            </a:r>
            <a:r>
              <a:rPr lang="en-US"/>
              <a:t> </a:t>
            </a:r>
            <a:r>
              <a:rPr lang="en-US" err="1"/>
              <a:t>broodtekst</a:t>
            </a:r>
            <a:endParaRPr lang="en-US"/>
          </a:p>
          <a:p>
            <a:pPr lvl="6"/>
            <a:r>
              <a:rPr lang="en-US" err="1"/>
              <a:t>Kleinere</a:t>
            </a:r>
            <a:r>
              <a:rPr lang="en-US"/>
              <a:t> </a:t>
            </a:r>
            <a:r>
              <a:rPr lang="en-US" err="1"/>
              <a:t>titel</a:t>
            </a:r>
            <a:endParaRPr lang="en-US"/>
          </a:p>
          <a:p>
            <a:pPr lvl="7"/>
            <a:r>
              <a:rPr lang="en-US" err="1"/>
              <a:t>Kleinere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8"/>
            <a:r>
              <a:rPr lang="en-US"/>
              <a:t>Bullet </a:t>
            </a:r>
            <a:r>
              <a:rPr lang="en-US" err="1"/>
              <a:t>kleiner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000" y="4646137"/>
            <a:ext cx="20574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977F7-57F9-4D81-8DB5-6E971231B763}" type="datetime1">
              <a:rPr lang="nl-BE" smtClean="0"/>
              <a:t>3/11/2025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7400" y="4646137"/>
            <a:ext cx="30861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83500" y="4646137"/>
            <a:ext cx="20574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000" y="4611600"/>
            <a:ext cx="876345" cy="34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61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hf sldNum="0" hdr="0" ftr="0"/>
  <p:txStyles>
    <p:titleStyle>
      <a:lvl1pPr algn="ctr" defTabSz="685800" rtl="0" eaLnBrk="1" latinLnBrk="0" hangingPunct="1">
        <a:lnSpc>
          <a:spcPct val="100000"/>
        </a:lnSpc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Char char="▸"/>
        <a:defRPr sz="1600" kern="1200">
          <a:solidFill>
            <a:schemeClr val="bg1"/>
          </a:solidFill>
          <a:latin typeface="+mn-lt"/>
          <a:ea typeface="+mn-ea"/>
          <a:cs typeface="+mn-cs"/>
        </a:defRPr>
      </a:lvl1pPr>
      <a:lvl2pPr marL="936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2pPr>
      <a:lvl3pPr marL="1872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Char char="◦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2808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685800" rtl="0" eaLnBrk="1" latinLnBrk="0" hangingPunct="1">
        <a:lnSpc>
          <a:spcPct val="114000"/>
        </a:lnSpc>
        <a:spcBef>
          <a:spcPts val="1800"/>
        </a:spcBef>
        <a:buClr>
          <a:schemeClr val="tx1"/>
        </a:buClr>
        <a:buFont typeface="Arial" panose="020B0604020202020204" pitchFamily="34" charset="0"/>
        <a:buNone/>
        <a:defRPr sz="1800" b="1" kern="1200">
          <a:solidFill>
            <a:schemeClr val="bg1"/>
          </a:solidFill>
          <a:latin typeface="+mn-lt"/>
          <a:ea typeface="+mn-ea"/>
          <a:cs typeface="+mn-cs"/>
        </a:defRPr>
      </a:lvl5pPr>
      <a:lvl6pPr marL="0" indent="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6pPr>
      <a:lvl7pPr marL="0" indent="0" algn="l" defTabSz="685800" rtl="0" eaLnBrk="1" latinLnBrk="0" hangingPunct="1">
        <a:lnSpc>
          <a:spcPct val="114000"/>
        </a:lnSpc>
        <a:spcBef>
          <a:spcPts val="1400"/>
        </a:spcBef>
        <a:buClr>
          <a:schemeClr val="tx1"/>
        </a:buClr>
        <a:buFont typeface="Arial" panose="020B0604020202020204" pitchFamily="34" charset="0"/>
        <a:buNone/>
        <a:defRPr sz="1400" b="1" kern="1200" baseline="0">
          <a:solidFill>
            <a:schemeClr val="bg1"/>
          </a:solidFill>
          <a:latin typeface="+mn-lt"/>
          <a:ea typeface="+mn-ea"/>
          <a:cs typeface="+mn-cs"/>
        </a:defRPr>
      </a:lvl7pPr>
      <a:lvl8pPr marL="0" indent="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None/>
        <a:defRPr sz="1400" kern="1200" baseline="0">
          <a:solidFill>
            <a:schemeClr val="bg1"/>
          </a:solidFill>
          <a:latin typeface="+mn-lt"/>
          <a:ea typeface="+mn-ea"/>
          <a:cs typeface="+mn-cs"/>
        </a:defRPr>
      </a:lvl8pPr>
      <a:lvl9pPr marL="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Char char="▸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1" y="1548000"/>
            <a:ext cx="3600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720000"/>
            <a:ext cx="7704000" cy="63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000" y="4646137"/>
            <a:ext cx="18774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0" b="1">
                <a:solidFill>
                  <a:schemeClr val="bg2"/>
                </a:solidFill>
              </a:defRPr>
            </a:lvl1pPr>
          </a:lstStyle>
          <a:p>
            <a:fld id="{11139170-2BC5-4A6D-A90C-AB6447B9E0EB}" type="datetime1">
              <a:rPr lang="nl-BE" smtClean="0"/>
              <a:t>3/11/2025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7400" y="4646137"/>
            <a:ext cx="30861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83500" y="4646137"/>
            <a:ext cx="20574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68381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p:hf sldNum="0" hdr="0" ftr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None/>
        <a:defRPr sz="1800" b="1" kern="1200">
          <a:solidFill>
            <a:schemeClr val="bg2"/>
          </a:solidFill>
          <a:latin typeface="+mn-lt"/>
          <a:ea typeface="+mn-ea"/>
          <a:cs typeface="+mn-cs"/>
        </a:defRPr>
      </a:lvl1pPr>
      <a:lvl2pPr marL="936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2pPr>
      <a:lvl3pPr marL="1872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Char char="◦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2808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685800" rtl="0" eaLnBrk="1" latinLnBrk="0" hangingPunct="1">
        <a:lnSpc>
          <a:spcPct val="114000"/>
        </a:lnSpc>
        <a:spcBef>
          <a:spcPts val="1800"/>
        </a:spcBef>
        <a:buClr>
          <a:schemeClr val="tx1"/>
        </a:buClr>
        <a:buFont typeface="Arial" panose="020B0604020202020204" pitchFamily="34" charset="0"/>
        <a:buNone/>
        <a:defRPr sz="1800" b="1" kern="1200">
          <a:solidFill>
            <a:schemeClr val="bg1"/>
          </a:solidFill>
          <a:latin typeface="+mn-lt"/>
          <a:ea typeface="+mn-ea"/>
          <a:cs typeface="+mn-cs"/>
        </a:defRPr>
      </a:lvl5pPr>
      <a:lvl6pPr marL="0" indent="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6pPr>
      <a:lvl7pPr marL="0" indent="0" algn="l" defTabSz="685800" rtl="0" eaLnBrk="1" latinLnBrk="0" hangingPunct="1">
        <a:lnSpc>
          <a:spcPct val="114000"/>
        </a:lnSpc>
        <a:spcBef>
          <a:spcPts val="1400"/>
        </a:spcBef>
        <a:buClr>
          <a:schemeClr val="tx1"/>
        </a:buClr>
        <a:buFont typeface="Arial" panose="020B0604020202020204" pitchFamily="34" charset="0"/>
        <a:buNone/>
        <a:defRPr sz="1400" b="1" kern="1200" baseline="0">
          <a:solidFill>
            <a:schemeClr val="bg1"/>
          </a:solidFill>
          <a:latin typeface="+mn-lt"/>
          <a:ea typeface="+mn-ea"/>
          <a:cs typeface="+mn-cs"/>
        </a:defRPr>
      </a:lvl7pPr>
      <a:lvl8pPr marL="0" indent="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None/>
        <a:defRPr sz="1400" kern="1200" baseline="0">
          <a:solidFill>
            <a:schemeClr val="bg1"/>
          </a:solidFill>
          <a:latin typeface="+mn-lt"/>
          <a:ea typeface="+mn-ea"/>
          <a:cs typeface="+mn-cs"/>
        </a:defRPr>
      </a:lvl8pPr>
      <a:lvl9pPr marL="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Char char="▸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0000" y="460800"/>
            <a:ext cx="8244000" cy="27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0" y="1623600"/>
            <a:ext cx="8244000" cy="28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 err="1"/>
              <a:t>Ondertitel</a:t>
            </a:r>
            <a:r>
              <a:rPr lang="en-US"/>
              <a:t> </a:t>
            </a:r>
            <a:r>
              <a:rPr lang="en-US" err="1"/>
              <a:t>bij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5"/>
            <a:r>
              <a:rPr lang="en-US" err="1"/>
              <a:t>Normale</a:t>
            </a:r>
            <a:r>
              <a:rPr lang="en-US"/>
              <a:t> </a:t>
            </a:r>
            <a:r>
              <a:rPr lang="en-US" err="1"/>
              <a:t>broodtekst</a:t>
            </a:r>
            <a:endParaRPr lang="en-US"/>
          </a:p>
          <a:p>
            <a:pPr lvl="6"/>
            <a:r>
              <a:rPr lang="en-US" err="1"/>
              <a:t>Kleinere</a:t>
            </a:r>
            <a:r>
              <a:rPr lang="en-US"/>
              <a:t> </a:t>
            </a:r>
            <a:r>
              <a:rPr lang="en-US" err="1"/>
              <a:t>titel</a:t>
            </a:r>
            <a:endParaRPr lang="en-US"/>
          </a:p>
          <a:p>
            <a:pPr lvl="7"/>
            <a:r>
              <a:rPr lang="en-US" err="1"/>
              <a:t>Kleinere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8"/>
            <a:r>
              <a:rPr lang="en-US"/>
              <a:t>Bullet </a:t>
            </a:r>
            <a:r>
              <a:rPr lang="en-US" err="1"/>
              <a:t>kleiner</a:t>
            </a:r>
            <a:endParaRPr lang="nl-BE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000" y="4611600"/>
            <a:ext cx="876345" cy="34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186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19" r:id="rId5"/>
    <p:sldLayoutId id="2147483720" r:id="rId6"/>
    <p:sldLayoutId id="2147483721" r:id="rId7"/>
    <p:sldLayoutId id="2147483722" r:id="rId8"/>
  </p:sldLayoutIdLst>
  <p:hf sldNum="0" hdr="0" ftr="0"/>
  <p:txStyles>
    <p:titleStyle>
      <a:lvl1pPr algn="ctr" defTabSz="685800" rtl="0" eaLnBrk="1" latinLnBrk="0" hangingPunct="1">
        <a:lnSpc>
          <a:spcPct val="100000"/>
        </a:lnSpc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Char char="▸"/>
        <a:defRPr sz="1600" kern="1200">
          <a:solidFill>
            <a:schemeClr val="bg1"/>
          </a:solidFill>
          <a:latin typeface="+mn-lt"/>
          <a:ea typeface="+mn-ea"/>
          <a:cs typeface="+mn-cs"/>
        </a:defRPr>
      </a:lvl1pPr>
      <a:lvl2pPr marL="936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2pPr>
      <a:lvl3pPr marL="1872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Char char="◦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2808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685800" rtl="0" eaLnBrk="1" latinLnBrk="0" hangingPunct="1">
        <a:lnSpc>
          <a:spcPct val="114000"/>
        </a:lnSpc>
        <a:spcBef>
          <a:spcPts val="1800"/>
        </a:spcBef>
        <a:buClr>
          <a:schemeClr val="tx1"/>
        </a:buClr>
        <a:buFont typeface="Arial" panose="020B0604020202020204" pitchFamily="34" charset="0"/>
        <a:buNone/>
        <a:defRPr sz="1800" b="1" kern="1200">
          <a:solidFill>
            <a:schemeClr val="bg1"/>
          </a:solidFill>
          <a:latin typeface="+mn-lt"/>
          <a:ea typeface="+mn-ea"/>
          <a:cs typeface="+mn-cs"/>
        </a:defRPr>
      </a:lvl5pPr>
      <a:lvl6pPr marL="0" indent="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6pPr>
      <a:lvl7pPr marL="0" indent="0" algn="l" defTabSz="685800" rtl="0" eaLnBrk="1" latinLnBrk="0" hangingPunct="1">
        <a:lnSpc>
          <a:spcPct val="114000"/>
        </a:lnSpc>
        <a:spcBef>
          <a:spcPts val="1400"/>
        </a:spcBef>
        <a:buClr>
          <a:schemeClr val="tx1"/>
        </a:buClr>
        <a:buFont typeface="Arial" panose="020B0604020202020204" pitchFamily="34" charset="0"/>
        <a:buNone/>
        <a:defRPr sz="1400" b="1" kern="1200" baseline="0">
          <a:solidFill>
            <a:schemeClr val="bg1"/>
          </a:solidFill>
          <a:latin typeface="+mn-lt"/>
          <a:ea typeface="+mn-ea"/>
          <a:cs typeface="+mn-cs"/>
        </a:defRPr>
      </a:lvl7pPr>
      <a:lvl8pPr marL="0" indent="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None/>
        <a:defRPr sz="1400" kern="1200" baseline="0">
          <a:solidFill>
            <a:schemeClr val="bg1"/>
          </a:solidFill>
          <a:latin typeface="+mn-lt"/>
          <a:ea typeface="+mn-ea"/>
          <a:cs typeface="+mn-cs"/>
        </a:defRPr>
      </a:lvl8pPr>
      <a:lvl9pPr marL="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Char char="▸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1" y="1548000"/>
            <a:ext cx="3600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720000"/>
            <a:ext cx="7704000" cy="63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000" y="4646137"/>
            <a:ext cx="18774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0" b="1">
                <a:solidFill>
                  <a:schemeClr val="bg2"/>
                </a:solidFill>
              </a:defRPr>
            </a:lvl1pPr>
          </a:lstStyle>
          <a:p>
            <a:fld id="{11139170-2BC5-4A6D-A90C-AB6447B9E0EB}" type="datetime1">
              <a:rPr lang="nl-BE" smtClean="0"/>
              <a:t>3/11/2025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7400" y="4646137"/>
            <a:ext cx="30861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83500" y="4646137"/>
            <a:ext cx="20574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99712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</p:sldLayoutIdLst>
  <p:hf sldNum="0" hdr="0" ftr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None/>
        <a:defRPr sz="1800" b="1" kern="1200">
          <a:solidFill>
            <a:schemeClr val="bg2"/>
          </a:solidFill>
          <a:latin typeface="+mn-lt"/>
          <a:ea typeface="+mn-ea"/>
          <a:cs typeface="+mn-cs"/>
        </a:defRPr>
      </a:lvl1pPr>
      <a:lvl2pPr marL="936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2pPr>
      <a:lvl3pPr marL="1872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Char char="◦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2808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685800" rtl="0" eaLnBrk="1" latinLnBrk="0" hangingPunct="1">
        <a:lnSpc>
          <a:spcPct val="114000"/>
        </a:lnSpc>
        <a:spcBef>
          <a:spcPts val="1800"/>
        </a:spcBef>
        <a:buClr>
          <a:schemeClr val="tx1"/>
        </a:buClr>
        <a:buFont typeface="Arial" panose="020B0604020202020204" pitchFamily="34" charset="0"/>
        <a:buNone/>
        <a:defRPr sz="1800" b="1" kern="1200">
          <a:solidFill>
            <a:schemeClr val="bg1"/>
          </a:solidFill>
          <a:latin typeface="+mn-lt"/>
          <a:ea typeface="+mn-ea"/>
          <a:cs typeface="+mn-cs"/>
        </a:defRPr>
      </a:lvl5pPr>
      <a:lvl6pPr marL="0" indent="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6pPr>
      <a:lvl7pPr marL="0" indent="0" algn="l" defTabSz="685800" rtl="0" eaLnBrk="1" latinLnBrk="0" hangingPunct="1">
        <a:lnSpc>
          <a:spcPct val="114000"/>
        </a:lnSpc>
        <a:spcBef>
          <a:spcPts val="1400"/>
        </a:spcBef>
        <a:buClr>
          <a:schemeClr val="tx1"/>
        </a:buClr>
        <a:buFont typeface="Arial" panose="020B0604020202020204" pitchFamily="34" charset="0"/>
        <a:buNone/>
        <a:defRPr sz="1400" b="1" kern="1200" baseline="0">
          <a:solidFill>
            <a:schemeClr val="bg1"/>
          </a:solidFill>
          <a:latin typeface="+mn-lt"/>
          <a:ea typeface="+mn-ea"/>
          <a:cs typeface="+mn-cs"/>
        </a:defRPr>
      </a:lvl7pPr>
      <a:lvl8pPr marL="0" indent="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None/>
        <a:defRPr sz="1400" kern="1200" baseline="0">
          <a:solidFill>
            <a:schemeClr val="bg1"/>
          </a:solidFill>
          <a:latin typeface="+mn-lt"/>
          <a:ea typeface="+mn-ea"/>
          <a:cs typeface="+mn-cs"/>
        </a:defRPr>
      </a:lvl8pPr>
      <a:lvl9pPr marL="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Char char="▸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1" y="1727201"/>
            <a:ext cx="7704000" cy="29189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 err="1"/>
              <a:t>Ondertitel</a:t>
            </a:r>
            <a:r>
              <a:rPr lang="en-US"/>
              <a:t> </a:t>
            </a:r>
            <a:r>
              <a:rPr lang="en-US" err="1"/>
              <a:t>bij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5"/>
            <a:r>
              <a:rPr lang="en-US" err="1"/>
              <a:t>Normale</a:t>
            </a:r>
            <a:r>
              <a:rPr lang="en-US"/>
              <a:t> </a:t>
            </a:r>
            <a:r>
              <a:rPr lang="en-US" err="1"/>
              <a:t>broodtekst</a:t>
            </a:r>
            <a:endParaRPr lang="en-US"/>
          </a:p>
          <a:p>
            <a:pPr lvl="6"/>
            <a:r>
              <a:rPr lang="en-US" err="1"/>
              <a:t>Kleinere</a:t>
            </a:r>
            <a:r>
              <a:rPr lang="en-US"/>
              <a:t> </a:t>
            </a:r>
            <a:r>
              <a:rPr lang="en-US" err="1"/>
              <a:t>titel</a:t>
            </a:r>
            <a:endParaRPr lang="en-US"/>
          </a:p>
          <a:p>
            <a:pPr lvl="7"/>
            <a:r>
              <a:rPr lang="en-US" err="1"/>
              <a:t>Kleinere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8"/>
            <a:r>
              <a:rPr lang="en-US"/>
              <a:t>Bullet </a:t>
            </a:r>
            <a:r>
              <a:rPr lang="en-US" err="1"/>
              <a:t>kleiner</a:t>
            </a:r>
            <a:endParaRPr lang="nl-BE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1260000"/>
            <a:ext cx="7704000" cy="14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000" y="2880000"/>
            <a:ext cx="20574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0" b="1">
                <a:solidFill>
                  <a:schemeClr val="bg2"/>
                </a:solidFill>
              </a:defRPr>
            </a:lvl1pPr>
          </a:lstStyle>
          <a:p>
            <a:fld id="{64935C11-25DD-4138-86C4-F9897470930B}" type="datetime1">
              <a:rPr lang="nl-BE" smtClean="0"/>
              <a:t>3/11/2025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7400" y="4646137"/>
            <a:ext cx="30861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83500" y="4646137"/>
            <a:ext cx="20574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AB928-941E-4114-ADAE-BFAF879226B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9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</p:sldLayoutIdLst>
  <p:hf sldNum="0" hdr="0" ftr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6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Char char="▸"/>
        <a:defRPr sz="1600" kern="1200">
          <a:solidFill>
            <a:schemeClr val="bg1"/>
          </a:solidFill>
          <a:latin typeface="+mn-lt"/>
          <a:ea typeface="+mn-ea"/>
          <a:cs typeface="+mn-cs"/>
        </a:defRPr>
      </a:lvl1pPr>
      <a:lvl2pPr marL="936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2pPr>
      <a:lvl3pPr marL="1872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Char char="◦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2808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685800" rtl="0" eaLnBrk="1" latinLnBrk="0" hangingPunct="1">
        <a:lnSpc>
          <a:spcPct val="114000"/>
        </a:lnSpc>
        <a:spcBef>
          <a:spcPts val="1800"/>
        </a:spcBef>
        <a:buClr>
          <a:schemeClr val="tx1"/>
        </a:buClr>
        <a:buFont typeface="Arial" panose="020B0604020202020204" pitchFamily="34" charset="0"/>
        <a:buNone/>
        <a:defRPr sz="1800" b="1" kern="1200">
          <a:solidFill>
            <a:schemeClr val="bg1"/>
          </a:solidFill>
          <a:latin typeface="+mn-lt"/>
          <a:ea typeface="+mn-ea"/>
          <a:cs typeface="+mn-cs"/>
        </a:defRPr>
      </a:lvl5pPr>
      <a:lvl6pPr marL="0" indent="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6pPr>
      <a:lvl7pPr marL="0" indent="0" algn="l" defTabSz="685800" rtl="0" eaLnBrk="1" latinLnBrk="0" hangingPunct="1">
        <a:lnSpc>
          <a:spcPct val="114000"/>
        </a:lnSpc>
        <a:spcBef>
          <a:spcPts val="1400"/>
        </a:spcBef>
        <a:buClr>
          <a:schemeClr val="tx1"/>
        </a:buClr>
        <a:buFont typeface="Arial" panose="020B0604020202020204" pitchFamily="34" charset="0"/>
        <a:buNone/>
        <a:defRPr sz="1400" b="1" kern="1200" baseline="0">
          <a:solidFill>
            <a:schemeClr val="bg1"/>
          </a:solidFill>
          <a:latin typeface="+mn-lt"/>
          <a:ea typeface="+mn-ea"/>
          <a:cs typeface="+mn-cs"/>
        </a:defRPr>
      </a:lvl7pPr>
      <a:lvl8pPr marL="0" indent="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None/>
        <a:defRPr sz="1400" kern="1200" baseline="0">
          <a:solidFill>
            <a:schemeClr val="bg1"/>
          </a:solidFill>
          <a:latin typeface="+mn-lt"/>
          <a:ea typeface="+mn-ea"/>
          <a:cs typeface="+mn-cs"/>
        </a:defRPr>
      </a:lvl8pPr>
      <a:lvl9pPr marL="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Char char="▸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0000" y="460800"/>
            <a:ext cx="8244000" cy="27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0" y="1623600"/>
            <a:ext cx="8244000" cy="28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 err="1"/>
              <a:t>Ondertitel</a:t>
            </a:r>
            <a:r>
              <a:rPr lang="en-US"/>
              <a:t> </a:t>
            </a:r>
            <a:r>
              <a:rPr lang="en-US" err="1"/>
              <a:t>bij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5"/>
            <a:r>
              <a:rPr lang="en-US" err="1"/>
              <a:t>Normale</a:t>
            </a:r>
            <a:r>
              <a:rPr lang="en-US"/>
              <a:t> </a:t>
            </a:r>
            <a:r>
              <a:rPr lang="en-US" err="1"/>
              <a:t>broodtekst</a:t>
            </a:r>
            <a:endParaRPr lang="en-US"/>
          </a:p>
          <a:p>
            <a:pPr lvl="6"/>
            <a:r>
              <a:rPr lang="en-US" err="1"/>
              <a:t>Kleinere</a:t>
            </a:r>
            <a:r>
              <a:rPr lang="en-US"/>
              <a:t> </a:t>
            </a:r>
            <a:r>
              <a:rPr lang="en-US" err="1"/>
              <a:t>titel</a:t>
            </a:r>
            <a:endParaRPr lang="en-US"/>
          </a:p>
          <a:p>
            <a:pPr lvl="7"/>
            <a:r>
              <a:rPr lang="en-US" err="1"/>
              <a:t>Kleinere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8"/>
            <a:r>
              <a:rPr lang="en-US"/>
              <a:t>Bullet </a:t>
            </a:r>
            <a:r>
              <a:rPr lang="en-US" err="1"/>
              <a:t>kleiner</a:t>
            </a:r>
            <a:endParaRPr lang="nl-BE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000" y="4611600"/>
            <a:ext cx="876345" cy="34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65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</p:sldLayoutIdLst>
  <p:hf sldNum="0" hdr="0" ftr="0"/>
  <p:txStyles>
    <p:titleStyle>
      <a:lvl1pPr algn="ctr" defTabSz="685800" rtl="0" eaLnBrk="1" latinLnBrk="0" hangingPunct="1">
        <a:lnSpc>
          <a:spcPct val="100000"/>
        </a:lnSpc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Char char="▸"/>
        <a:defRPr sz="1600" kern="1200">
          <a:solidFill>
            <a:schemeClr val="bg1"/>
          </a:solidFill>
          <a:latin typeface="+mn-lt"/>
          <a:ea typeface="+mn-ea"/>
          <a:cs typeface="+mn-cs"/>
        </a:defRPr>
      </a:lvl1pPr>
      <a:lvl2pPr marL="936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2pPr>
      <a:lvl3pPr marL="1872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Char char="◦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280800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685800" rtl="0" eaLnBrk="1" latinLnBrk="0" hangingPunct="1">
        <a:lnSpc>
          <a:spcPct val="114000"/>
        </a:lnSpc>
        <a:spcBef>
          <a:spcPts val="1800"/>
        </a:spcBef>
        <a:buClr>
          <a:schemeClr val="tx1"/>
        </a:buClr>
        <a:buFont typeface="Arial" panose="020B0604020202020204" pitchFamily="34" charset="0"/>
        <a:buNone/>
        <a:defRPr sz="1800" b="1" kern="1200">
          <a:solidFill>
            <a:schemeClr val="bg1"/>
          </a:solidFill>
          <a:latin typeface="+mn-lt"/>
          <a:ea typeface="+mn-ea"/>
          <a:cs typeface="+mn-cs"/>
        </a:defRPr>
      </a:lvl5pPr>
      <a:lvl6pPr marL="0" indent="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6pPr>
      <a:lvl7pPr marL="0" indent="0" algn="l" defTabSz="685800" rtl="0" eaLnBrk="1" latinLnBrk="0" hangingPunct="1">
        <a:lnSpc>
          <a:spcPct val="114000"/>
        </a:lnSpc>
        <a:spcBef>
          <a:spcPts val="1400"/>
        </a:spcBef>
        <a:buClr>
          <a:schemeClr val="tx1"/>
        </a:buClr>
        <a:buFont typeface="Arial" panose="020B0604020202020204" pitchFamily="34" charset="0"/>
        <a:buNone/>
        <a:defRPr sz="1400" b="1" kern="1200" baseline="0">
          <a:solidFill>
            <a:schemeClr val="bg1"/>
          </a:solidFill>
          <a:latin typeface="+mn-lt"/>
          <a:ea typeface="+mn-ea"/>
          <a:cs typeface="+mn-cs"/>
        </a:defRPr>
      </a:lvl7pPr>
      <a:lvl8pPr marL="0" indent="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Arial" panose="020B0604020202020204" pitchFamily="34" charset="0"/>
        <a:buNone/>
        <a:defRPr sz="1400" kern="1200" baseline="0">
          <a:solidFill>
            <a:schemeClr val="bg1"/>
          </a:solidFill>
          <a:latin typeface="+mn-lt"/>
          <a:ea typeface="+mn-ea"/>
          <a:cs typeface="+mn-cs"/>
        </a:defRPr>
      </a:lvl8pPr>
      <a:lvl9pPr marL="0" indent="-144000" algn="l" defTabSz="685800" rtl="0" eaLnBrk="1" latinLnBrk="0" hangingPunct="1">
        <a:lnSpc>
          <a:spcPct val="114000"/>
        </a:lnSpc>
        <a:spcBef>
          <a:spcPts val="0"/>
        </a:spcBef>
        <a:buClr>
          <a:schemeClr val="tx1"/>
        </a:buClr>
        <a:buFont typeface="Lucida Sans Unicode" panose="020B0602030504020204" pitchFamily="34" charset="0"/>
        <a:buChar char="▸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jpeg"/><Relationship Id="rId9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nl-NL"/>
            </a:br>
            <a:br>
              <a:rPr lang="nl-NL"/>
            </a:br>
            <a:endParaRPr lang="nl-BE" b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20000" y="2126857"/>
            <a:ext cx="2736432" cy="346950"/>
          </a:xfrm>
        </p:spPr>
        <p:txBody>
          <a:bodyPr/>
          <a:lstStyle/>
          <a:p>
            <a:r>
              <a:rPr lang="nl-NL" b="0"/>
              <a:t>Teamoverleg 1 juli 2025</a:t>
            </a:r>
            <a:endParaRPr lang="nl-BE" b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8B1D7B1F-4C64-43FF-962F-8C83A6621319}"/>
              </a:ext>
            </a:extLst>
          </p:cNvPr>
          <p:cNvSpPr txBox="1">
            <a:spLocks/>
          </p:cNvSpPr>
          <p:nvPr/>
        </p:nvSpPr>
        <p:spPr>
          <a:xfrm>
            <a:off x="720000" y="1113143"/>
            <a:ext cx="6071915" cy="86685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2800">
                <a:solidFill>
                  <a:schemeClr val="bg1"/>
                </a:solidFill>
              </a:rPr>
              <a:t>Welke Gezond Leven tools kan je gebruiken in je acties?</a:t>
            </a:r>
            <a:endParaRPr 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939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5109E8F-4ABC-E561-5FDB-7788BAC22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440F9-096D-4BE8-820E-C5E10E2F52C9}" type="datetime1">
              <a:rPr lang="nl-BE" smtClean="0"/>
              <a:t>3/11/2025</a:t>
            </a:fld>
            <a:endParaRPr lang="nl-BE"/>
          </a:p>
        </p:txBody>
      </p:sp>
      <p:pic>
        <p:nvPicPr>
          <p:cNvPr id="5" name="Afbeelding 4" descr="Afbeelding met persoon, tekst, kleding, buitenshuis&#10;&#10;Door AI gegenereerde inhoud is mogelijk onjuist.">
            <a:extLst>
              <a:ext uri="{FF2B5EF4-FFF2-40B4-BE49-F238E27FC236}">
                <a16:creationId xmlns:a16="http://schemas.microsoft.com/office/drawing/2014/main" id="{0DE650BE-9B5E-A967-F8F4-041CFDDE6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284" y="1652588"/>
            <a:ext cx="2147406" cy="1838325"/>
          </a:xfrm>
          <a:prstGeom prst="roundRect">
            <a:avLst/>
          </a:prstGeom>
        </p:spPr>
      </p:pic>
      <p:pic>
        <p:nvPicPr>
          <p:cNvPr id="6" name="Afbeelding 5" descr="Afbeelding met tekst, Lettertype, schermopname, lijn&#10;&#10;Door AI gegenereerde inhoud is mogelijk onjuist.">
            <a:extLst>
              <a:ext uri="{FF2B5EF4-FFF2-40B4-BE49-F238E27FC236}">
                <a16:creationId xmlns:a16="http://schemas.microsoft.com/office/drawing/2014/main" id="{8ECEDD2A-872B-2DCC-A3B8-7DA0284067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733" r="86"/>
          <a:stretch>
            <a:fillRect/>
          </a:stretch>
        </p:blipFill>
        <p:spPr>
          <a:xfrm>
            <a:off x="793250" y="3782174"/>
            <a:ext cx="2253774" cy="571500"/>
          </a:xfrm>
          <a:prstGeom prst="rect">
            <a:avLst/>
          </a:prstGeom>
        </p:spPr>
      </p:pic>
      <p:pic>
        <p:nvPicPr>
          <p:cNvPr id="7" name="Afbeelding 6" descr="Afbeelding met tekst, Lettertype, schermopname, lijn&#10;&#10;Door AI gegenereerde inhoud is mogelijk onjuist.">
            <a:extLst>
              <a:ext uri="{FF2B5EF4-FFF2-40B4-BE49-F238E27FC236}">
                <a16:creationId xmlns:a16="http://schemas.microsoft.com/office/drawing/2014/main" id="{21D4E1E2-9323-3808-F368-FF1F188CAE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684" r="30094"/>
          <a:stretch>
            <a:fillRect/>
          </a:stretch>
        </p:blipFill>
        <p:spPr>
          <a:xfrm>
            <a:off x="793251" y="2099781"/>
            <a:ext cx="2555563" cy="571500"/>
          </a:xfrm>
          <a:prstGeom prst="rect">
            <a:avLst/>
          </a:prstGeom>
        </p:spPr>
      </p:pic>
      <p:pic>
        <p:nvPicPr>
          <p:cNvPr id="8" name="Afbeelding 7" descr="Afbeelding met tekst, Lettertype, schermopname, lijn&#10;&#10;Door AI gegenereerde inhoud is mogelijk onjuist.">
            <a:extLst>
              <a:ext uri="{FF2B5EF4-FFF2-40B4-BE49-F238E27FC236}">
                <a16:creationId xmlns:a16="http://schemas.microsoft.com/office/drawing/2014/main" id="{FB3CD37A-059A-28D4-0733-3D55E17983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746"/>
          <a:stretch>
            <a:fillRect/>
          </a:stretch>
        </p:blipFill>
        <p:spPr>
          <a:xfrm>
            <a:off x="793251" y="738455"/>
            <a:ext cx="2632606" cy="5715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0942430D-FD18-CA1E-6BCA-CAAEDCC419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696" y="4354263"/>
            <a:ext cx="1314450" cy="390525"/>
          </a:xfrm>
          <a:prstGeom prst="round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E0142185-14AF-9D6F-4A15-CF80DA6872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997" y="4688174"/>
            <a:ext cx="2221680" cy="339154"/>
          </a:xfrm>
          <a:prstGeom prst="round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766F9A9E-105B-BBC2-DCC9-D38A323602CD}"/>
              </a:ext>
            </a:extLst>
          </p:cNvPr>
          <p:cNvSpPr txBox="1">
            <a:spLocks/>
          </p:cNvSpPr>
          <p:nvPr/>
        </p:nvSpPr>
        <p:spPr>
          <a:xfrm>
            <a:off x="3522194" y="237457"/>
            <a:ext cx="1868625" cy="387535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BE" sz="2800" dirty="0">
                <a:solidFill>
                  <a:schemeClr val="bg1"/>
                </a:solidFill>
              </a:rPr>
              <a:t>website</a:t>
            </a:r>
            <a:endParaRPr lang="nl-NL" dirty="0">
              <a:cs typeface="Lucida Sans Unicode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0186E54-9FEF-BD73-0BB7-CA3077B8FB54}"/>
              </a:ext>
            </a:extLst>
          </p:cNvPr>
          <p:cNvSpPr txBox="1"/>
          <p:nvPr/>
        </p:nvSpPr>
        <p:spPr>
          <a:xfrm>
            <a:off x="995309" y="2655226"/>
            <a:ext cx="3152883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BE" sz="1100" b="0" i="0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Alledaagse producten zoals melk, water, toiletpapier, </a:t>
            </a:r>
            <a:r>
              <a:rPr lang="nl-BE" sz="1100" b="0" i="0" dirty="0" err="1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enz</a:t>
            </a:r>
            <a:r>
              <a:rPr lang="nl-BE" sz="1100" b="0" i="0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 staan meestal helemaal achteraan in de winkel</a:t>
            </a:r>
            <a:r>
              <a:rPr lang="nl-BE" sz="1100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 of in het midden van een gangpad</a:t>
            </a:r>
            <a:r>
              <a:rPr lang="nl-BE" sz="1100" b="0" i="0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. Als je deze producten nodig hebt, moet je de</a:t>
            </a:r>
            <a:r>
              <a:rPr lang="nl-BE" sz="1100" b="1" i="0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 winkel door </a:t>
            </a:r>
            <a:r>
              <a:rPr lang="nl-BE" sz="1100" b="0" i="0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en is de kans groter dat je onderweg toch nog iets koopt. </a:t>
            </a:r>
            <a:r>
              <a:rPr sz="1100" b="0" i="0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 </a:t>
            </a:r>
            <a:endParaRPr lang="nl-NL" sz="1200" dirty="0">
              <a:latin typeface="Alegreya Sans"/>
            </a:endParaRPr>
          </a:p>
          <a:p>
            <a:pPr algn="ctr"/>
            <a:endParaRPr lang="nl-NL" sz="1200" dirty="0">
              <a:latin typeface="Alegreya Sans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A71D4947-5431-0935-DC55-87157BF9D3F1}"/>
              </a:ext>
            </a:extLst>
          </p:cNvPr>
          <p:cNvSpPr txBox="1"/>
          <p:nvPr/>
        </p:nvSpPr>
        <p:spPr>
          <a:xfrm>
            <a:off x="995309" y="1242531"/>
            <a:ext cx="4848117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BE" sz="1100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Ga winkelen met een </a:t>
            </a:r>
            <a:r>
              <a:rPr lang="nl-BE" sz="1100" b="1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volle maag</a:t>
            </a:r>
            <a:r>
              <a:rPr sz="1100" b="1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 </a:t>
            </a:r>
            <a:endParaRPr lang="nl-NL" sz="1100" b="1" dirty="0">
              <a:solidFill>
                <a:srgbClr val="000000"/>
              </a:solidFill>
              <a:latin typeface="Alegreya Sans"/>
              <a:ea typeface="Calibri"/>
              <a:cs typeface="Calibri"/>
            </a:endParaRPr>
          </a:p>
          <a:p>
            <a:r>
              <a:rPr lang="nl-NL" sz="1100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Niet veel nodig? </a:t>
            </a:r>
            <a:r>
              <a:rPr lang="nl-NL" sz="1100" b="1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Geen winkelkar </a:t>
            </a:r>
            <a:r>
              <a:rPr lang="nl-NL" sz="1100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nemen</a:t>
            </a:r>
          </a:p>
          <a:p>
            <a:r>
              <a:rPr lang="nl-BE" sz="1100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Stel op voorhand een </a:t>
            </a:r>
            <a:r>
              <a:rPr lang="nl-BE" sz="1100" b="1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menu </a:t>
            </a:r>
            <a:r>
              <a:rPr lang="nl-BE" sz="1100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op, maak een </a:t>
            </a:r>
            <a:r>
              <a:rPr lang="nl-BE" sz="1100" b="1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boodschappenlijstje </a:t>
            </a:r>
            <a:r>
              <a:rPr lang="nl-BE" sz="1100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en </a:t>
            </a:r>
            <a:r>
              <a:rPr lang="nl-BE" sz="1100" b="1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wijk </a:t>
            </a:r>
            <a:r>
              <a:rPr lang="nl-BE" sz="1100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hier </a:t>
            </a:r>
            <a:r>
              <a:rPr lang="nl-BE" sz="1100" b="1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niet </a:t>
            </a:r>
            <a:r>
              <a:rPr lang="nl-BE" sz="1100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van </a:t>
            </a:r>
            <a:r>
              <a:rPr lang="nl-BE" sz="1100" b="1" dirty="0">
                <a:solidFill>
                  <a:srgbClr val="000000"/>
                </a:solidFill>
                <a:latin typeface="Alegreya Sans"/>
                <a:ea typeface="Calibri"/>
                <a:cs typeface="Calibri"/>
              </a:rPr>
              <a:t>af</a:t>
            </a:r>
            <a:endParaRPr lang="nl-NL" sz="1100" dirty="0">
              <a:solidFill>
                <a:srgbClr val="000000"/>
              </a:solidFill>
              <a:latin typeface="Alegreya Sans"/>
              <a:ea typeface="Calibri"/>
              <a:cs typeface="Calibri"/>
            </a:endParaRPr>
          </a:p>
          <a:p>
            <a:pPr algn="ctr"/>
            <a:endParaRPr lang="nl-NL" sz="1200" dirty="0">
              <a:latin typeface="Alegreya Sans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1732820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416F44CA-2D5E-49D2-AF86-60DEBCE3A898}"/>
              </a:ext>
            </a:extLst>
          </p:cNvPr>
          <p:cNvSpPr/>
          <p:nvPr/>
        </p:nvSpPr>
        <p:spPr>
          <a:xfrm>
            <a:off x="3482897" y="1355371"/>
            <a:ext cx="2178205" cy="2160000"/>
          </a:xfrm>
          <a:prstGeom prst="round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 algn="ctr"/>
            <a:r>
              <a:rPr lang="nl-NL" sz="1400">
                <a:cs typeface="Lucida Sans Unicode"/>
              </a:rPr>
              <a:t>Doel: </a:t>
            </a:r>
            <a:r>
              <a:rPr lang="nl-NL" sz="1400" b="1">
                <a:cs typeface="Lucida Sans Unicode"/>
              </a:rPr>
              <a:t>samen aan de slag gaan</a:t>
            </a:r>
            <a:endParaRPr lang="nl-NL" sz="1400"/>
          </a:p>
        </p:txBody>
      </p:sp>
      <p:sp>
        <p:nvSpPr>
          <p:cNvPr id="23" name="Rechthoek: afgeronde hoeken 22">
            <a:extLst>
              <a:ext uri="{FF2B5EF4-FFF2-40B4-BE49-F238E27FC236}">
                <a16:creationId xmlns:a16="http://schemas.microsoft.com/office/drawing/2014/main" id="{94899A50-3711-4DBA-896E-60F532A4AB9D}"/>
              </a:ext>
            </a:extLst>
          </p:cNvPr>
          <p:cNvSpPr/>
          <p:nvPr/>
        </p:nvSpPr>
        <p:spPr>
          <a:xfrm>
            <a:off x="3768398" y="1444623"/>
            <a:ext cx="1556261" cy="1080000"/>
          </a:xfrm>
          <a:prstGeom prst="roundRect">
            <a:avLst/>
          </a:prstGeom>
          <a:solidFill>
            <a:srgbClr val="FBD5A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indent="-359410"/>
            <a:endParaRPr lang="nl-NL">
              <a:cs typeface="Lucida Sans Unicode"/>
            </a:endParaRPr>
          </a:p>
        </p:txBody>
      </p:sp>
      <p:pic>
        <p:nvPicPr>
          <p:cNvPr id="3" name="Afbeelding 2" descr="Afbeelding met tekst, schermopname, nummer, lijn&#10;&#10;Door AI gegenereerde inhoud is mogelijk onjuist.">
            <a:extLst>
              <a:ext uri="{FF2B5EF4-FFF2-40B4-BE49-F238E27FC236}">
                <a16:creationId xmlns:a16="http://schemas.microsoft.com/office/drawing/2014/main" id="{4C5FD3F2-A963-84A1-7330-621860292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465" y="1566332"/>
            <a:ext cx="1250625" cy="83961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92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 descr="Afbeelding met tekst, Lettertype, wit, ontwerp&#10;&#10;Door AI gegenereerde inhoud is mogelijk onjuist.">
            <a:extLst>
              <a:ext uri="{FF2B5EF4-FFF2-40B4-BE49-F238E27FC236}">
                <a16:creationId xmlns:a16="http://schemas.microsoft.com/office/drawing/2014/main" id="{4D049882-983D-C343-F12A-6667A61B5C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369" b="19231"/>
          <a:stretch>
            <a:fillRect/>
          </a:stretch>
        </p:blipFill>
        <p:spPr>
          <a:xfrm>
            <a:off x="5576181" y="3489148"/>
            <a:ext cx="1921591" cy="592383"/>
          </a:xfrm>
          <a:prstGeom prst="rect">
            <a:avLst/>
          </a:prstGeom>
        </p:spPr>
      </p:pic>
      <p:pic>
        <p:nvPicPr>
          <p:cNvPr id="12" name="Afbeelding 11" descr="Afbeelding met tekst, Lettertype, schermopname, ontwerp&#10;&#10;Door AI gegenereerde inhoud is mogelijk onjuist.">
            <a:extLst>
              <a:ext uri="{FF2B5EF4-FFF2-40B4-BE49-F238E27FC236}">
                <a16:creationId xmlns:a16="http://schemas.microsoft.com/office/drawing/2014/main" id="{E58C0640-DAF8-84E6-C0C3-8DC5FAEAFC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26" y="3894666"/>
            <a:ext cx="1004541" cy="1248834"/>
          </a:xfrm>
          <a:prstGeom prst="roundRect">
            <a:avLst/>
          </a:prstGeom>
        </p:spPr>
      </p:pic>
      <p:pic>
        <p:nvPicPr>
          <p:cNvPr id="13" name="Afbeelding 12" descr="Afbeelding met groente, Natuurlijke voeding, produceren, Veganistische voeding&#10;&#10;Door AI gegenereerde inhoud is mogelijk onjuist.">
            <a:extLst>
              <a:ext uri="{FF2B5EF4-FFF2-40B4-BE49-F238E27FC236}">
                <a16:creationId xmlns:a16="http://schemas.microsoft.com/office/drawing/2014/main" id="{5F9C3332-06EE-CC18-350C-F6F79BB4B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6391" y="2878666"/>
            <a:ext cx="1626497" cy="1079501"/>
          </a:xfrm>
          <a:prstGeom prst="rect">
            <a:avLst/>
          </a:prstGeom>
        </p:spPr>
      </p:pic>
      <p:pic>
        <p:nvPicPr>
          <p:cNvPr id="9" name="Afbeelding 8" descr="Afbeelding met tekst, Menselijk gezicht, schermopname, glimlach&#10;&#10;Door AI gegenereerde inhoud is mogelijk onjuist.">
            <a:extLst>
              <a:ext uri="{FF2B5EF4-FFF2-40B4-BE49-F238E27FC236}">
                <a16:creationId xmlns:a16="http://schemas.microsoft.com/office/drawing/2014/main" id="{F00A5341-F285-2D83-A321-82FF3EE894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333" y="3413691"/>
            <a:ext cx="2779889" cy="1088951"/>
          </a:xfrm>
          <a:prstGeom prst="roundRect">
            <a:avLst/>
          </a:prstGeom>
        </p:spPr>
      </p:pic>
      <p:pic>
        <p:nvPicPr>
          <p:cNvPr id="15" name="Afbeelding 14" descr="Afbeelding met tekst, schermopname, Frisdrank, fles&#10;&#10;Door AI gegenereerde inhoud is mogelijk onjuist.">
            <a:extLst>
              <a:ext uri="{FF2B5EF4-FFF2-40B4-BE49-F238E27FC236}">
                <a16:creationId xmlns:a16="http://schemas.microsoft.com/office/drawing/2014/main" id="{CBC0682E-716B-3535-A91B-898682F855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4732" y="0"/>
            <a:ext cx="2149299" cy="2913945"/>
          </a:xfrm>
          <a:prstGeom prst="rect">
            <a:avLst/>
          </a:prstGeom>
        </p:spPr>
      </p:pic>
      <p:pic>
        <p:nvPicPr>
          <p:cNvPr id="10" name="Afbeelding 9" descr="Afbeelding met tekst, schermopname, ontwerp&#10;&#10;Door AI gegenereerde inhoud is mogelijk onjuist.">
            <a:extLst>
              <a:ext uri="{FF2B5EF4-FFF2-40B4-BE49-F238E27FC236}">
                <a16:creationId xmlns:a16="http://schemas.microsoft.com/office/drawing/2014/main" id="{2D66A9B2-B52F-35F3-3417-3354B6C15D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35385" y="2490611"/>
            <a:ext cx="1761621" cy="2582334"/>
          </a:xfrm>
          <a:prstGeom prst="round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68EF5CC0-D011-3583-C346-BE0CCC3F79C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53414" r="134" b="-1724"/>
          <a:stretch>
            <a:fillRect/>
          </a:stretch>
        </p:blipFill>
        <p:spPr>
          <a:xfrm>
            <a:off x="7154086" y="342017"/>
            <a:ext cx="1649254" cy="289638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E8A8404B-2665-C4B2-45CB-87AA5936FAD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-346" t="-6401" r="46185" b="2090"/>
          <a:stretch>
            <a:fillRect/>
          </a:stretch>
        </p:blipFill>
        <p:spPr>
          <a:xfrm>
            <a:off x="7134137" y="47712"/>
            <a:ext cx="2009033" cy="300231"/>
          </a:xfrm>
          <a:prstGeom prst="rect">
            <a:avLst/>
          </a:prstGeom>
        </p:spPr>
      </p:pic>
      <p:pic>
        <p:nvPicPr>
          <p:cNvPr id="6" name="Afbeelding 5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D4FFB3E0-F258-F1DB-2AF0-56E68DECF9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344" y="484260"/>
            <a:ext cx="2779253" cy="1947336"/>
          </a:xfrm>
          <a:prstGeom prst="rect">
            <a:avLst/>
          </a:prstGeom>
        </p:spPr>
      </p:pic>
      <p:pic>
        <p:nvPicPr>
          <p:cNvPr id="7" name="Afbeelding 6" descr="Afbeelding met tekst, schermopname, Lettertype, ontwerp&#10;&#10;Door AI gegenereerde inhoud is mogelijk onjuist.">
            <a:extLst>
              <a:ext uri="{FF2B5EF4-FFF2-40B4-BE49-F238E27FC236}">
                <a16:creationId xmlns:a16="http://schemas.microsoft.com/office/drawing/2014/main" id="{BA30DA1B-F3FE-39BC-4A86-2AB77455D7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93050" y="484261"/>
            <a:ext cx="764127" cy="194733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40706EB-96F6-A413-C3EA-6B0CEB966749}"/>
              </a:ext>
            </a:extLst>
          </p:cNvPr>
          <p:cNvSpPr txBox="1">
            <a:spLocks/>
          </p:cNvSpPr>
          <p:nvPr/>
        </p:nvSpPr>
        <p:spPr>
          <a:xfrm>
            <a:off x="3522194" y="237457"/>
            <a:ext cx="1868625" cy="387535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BE" sz="2800" dirty="0">
                <a:solidFill>
                  <a:schemeClr val="bg1"/>
                </a:solidFill>
              </a:rPr>
              <a:t>tools</a:t>
            </a:r>
            <a:endParaRPr lang="nl-NL" dirty="0">
              <a:cs typeface="Lucida Sans Unicode"/>
            </a:endParaRPr>
          </a:p>
        </p:txBody>
      </p:sp>
      <p:pic>
        <p:nvPicPr>
          <p:cNvPr id="14" name="Afbeelding 13" descr="Afbeelding met tekst, schermopname, agenda&#10;&#10;Door AI gegenereerde inhoud is mogelijk onjuist.">
            <a:extLst>
              <a:ext uri="{FF2B5EF4-FFF2-40B4-BE49-F238E27FC236}">
                <a16:creationId xmlns:a16="http://schemas.microsoft.com/office/drawing/2014/main" id="{5F968D65-2138-11EF-B198-8F70020D30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67" y="49388"/>
            <a:ext cx="2152167" cy="151583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295978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FCA1AE53-6827-F70F-27DD-CE034FB2ED4A}"/>
              </a:ext>
            </a:extLst>
          </p:cNvPr>
          <p:cNvSpPr txBox="1"/>
          <p:nvPr/>
        </p:nvSpPr>
        <p:spPr>
          <a:xfrm>
            <a:off x="561468" y="622486"/>
            <a:ext cx="1460144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dirty="0">
                <a:cs typeface="Lucida Sans Unicode"/>
              </a:rPr>
              <a:t>Proefboxen:</a:t>
            </a:r>
          </a:p>
          <a:p>
            <a:pPr marL="285750" indent="-285750">
              <a:buFont typeface="Calibri"/>
              <a:buChar char="-"/>
            </a:pPr>
            <a:r>
              <a:rPr lang="nl-NL" dirty="0">
                <a:cs typeface="Lucida Sans Unicode"/>
              </a:rPr>
              <a:t>Groenten</a:t>
            </a:r>
          </a:p>
          <a:p>
            <a:pPr marL="285750" indent="-285750">
              <a:buFont typeface="Calibri"/>
              <a:buChar char="-"/>
            </a:pPr>
            <a:r>
              <a:rPr lang="nl-NL" dirty="0">
                <a:cs typeface="Lucida Sans Unicode"/>
              </a:rPr>
              <a:t>Tienuurtjes</a:t>
            </a:r>
          </a:p>
          <a:p>
            <a:pPr marL="285750" indent="-285750">
              <a:buFont typeface="Calibri"/>
              <a:buChar char="-"/>
            </a:pPr>
            <a:r>
              <a:rPr lang="nl-NL" dirty="0">
                <a:cs typeface="Lucida Sans Unicode"/>
              </a:rPr>
              <a:t>...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06383C2-8D39-0EF8-E54C-C7A390223546}"/>
              </a:ext>
            </a:extLst>
          </p:cNvPr>
          <p:cNvSpPr txBox="1"/>
          <p:nvPr/>
        </p:nvSpPr>
        <p:spPr>
          <a:xfrm>
            <a:off x="6540086" y="1044753"/>
            <a:ext cx="2063750" cy="21698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dirty="0">
                <a:cs typeface="Lucida Sans Unicode"/>
              </a:rPr>
              <a:t>Nieuwe contacten:</a:t>
            </a:r>
          </a:p>
          <a:p>
            <a:pPr marL="285750" indent="-285750">
              <a:buFont typeface="Calibri"/>
              <a:buChar char="-"/>
            </a:pPr>
            <a:r>
              <a:rPr lang="nl-NL" dirty="0">
                <a:cs typeface="Lucida Sans Unicode"/>
              </a:rPr>
              <a:t>Oogsten met de tuinman</a:t>
            </a:r>
          </a:p>
          <a:p>
            <a:pPr marL="285750" indent="-285750">
              <a:buFont typeface="Calibri"/>
              <a:buChar char="-"/>
            </a:pPr>
            <a:r>
              <a:rPr lang="nl-NL" dirty="0">
                <a:cs typeface="Lucida Sans Unicode"/>
              </a:rPr>
              <a:t>Koken met de </a:t>
            </a:r>
            <a:r>
              <a:rPr lang="nl-NL" dirty="0" err="1">
                <a:cs typeface="Lucida Sans Unicode"/>
              </a:rPr>
              <a:t>logistiekers</a:t>
            </a:r>
            <a:endParaRPr lang="nl-NL" dirty="0">
              <a:cs typeface="Lucida Sans Unicode"/>
            </a:endParaRPr>
          </a:p>
          <a:p>
            <a:pPr marL="285750" indent="-285750">
              <a:buFont typeface="Calibri"/>
              <a:buChar char="-"/>
            </a:pPr>
            <a:r>
              <a:rPr lang="nl-NL" dirty="0">
                <a:cs typeface="Lucida Sans Unicode"/>
              </a:rPr>
              <a:t>Winkelen met een vrijwilliger</a:t>
            </a:r>
          </a:p>
          <a:p>
            <a:pPr marL="285750" indent="-285750">
              <a:buFont typeface="Calibri"/>
              <a:buChar char="-"/>
            </a:pPr>
            <a:r>
              <a:rPr lang="nl-NL" dirty="0">
                <a:cs typeface="Lucida Sans Unicode"/>
              </a:rPr>
              <a:t>Vieruurtjes maken met een </a:t>
            </a:r>
            <a:r>
              <a:rPr lang="nl-NL" dirty="0" err="1">
                <a:cs typeface="Lucida Sans Unicode"/>
              </a:rPr>
              <a:t>brus</a:t>
            </a:r>
          </a:p>
          <a:p>
            <a:pPr marL="285750" indent="-285750">
              <a:buFont typeface="Calibri"/>
              <a:buChar char="-"/>
            </a:pPr>
            <a:r>
              <a:rPr lang="nl-NL" dirty="0">
                <a:cs typeface="Lucida Sans Unicode"/>
              </a:rPr>
              <a:t>...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163FEAF4-71C6-99CB-D719-8FBF109F21C9}"/>
              </a:ext>
            </a:extLst>
          </p:cNvPr>
          <p:cNvSpPr txBox="1">
            <a:spLocks/>
          </p:cNvSpPr>
          <p:nvPr/>
        </p:nvSpPr>
        <p:spPr>
          <a:xfrm>
            <a:off x="3522194" y="237457"/>
            <a:ext cx="1868625" cy="387535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BE" sz="2800" dirty="0">
                <a:solidFill>
                  <a:schemeClr val="bg1"/>
                </a:solidFill>
              </a:rPr>
              <a:t>ideeën</a:t>
            </a:r>
            <a:endParaRPr lang="nl-NL" dirty="0">
              <a:cs typeface="Lucida Sans Unicode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56554F4-705C-C802-6631-B8175ECEB0C0}"/>
              </a:ext>
            </a:extLst>
          </p:cNvPr>
          <p:cNvSpPr txBox="1"/>
          <p:nvPr/>
        </p:nvSpPr>
        <p:spPr>
          <a:xfrm>
            <a:off x="1184338" y="2574575"/>
            <a:ext cx="2718727" cy="11310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dirty="0">
                <a:cs typeface="Lucida Sans Unicode"/>
              </a:rPr>
              <a:t>Verbinding:</a:t>
            </a:r>
          </a:p>
          <a:p>
            <a:pPr marL="285750" indent="-285750">
              <a:buFont typeface="Calibri"/>
              <a:buChar char="-"/>
            </a:pPr>
            <a:r>
              <a:rPr lang="nl-NL" dirty="0">
                <a:cs typeface="Lucida Sans Unicode"/>
              </a:rPr>
              <a:t>Zalm à la Lena</a:t>
            </a:r>
          </a:p>
          <a:p>
            <a:pPr marL="285750" indent="-285750">
              <a:buFont typeface="Calibri"/>
              <a:buChar char="-"/>
            </a:pPr>
            <a:r>
              <a:rPr lang="nl-NL" dirty="0" err="1">
                <a:cs typeface="Lucida Sans Unicode"/>
              </a:rPr>
              <a:t>Harira</a:t>
            </a:r>
            <a:r>
              <a:rPr lang="nl-NL" dirty="0">
                <a:cs typeface="Lucida Sans Unicode"/>
              </a:rPr>
              <a:t> soep van </a:t>
            </a:r>
            <a:r>
              <a:rPr lang="nl-NL" dirty="0" err="1">
                <a:cs typeface="Lucida Sans Unicode"/>
              </a:rPr>
              <a:t>Soumaya</a:t>
            </a:r>
          </a:p>
          <a:p>
            <a:pPr marL="285750" indent="-285750">
              <a:buFont typeface="Calibri"/>
              <a:buChar char="-"/>
            </a:pPr>
            <a:r>
              <a:rPr lang="nl-NL" dirty="0">
                <a:cs typeface="Lucida Sans Unicode"/>
              </a:rPr>
              <a:t>Sami's </a:t>
            </a:r>
            <a:r>
              <a:rPr lang="nl-NL" dirty="0" err="1">
                <a:cs typeface="Lucida Sans Unicode"/>
              </a:rPr>
              <a:t>maqlouba</a:t>
            </a:r>
          </a:p>
          <a:p>
            <a:pPr marL="285750" indent="-285750">
              <a:buFont typeface="Calibri"/>
              <a:buChar char="-"/>
            </a:pPr>
            <a:r>
              <a:rPr lang="nl-NL" dirty="0">
                <a:cs typeface="Lucida Sans Unicode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266290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8FF8B7EC-96EF-4EF7-9FF6-231F4EA69BAE}"/>
              </a:ext>
            </a:extLst>
          </p:cNvPr>
          <p:cNvSpPr/>
          <p:nvPr/>
        </p:nvSpPr>
        <p:spPr>
          <a:xfrm>
            <a:off x="3482897" y="1397672"/>
            <a:ext cx="2178205" cy="2160000"/>
          </a:xfrm>
          <a:prstGeom prst="round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 algn="ctr"/>
            <a:r>
              <a:rPr lang="nl-NL">
                <a:cs typeface="Lucida Sans Unicode"/>
              </a:rPr>
              <a:t>Doel: </a:t>
            </a:r>
            <a:r>
              <a:rPr lang="nl-NL" b="1">
                <a:cs typeface="Lucida Sans Unicode"/>
              </a:rPr>
              <a:t>Checken </a:t>
            </a:r>
            <a:r>
              <a:rPr lang="nl-NL">
                <a:cs typeface="Lucida Sans Unicode"/>
              </a:rPr>
              <a:t>hoe jullie het nu doen</a:t>
            </a:r>
            <a:endParaRPr lang="nl-NL"/>
          </a:p>
        </p:txBody>
      </p:sp>
      <p:sp>
        <p:nvSpPr>
          <p:cNvPr id="24" name="Rechthoek: afgeronde hoeken 23">
            <a:extLst>
              <a:ext uri="{FF2B5EF4-FFF2-40B4-BE49-F238E27FC236}">
                <a16:creationId xmlns:a16="http://schemas.microsoft.com/office/drawing/2014/main" id="{AC9483AB-D7C1-4051-84EA-E1A163792303}"/>
              </a:ext>
            </a:extLst>
          </p:cNvPr>
          <p:cNvSpPr/>
          <p:nvPr/>
        </p:nvSpPr>
        <p:spPr>
          <a:xfrm>
            <a:off x="3787309" y="1482723"/>
            <a:ext cx="1556261" cy="1080000"/>
          </a:xfrm>
          <a:prstGeom prst="roundRect">
            <a:avLst/>
          </a:prstGeom>
          <a:solidFill>
            <a:srgbClr val="FBD5A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indent="-359410"/>
            <a:endParaRPr lang="nl-NL">
              <a:cs typeface="Lucida Sans Unicode"/>
            </a:endParaRPr>
          </a:p>
        </p:txBody>
      </p:sp>
      <p:pic>
        <p:nvPicPr>
          <p:cNvPr id="3" name="Afbeelding 2" descr="Afbeelding met computer, persoon, overdekt, kleding&#10;&#10;Door AI gegenereerde inhoud is mogelijk onjuist.">
            <a:extLst>
              <a:ext uri="{FF2B5EF4-FFF2-40B4-BE49-F238E27FC236}">
                <a16:creationId xmlns:a16="http://schemas.microsoft.com/office/drawing/2014/main" id="{5BC7AF49-108E-8BB2-EF3D-8B8668DDA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7054" y="1602183"/>
            <a:ext cx="1111251" cy="84631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698304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 descr="Afbeelding met tekst, Menselijk gezicht, vrouw, collage&#10;&#10;Door AI gegenereerde inhoud is mogelijk onjuist.">
            <a:extLst>
              <a:ext uri="{FF2B5EF4-FFF2-40B4-BE49-F238E27FC236}">
                <a16:creationId xmlns:a16="http://schemas.microsoft.com/office/drawing/2014/main" id="{8B4D2E0E-5E11-E1F9-AA7E-63D36E59DE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057" t="54005" r="34057" b="194"/>
          <a:stretch>
            <a:fillRect/>
          </a:stretch>
        </p:blipFill>
        <p:spPr>
          <a:xfrm>
            <a:off x="3499904" y="4016586"/>
            <a:ext cx="1349662" cy="1250600"/>
          </a:xfrm>
          <a:prstGeom prst="rect">
            <a:avLst/>
          </a:prstGeom>
        </p:spPr>
      </p:pic>
      <p:pic>
        <p:nvPicPr>
          <p:cNvPr id="12" name="Afbeelding 11" descr="Afbeelding met kleding, Menselijk gezicht, tekst, persoon&#10;&#10;Door AI gegenereerde inhoud is mogelijk onjuist.">
            <a:extLst>
              <a:ext uri="{FF2B5EF4-FFF2-40B4-BE49-F238E27FC236}">
                <a16:creationId xmlns:a16="http://schemas.microsoft.com/office/drawing/2014/main" id="{75343EDB-3F3C-1D18-05DF-F80624DD33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966" r="362" b="1994"/>
          <a:stretch>
            <a:fillRect/>
          </a:stretch>
        </p:blipFill>
        <p:spPr>
          <a:xfrm>
            <a:off x="3576813" y="370205"/>
            <a:ext cx="1418609" cy="1340793"/>
          </a:xfrm>
          <a:prstGeom prst="rect">
            <a:avLst/>
          </a:prstGeom>
        </p:spPr>
      </p:pic>
      <p:pic>
        <p:nvPicPr>
          <p:cNvPr id="13" name="Afbeelding 12" descr="Afbeelding met tekst, Menselijk gezicht, vrouw, collage&#10;&#10;Door AI gegenereerde inhoud is mogelijk onjuist.">
            <a:extLst>
              <a:ext uri="{FF2B5EF4-FFF2-40B4-BE49-F238E27FC236}">
                <a16:creationId xmlns:a16="http://schemas.microsoft.com/office/drawing/2014/main" id="{B1D962F6-B497-484C-6C1F-BDCCBE9417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723" t="-87" r="34724" b="55394"/>
          <a:stretch>
            <a:fillRect/>
          </a:stretch>
        </p:blipFill>
        <p:spPr>
          <a:xfrm>
            <a:off x="6329180" y="2332442"/>
            <a:ext cx="1335513" cy="1220350"/>
          </a:xfrm>
          <a:prstGeom prst="rect">
            <a:avLst/>
          </a:prstGeom>
        </p:spPr>
      </p:pic>
      <p:pic>
        <p:nvPicPr>
          <p:cNvPr id="14" name="Afbeelding 13" descr="Afbeelding met tekst, Menselijk gezicht, vrouw, collage&#10;&#10;Door AI gegenereerde inhoud is mogelijk onjuist.">
            <a:extLst>
              <a:ext uri="{FF2B5EF4-FFF2-40B4-BE49-F238E27FC236}">
                <a16:creationId xmlns:a16="http://schemas.microsoft.com/office/drawing/2014/main" id="{FD692166-AC6E-1FCC-94CB-F2A6A6C568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7738" r="-167" b="50517"/>
          <a:stretch>
            <a:fillRect/>
          </a:stretch>
        </p:blipFill>
        <p:spPr>
          <a:xfrm>
            <a:off x="5678306" y="3774158"/>
            <a:ext cx="1372611" cy="1351142"/>
          </a:xfrm>
          <a:prstGeom prst="rect">
            <a:avLst/>
          </a:prstGeom>
        </p:spPr>
      </p:pic>
      <p:pic>
        <p:nvPicPr>
          <p:cNvPr id="15" name="Afbeelding 14" descr="Afbeelding met tekst, Menselijk gezicht, vrouw, collage&#10;&#10;Door AI gegenereerde inhoud is mogelijk onjuist.">
            <a:extLst>
              <a:ext uri="{FF2B5EF4-FFF2-40B4-BE49-F238E27FC236}">
                <a16:creationId xmlns:a16="http://schemas.microsoft.com/office/drawing/2014/main" id="{2ED9D365-5349-4501-85C5-D8EE93253E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9461" b="54716"/>
          <a:stretch>
            <a:fillRect/>
          </a:stretch>
        </p:blipFill>
        <p:spPr>
          <a:xfrm>
            <a:off x="3365848" y="1961444"/>
            <a:ext cx="1835866" cy="1751543"/>
          </a:xfrm>
          <a:prstGeom prst="rect">
            <a:avLst/>
          </a:prstGeom>
        </p:spPr>
      </p:pic>
      <p:pic>
        <p:nvPicPr>
          <p:cNvPr id="16" name="Afbeelding 15" descr="Afbeelding met tekst, Menselijk gezicht, vrouw, collage&#10;&#10;Door AI gegenereerde inhoud is mogelijk onjuist.">
            <a:extLst>
              <a:ext uri="{FF2B5EF4-FFF2-40B4-BE49-F238E27FC236}">
                <a16:creationId xmlns:a16="http://schemas.microsoft.com/office/drawing/2014/main" id="{960489DB-1EB2-1B1A-BE5E-ECEC26A86B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886" r="68614"/>
          <a:stretch>
            <a:fillRect/>
          </a:stretch>
        </p:blipFill>
        <p:spPr>
          <a:xfrm>
            <a:off x="5701237" y="888435"/>
            <a:ext cx="1328456" cy="1259159"/>
          </a:xfrm>
          <a:prstGeom prst="rect">
            <a:avLst/>
          </a:prstGeom>
        </p:spPr>
      </p:pic>
      <p:pic>
        <p:nvPicPr>
          <p:cNvPr id="17" name="Afbeelding 16" descr="Afbeelding met tekst, Menselijk gezicht, vrouw, collage&#10;&#10;Door AI gegenereerde inhoud is mogelijk onjuist.">
            <a:extLst>
              <a:ext uri="{FF2B5EF4-FFF2-40B4-BE49-F238E27FC236}">
                <a16:creationId xmlns:a16="http://schemas.microsoft.com/office/drawing/2014/main" id="{6FA0CAC9-1A13-F115-8283-E5A2B9BFF0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7780" t="54264" r="-167"/>
          <a:stretch>
            <a:fillRect/>
          </a:stretch>
        </p:blipFill>
        <p:spPr>
          <a:xfrm>
            <a:off x="1601959" y="1318823"/>
            <a:ext cx="1370842" cy="1248838"/>
          </a:xfrm>
          <a:prstGeom prst="rect">
            <a:avLst/>
          </a:prstGeom>
        </p:spPr>
      </p:pic>
      <p:pic>
        <p:nvPicPr>
          <p:cNvPr id="18" name="Afbeelding 17" descr="Afbeelding met kleding, Menselijk gezicht, tekst, persoon&#10;&#10;Door AI gegenereerde inhoud is mogelijk onjuist.">
            <a:extLst>
              <a:ext uri="{FF2B5EF4-FFF2-40B4-BE49-F238E27FC236}">
                <a16:creationId xmlns:a16="http://schemas.microsoft.com/office/drawing/2014/main" id="{3F1BF94E-7462-16D7-2D20-6A6B1A7106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2778" b="1456"/>
          <a:stretch>
            <a:fillRect/>
          </a:stretch>
        </p:blipFill>
        <p:spPr>
          <a:xfrm>
            <a:off x="1481313" y="3100704"/>
            <a:ext cx="1376361" cy="134815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64C3600-2BE5-0D84-02C6-5CA0059D2E6F}"/>
              </a:ext>
            </a:extLst>
          </p:cNvPr>
          <p:cNvSpPr txBox="1">
            <a:spLocks/>
          </p:cNvSpPr>
          <p:nvPr/>
        </p:nvSpPr>
        <p:spPr>
          <a:xfrm>
            <a:off x="3522194" y="237457"/>
            <a:ext cx="1868625" cy="387535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BE" sz="2800" dirty="0">
                <a:solidFill>
                  <a:schemeClr val="bg1"/>
                </a:solidFill>
              </a:rPr>
              <a:t>scans</a:t>
            </a:r>
            <a:endParaRPr lang="nl-NL" dirty="0"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3258634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D0ACE78F-C263-4A7E-B678-739AA7E951B6}"/>
              </a:ext>
            </a:extLst>
          </p:cNvPr>
          <p:cNvSpPr/>
          <p:nvPr/>
        </p:nvSpPr>
        <p:spPr>
          <a:xfrm>
            <a:off x="70456" y="324906"/>
            <a:ext cx="2178205" cy="2160000"/>
          </a:xfrm>
          <a:prstGeom prst="round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 algn="ctr"/>
            <a:endParaRPr lang="nl-NL">
              <a:cs typeface="Lucida Sans Unicode"/>
            </a:endParaRPr>
          </a:p>
          <a:p>
            <a:pPr indent="-359410" algn="ctr"/>
            <a:endParaRPr lang="nl-NL">
              <a:cs typeface="Lucida Sans Unicode"/>
            </a:endParaRPr>
          </a:p>
          <a:p>
            <a:pPr indent="-359410" algn="ctr"/>
            <a:r>
              <a:rPr lang="nl-NL">
                <a:cs typeface="Lucida Sans Unicode"/>
              </a:rPr>
              <a:t>Doel: </a:t>
            </a:r>
            <a:r>
              <a:rPr lang="nl-NL" b="1">
                <a:cs typeface="Lucida Sans Unicode"/>
              </a:rPr>
              <a:t>weten </a:t>
            </a:r>
            <a:r>
              <a:rPr lang="nl-NL">
                <a:cs typeface="Lucida Sans Unicode"/>
              </a:rPr>
              <a:t>wat gezond eten is</a:t>
            </a:r>
            <a:endParaRPr lang="nl-NL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34C686D7-54CC-431D-83F8-89DD498B501E}"/>
              </a:ext>
            </a:extLst>
          </p:cNvPr>
          <p:cNvSpPr/>
          <p:nvPr/>
        </p:nvSpPr>
        <p:spPr>
          <a:xfrm>
            <a:off x="3463716" y="324906"/>
            <a:ext cx="2178205" cy="2160000"/>
          </a:xfrm>
          <a:prstGeom prst="round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 algn="ctr"/>
            <a:r>
              <a:rPr lang="nl-NL" dirty="0">
                <a:cs typeface="Lucida Sans Unicode"/>
              </a:rPr>
              <a:t>Doel: gezond eten </a:t>
            </a:r>
            <a:r>
              <a:rPr lang="nl-NL" b="1" dirty="0">
                <a:cs typeface="Lucida Sans Unicode"/>
              </a:rPr>
              <a:t>toepassen in de keuken</a:t>
            </a:r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1F47CC3E-17B4-47F4-8804-40BD3F24E699}"/>
              </a:ext>
            </a:extLst>
          </p:cNvPr>
          <p:cNvSpPr/>
          <p:nvPr/>
        </p:nvSpPr>
        <p:spPr>
          <a:xfrm>
            <a:off x="6914853" y="324906"/>
            <a:ext cx="2178205" cy="2160000"/>
          </a:xfrm>
          <a:prstGeom prst="round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 algn="ctr"/>
            <a:endParaRPr lang="nl-NL">
              <a:cs typeface="Lucida Sans Unicode"/>
            </a:endParaRPr>
          </a:p>
          <a:p>
            <a:pPr indent="-359410" algn="ctr"/>
            <a:r>
              <a:rPr lang="nl-NL">
                <a:cs typeface="Lucida Sans Unicode"/>
              </a:rPr>
              <a:t>Doel: </a:t>
            </a:r>
            <a:r>
              <a:rPr lang="nl-NL" b="1">
                <a:cs typeface="Lucida Sans Unicode"/>
              </a:rPr>
              <a:t>betaalbaar </a:t>
            </a:r>
            <a:r>
              <a:rPr lang="nl-NL">
                <a:cs typeface="Lucida Sans Unicode"/>
              </a:rPr>
              <a:t>gezond eten</a:t>
            </a:r>
          </a:p>
        </p:txBody>
      </p:sp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8FF8B7EC-96EF-4EF7-9FF6-231F4EA69BAE}"/>
              </a:ext>
            </a:extLst>
          </p:cNvPr>
          <p:cNvSpPr/>
          <p:nvPr/>
        </p:nvSpPr>
        <p:spPr>
          <a:xfrm>
            <a:off x="5332618" y="2761652"/>
            <a:ext cx="2178205" cy="2160000"/>
          </a:xfrm>
          <a:prstGeom prst="round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 algn="ctr"/>
            <a:r>
              <a:rPr lang="nl-NL">
                <a:cs typeface="Lucida Sans Unicode"/>
              </a:rPr>
              <a:t>Doel: </a:t>
            </a:r>
            <a:r>
              <a:rPr lang="nl-NL" b="1">
                <a:cs typeface="Lucida Sans Unicode"/>
              </a:rPr>
              <a:t>Checken </a:t>
            </a:r>
            <a:r>
              <a:rPr lang="nl-NL">
                <a:cs typeface="Lucida Sans Unicode"/>
              </a:rPr>
              <a:t>hoe jullie het nu doen</a:t>
            </a:r>
            <a:endParaRPr lang="nl-NL"/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416F44CA-2D5E-49D2-AF86-60DEBCE3A898}"/>
              </a:ext>
            </a:extLst>
          </p:cNvPr>
          <p:cNvSpPr/>
          <p:nvPr/>
        </p:nvSpPr>
        <p:spPr>
          <a:xfrm>
            <a:off x="1868479" y="2757451"/>
            <a:ext cx="2178205" cy="2160000"/>
          </a:xfrm>
          <a:prstGeom prst="round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 algn="ctr"/>
            <a:r>
              <a:rPr lang="nl-NL">
                <a:cs typeface="Lucida Sans Unicode"/>
              </a:rPr>
              <a:t>Doel: </a:t>
            </a:r>
            <a:r>
              <a:rPr lang="nl-NL" b="1">
                <a:cs typeface="Lucida Sans Unicode"/>
              </a:rPr>
              <a:t>samen aan de slag gaan</a:t>
            </a:r>
            <a:endParaRPr lang="nl-NL"/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9B3307AC-2332-43D0-BD36-00E417552EFB}"/>
              </a:ext>
            </a:extLst>
          </p:cNvPr>
          <p:cNvSpPr/>
          <p:nvPr/>
        </p:nvSpPr>
        <p:spPr>
          <a:xfrm>
            <a:off x="343258" y="395520"/>
            <a:ext cx="1556261" cy="1080000"/>
          </a:xfrm>
          <a:prstGeom prst="roundRect">
            <a:avLst/>
          </a:prstGeom>
          <a:solidFill>
            <a:srgbClr val="FBD5A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indent="-359410"/>
            <a:endParaRPr lang="nl-NL">
              <a:cs typeface="Lucida Sans Unicode"/>
            </a:endParaRPr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A55A3947-B487-448E-8884-750B33725B04}"/>
              </a:ext>
            </a:extLst>
          </p:cNvPr>
          <p:cNvSpPr/>
          <p:nvPr/>
        </p:nvSpPr>
        <p:spPr>
          <a:xfrm>
            <a:off x="3795858" y="395520"/>
            <a:ext cx="1556261" cy="1080000"/>
          </a:xfrm>
          <a:prstGeom prst="roundRect">
            <a:avLst/>
          </a:prstGeom>
          <a:solidFill>
            <a:srgbClr val="FBD5A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indent="-359410"/>
            <a:endParaRPr lang="nl-NL">
              <a:cs typeface="Lucida Sans Unicode"/>
            </a:endParaRPr>
          </a:p>
        </p:txBody>
      </p:sp>
      <p:sp>
        <p:nvSpPr>
          <p:cNvPr id="22" name="Rechthoek: afgeronde hoeken 21">
            <a:extLst>
              <a:ext uri="{FF2B5EF4-FFF2-40B4-BE49-F238E27FC236}">
                <a16:creationId xmlns:a16="http://schemas.microsoft.com/office/drawing/2014/main" id="{334F99F9-E370-483F-ACD2-35AD21E65050}"/>
              </a:ext>
            </a:extLst>
          </p:cNvPr>
          <p:cNvSpPr/>
          <p:nvPr/>
        </p:nvSpPr>
        <p:spPr>
          <a:xfrm>
            <a:off x="7220127" y="386460"/>
            <a:ext cx="1556261" cy="1080000"/>
          </a:xfrm>
          <a:prstGeom prst="roundRect">
            <a:avLst/>
          </a:prstGeom>
          <a:solidFill>
            <a:srgbClr val="FBD5A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indent="-359410"/>
            <a:endParaRPr lang="nl-NL">
              <a:cs typeface="Lucida Sans Unicode"/>
            </a:endParaRPr>
          </a:p>
        </p:txBody>
      </p:sp>
      <p:sp>
        <p:nvSpPr>
          <p:cNvPr id="23" name="Rechthoek: afgeronde hoeken 22">
            <a:extLst>
              <a:ext uri="{FF2B5EF4-FFF2-40B4-BE49-F238E27FC236}">
                <a16:creationId xmlns:a16="http://schemas.microsoft.com/office/drawing/2014/main" id="{94899A50-3711-4DBA-896E-60F532A4AB9D}"/>
              </a:ext>
            </a:extLst>
          </p:cNvPr>
          <p:cNvSpPr/>
          <p:nvPr/>
        </p:nvSpPr>
        <p:spPr>
          <a:xfrm>
            <a:off x="2153980" y="2846703"/>
            <a:ext cx="1556261" cy="1080000"/>
          </a:xfrm>
          <a:prstGeom prst="roundRect">
            <a:avLst/>
          </a:prstGeom>
          <a:solidFill>
            <a:srgbClr val="FBD5A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indent="-359410"/>
            <a:endParaRPr lang="nl-NL">
              <a:cs typeface="Lucida Sans Unicode"/>
            </a:endParaRPr>
          </a:p>
        </p:txBody>
      </p:sp>
      <p:sp>
        <p:nvSpPr>
          <p:cNvPr id="24" name="Rechthoek: afgeronde hoeken 23">
            <a:extLst>
              <a:ext uri="{FF2B5EF4-FFF2-40B4-BE49-F238E27FC236}">
                <a16:creationId xmlns:a16="http://schemas.microsoft.com/office/drawing/2014/main" id="{AC9483AB-D7C1-4051-84EA-E1A163792303}"/>
              </a:ext>
            </a:extLst>
          </p:cNvPr>
          <p:cNvSpPr/>
          <p:nvPr/>
        </p:nvSpPr>
        <p:spPr>
          <a:xfrm>
            <a:off x="5637030" y="2846703"/>
            <a:ext cx="1556261" cy="1080000"/>
          </a:xfrm>
          <a:prstGeom prst="roundRect">
            <a:avLst/>
          </a:prstGeom>
          <a:solidFill>
            <a:srgbClr val="FBD5A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indent="-359410"/>
            <a:endParaRPr lang="nl-NL">
              <a:cs typeface="Lucida Sans Unicode"/>
            </a:endParaRPr>
          </a:p>
        </p:txBody>
      </p:sp>
      <p:pic>
        <p:nvPicPr>
          <p:cNvPr id="2" name="Afbeelding 1" descr="Gezond eten: hoe doe je dat? | Gezond Leven">
            <a:extLst>
              <a:ext uri="{FF2B5EF4-FFF2-40B4-BE49-F238E27FC236}">
                <a16:creationId xmlns:a16="http://schemas.microsoft.com/office/drawing/2014/main" id="{AF3164AC-5968-2938-9FAE-03B16F215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288" y="472475"/>
            <a:ext cx="951088" cy="903603"/>
          </a:xfrm>
          <a:prstGeom prst="rect">
            <a:avLst/>
          </a:prstGeom>
        </p:spPr>
      </p:pic>
      <p:pic>
        <p:nvPicPr>
          <p:cNvPr id="5" name="Afbeelding 4" descr="Afbeelding met tekst, nummer, schermopname, Parallel&#10;&#10;Door AI gegenereerde inhoud is mogelijk onjuist.">
            <a:extLst>
              <a:ext uri="{FF2B5EF4-FFF2-40B4-BE49-F238E27FC236}">
                <a16:creationId xmlns:a16="http://schemas.microsoft.com/office/drawing/2014/main" id="{AE14592C-2372-AEC1-B9B2-DAC37767F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3883" y="508000"/>
            <a:ext cx="1236235" cy="860778"/>
          </a:xfrm>
          <a:prstGeom prst="rect">
            <a:avLst/>
          </a:prstGeom>
        </p:spPr>
      </p:pic>
      <p:pic>
        <p:nvPicPr>
          <p:cNvPr id="6" name="Afbeelding 5" descr="Afbeelding met tekst, Lettertype, Graphics, schermopname&#10;&#10;Door AI gegenereerde inhoud is mogelijk onjuist.">
            <a:extLst>
              <a:ext uri="{FF2B5EF4-FFF2-40B4-BE49-F238E27FC236}">
                <a16:creationId xmlns:a16="http://schemas.microsoft.com/office/drawing/2014/main" id="{E1A215B8-0EBB-A87C-9CC9-CA3A1F9EA4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4631" y="796043"/>
            <a:ext cx="1719792" cy="291748"/>
          </a:xfrm>
          <a:prstGeom prst="roundRect">
            <a:avLst/>
          </a:prstGeom>
        </p:spPr>
      </p:pic>
      <p:pic>
        <p:nvPicPr>
          <p:cNvPr id="7" name="Afbeelding 6" descr="Afbeelding met tekst, schermopname, nummer, lijn&#10;&#10;Door AI gegenereerde inhoud is mogelijk onjuist.">
            <a:extLst>
              <a:ext uri="{FF2B5EF4-FFF2-40B4-BE49-F238E27FC236}">
                <a16:creationId xmlns:a16="http://schemas.microsoft.com/office/drawing/2014/main" id="{DE8979FF-71E2-7DC2-A0AE-721DAB2743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8632" y="2935110"/>
            <a:ext cx="1250625" cy="839613"/>
          </a:xfrm>
          <a:prstGeom prst="roundRect">
            <a:avLst/>
          </a:prstGeom>
        </p:spPr>
      </p:pic>
      <p:pic>
        <p:nvPicPr>
          <p:cNvPr id="15" name="Afbeelding 14" descr="Afbeelding met computer, persoon, overdekt, kleding&#10;&#10;Door AI gegenereerde inhoud is mogelijk onjuist.">
            <a:extLst>
              <a:ext uri="{FF2B5EF4-FFF2-40B4-BE49-F238E27FC236}">
                <a16:creationId xmlns:a16="http://schemas.microsoft.com/office/drawing/2014/main" id="{8B795339-5A3D-5AB6-E9DE-52235443C5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4930" y="2963509"/>
            <a:ext cx="1111251" cy="84631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258410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D0ACE78F-C263-4A7E-B678-739AA7E951B6}"/>
              </a:ext>
            </a:extLst>
          </p:cNvPr>
          <p:cNvSpPr/>
          <p:nvPr/>
        </p:nvSpPr>
        <p:spPr>
          <a:xfrm>
            <a:off x="3453736" y="1368846"/>
            <a:ext cx="2178205" cy="2160000"/>
          </a:xfrm>
          <a:prstGeom prst="round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 algn="ctr"/>
            <a:r>
              <a:rPr lang="nl-NL">
                <a:cs typeface="Lucida Sans Unicode"/>
              </a:rPr>
              <a:t>Doel: </a:t>
            </a:r>
            <a:r>
              <a:rPr lang="nl-NL" b="1">
                <a:cs typeface="Lucida Sans Unicode"/>
              </a:rPr>
              <a:t>weten </a:t>
            </a:r>
            <a:r>
              <a:rPr lang="nl-NL">
                <a:cs typeface="Lucida Sans Unicode"/>
              </a:rPr>
              <a:t>wat gezond eten is</a:t>
            </a:r>
            <a:endParaRPr lang="nl-NL"/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9B3307AC-2332-43D0-BD36-00E417552EFB}"/>
              </a:ext>
            </a:extLst>
          </p:cNvPr>
          <p:cNvSpPr/>
          <p:nvPr/>
        </p:nvSpPr>
        <p:spPr>
          <a:xfrm>
            <a:off x="3726538" y="1439460"/>
            <a:ext cx="1556261" cy="1080000"/>
          </a:xfrm>
          <a:prstGeom prst="roundRect">
            <a:avLst/>
          </a:prstGeom>
          <a:solidFill>
            <a:srgbClr val="FBD5A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indent="-359410"/>
            <a:endParaRPr lang="nl-NL">
              <a:cs typeface="Lucida Sans Unicode"/>
            </a:endParaRPr>
          </a:p>
        </p:txBody>
      </p:sp>
      <p:pic>
        <p:nvPicPr>
          <p:cNvPr id="5" name="Afbeelding 4" descr="Gezond eten: hoe doe je dat? | Gezond Leven">
            <a:extLst>
              <a:ext uri="{FF2B5EF4-FFF2-40B4-BE49-F238E27FC236}">
                <a16:creationId xmlns:a16="http://schemas.microsoft.com/office/drawing/2014/main" id="{6C0064B3-0F7A-7A85-C0E2-20231D1CD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0339" y="1480627"/>
            <a:ext cx="951088" cy="90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805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2766AAD-6DF9-410C-9DB2-161C4EFDBE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2491275"/>
            <a:ext cx="2057400" cy="273844"/>
          </a:xfrm>
        </p:spPr>
        <p:txBody>
          <a:bodyPr/>
          <a:lstStyle/>
          <a:p>
            <a:fld id="{A6A440F9-096D-4BE8-820E-C5E10E2F52C9}" type="datetime1">
              <a:rPr lang="nl-BE" smtClean="0"/>
              <a:t>3/11/2025</a:t>
            </a:fld>
            <a:endParaRPr lang="nl-BE"/>
          </a:p>
        </p:txBody>
      </p:sp>
      <p:pic>
        <p:nvPicPr>
          <p:cNvPr id="9" name="Afbeelding 8" descr="Afbeelding met tekst, schermopname, Lettertype, menu&#10;&#10;Door AI gegenereerde inhoud is mogelijk onjuist.">
            <a:extLst>
              <a:ext uri="{FF2B5EF4-FFF2-40B4-BE49-F238E27FC236}">
                <a16:creationId xmlns:a16="http://schemas.microsoft.com/office/drawing/2014/main" id="{4181AA9E-3D6C-020B-0598-E2CA4B458F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522" y="1285093"/>
            <a:ext cx="3429001" cy="1608751"/>
          </a:xfrm>
          <a:prstGeom prst="roundRect">
            <a:avLst/>
          </a:prstGeom>
        </p:spPr>
      </p:pic>
      <p:pic>
        <p:nvPicPr>
          <p:cNvPr id="11" name="Afbeelding 10" descr="Afbeelding met tekst, Lettertype, schermopname, lijn&#10;&#10;Door AI gegenereerde inhoud is mogelijk onjuist.">
            <a:extLst>
              <a:ext uri="{FF2B5EF4-FFF2-40B4-BE49-F238E27FC236}">
                <a16:creationId xmlns:a16="http://schemas.microsoft.com/office/drawing/2014/main" id="{6F357F72-D52E-5E06-3FCC-1E625B951B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6625" y="3077798"/>
            <a:ext cx="4096458" cy="258589"/>
          </a:xfrm>
          <a:prstGeom prst="roundRect">
            <a:avLst/>
          </a:prstGeom>
        </p:spPr>
      </p:pic>
      <p:pic>
        <p:nvPicPr>
          <p:cNvPr id="12" name="Afbeelding 11" descr="Afbeelding met tekst, schermopname, fruit, diagram&#10;&#10;Door AI gegenereerde inhoud is mogelijk onjuist.">
            <a:extLst>
              <a:ext uri="{FF2B5EF4-FFF2-40B4-BE49-F238E27FC236}">
                <a16:creationId xmlns:a16="http://schemas.microsoft.com/office/drawing/2014/main" id="{A53A60C0-3F59-E9A7-BCB3-3BC93976C3D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1" t="23246" r="120" b="-195"/>
          <a:stretch>
            <a:fillRect/>
          </a:stretch>
        </p:blipFill>
        <p:spPr>
          <a:xfrm>
            <a:off x="1977331" y="1838634"/>
            <a:ext cx="4092241" cy="1242794"/>
          </a:xfrm>
          <a:prstGeom prst="roundRect">
            <a:avLst/>
          </a:prstGeom>
        </p:spPr>
      </p:pic>
      <p:pic>
        <p:nvPicPr>
          <p:cNvPr id="14" name="Afbeelding 13" descr="Afbeelding met tekst, logo, Lettertype, Graphics&#10;&#10;Door AI gegenereerde inhoud is mogelijk onjuist.">
            <a:extLst>
              <a:ext uri="{FF2B5EF4-FFF2-40B4-BE49-F238E27FC236}">
                <a16:creationId xmlns:a16="http://schemas.microsoft.com/office/drawing/2014/main" id="{DF03D612-5814-ACB1-D97B-49492F5DC7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5294" y="3702322"/>
            <a:ext cx="2481087" cy="572912"/>
          </a:xfrm>
          <a:prstGeom prst="roundRect">
            <a:avLst/>
          </a:prstGeom>
        </p:spPr>
      </p:pic>
      <p:pic>
        <p:nvPicPr>
          <p:cNvPr id="15" name="Afbeelding 14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F6B14554-A7A4-6DC4-4F8A-ECDE46D00F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9545" y="3469585"/>
            <a:ext cx="3783189" cy="1720498"/>
          </a:xfrm>
          <a:prstGeom prst="roundRect">
            <a:avLst/>
          </a:prstGeom>
        </p:spPr>
      </p:pic>
      <p:pic>
        <p:nvPicPr>
          <p:cNvPr id="16" name="Afbeelding 15" descr="Afbeelding met tekst, fruit, schermopname, logo&#10;&#10;Door AI gegenereerde inhoud is mogelijk onjuist.">
            <a:extLst>
              <a:ext uri="{FF2B5EF4-FFF2-40B4-BE49-F238E27FC236}">
                <a16:creationId xmlns:a16="http://schemas.microsoft.com/office/drawing/2014/main" id="{69946CEC-04C1-3112-9D12-CDE22ADB19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04" y="1433024"/>
            <a:ext cx="1777648" cy="1142648"/>
          </a:xfrm>
          <a:prstGeom prst="roundRect">
            <a:avLst/>
          </a:prstGeom>
        </p:spPr>
      </p:pic>
      <p:pic>
        <p:nvPicPr>
          <p:cNvPr id="18" name="Afbeelding 17" descr="Afbeelding met Lettertype, tekst, typografie, kalligrafie&#10;&#10;Door AI gegenereerde inhoud is mogelijk onjuist.">
            <a:extLst>
              <a:ext uri="{FF2B5EF4-FFF2-40B4-BE49-F238E27FC236}">
                <a16:creationId xmlns:a16="http://schemas.microsoft.com/office/drawing/2014/main" id="{35B0EA3E-F375-4D46-1666-ED12CD815D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64258" y="929933"/>
            <a:ext cx="3440642" cy="481895"/>
          </a:xfrm>
          <a:prstGeom prst="roundRect">
            <a:avLst/>
          </a:prstGeom>
        </p:spPr>
      </p:pic>
      <p:pic>
        <p:nvPicPr>
          <p:cNvPr id="22" name="Afbeelding 21" descr="Afbeelding met tekst, schermopname, fruit, voedsel&#10;&#10;Door AI gegenereerde inhoud is mogelijk onjuist.">
            <a:extLst>
              <a:ext uri="{FF2B5EF4-FFF2-40B4-BE49-F238E27FC236}">
                <a16:creationId xmlns:a16="http://schemas.microsoft.com/office/drawing/2014/main" id="{899B7A41-17BF-2A25-CF79-8C3D12329F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142" y="81366"/>
            <a:ext cx="1664470" cy="1326445"/>
          </a:xfrm>
          <a:prstGeom prst="roundRect">
            <a:avLst/>
          </a:prstGeom>
        </p:spPr>
      </p:pic>
      <p:pic>
        <p:nvPicPr>
          <p:cNvPr id="25" name="Afbeelding 24" descr="Afbeelding met tekst, schermopname, ontwerp, voedsel&#10;&#10;Door AI gegenereerde inhoud is mogelijk onjuist.">
            <a:extLst>
              <a:ext uri="{FF2B5EF4-FFF2-40B4-BE49-F238E27FC236}">
                <a16:creationId xmlns:a16="http://schemas.microsoft.com/office/drawing/2014/main" id="{C44B457E-449B-9AC3-2B59-B6103B3E75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9837" y="2621388"/>
            <a:ext cx="1465440" cy="1071034"/>
          </a:xfrm>
          <a:prstGeom prst="round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8DDC5C40-8833-F717-78E1-F09D654B195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2413" t="17188" r="1609" b="14063"/>
          <a:stretch>
            <a:fillRect/>
          </a:stretch>
        </p:blipFill>
        <p:spPr>
          <a:xfrm>
            <a:off x="3092557" y="4593626"/>
            <a:ext cx="2532340" cy="307779"/>
          </a:xfrm>
          <a:prstGeom prst="round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4EEE13A7-FDE3-3AAA-B663-C5B19BA25976}"/>
              </a:ext>
            </a:extLst>
          </p:cNvPr>
          <p:cNvSpPr txBox="1">
            <a:spLocks/>
          </p:cNvSpPr>
          <p:nvPr/>
        </p:nvSpPr>
        <p:spPr>
          <a:xfrm>
            <a:off x="3522194" y="237457"/>
            <a:ext cx="1868625" cy="387535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BE" sz="2800" dirty="0">
                <a:solidFill>
                  <a:schemeClr val="bg1"/>
                </a:solidFill>
              </a:rPr>
              <a:t>website</a:t>
            </a:r>
            <a:endParaRPr lang="nl-NL" dirty="0"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2247248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9E506-BFA7-AFD3-28E6-3F6C47E36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92EF7FC-1CB4-B5BE-5D14-89520CA9A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2491275"/>
            <a:ext cx="2057400" cy="273844"/>
          </a:xfrm>
        </p:spPr>
        <p:txBody>
          <a:bodyPr/>
          <a:lstStyle/>
          <a:p>
            <a:fld id="{A6A440F9-096D-4BE8-820E-C5E10E2F52C9}" type="datetime1">
              <a:rPr lang="nl-BE" smtClean="0"/>
              <a:t>3/11/2025</a:t>
            </a:fld>
            <a:endParaRPr lang="nl-BE"/>
          </a:p>
        </p:txBody>
      </p:sp>
      <p:pic>
        <p:nvPicPr>
          <p:cNvPr id="2" name="Afbeelding 1" descr="Afbeelding met tekst, Lettertype, Graphics, logo&#10;&#10;Door AI gegenereerde inhoud is mogelijk onjuist.">
            <a:extLst>
              <a:ext uri="{FF2B5EF4-FFF2-40B4-BE49-F238E27FC236}">
                <a16:creationId xmlns:a16="http://schemas.microsoft.com/office/drawing/2014/main" id="{21A39B9E-3FF0-440E-543D-9B3B807AA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460" y="4006356"/>
            <a:ext cx="2845859" cy="630062"/>
          </a:xfrm>
          <a:prstGeom prst="roundRect">
            <a:avLst/>
          </a:prstGeom>
        </p:spPr>
      </p:pic>
      <p:pic>
        <p:nvPicPr>
          <p:cNvPr id="4" name="Afbeelding 3" descr="Afbeelding met Lettertype, tekst, logo, Graphics&#10;&#10;Door AI gegenereerde inhoud is mogelijk onjuist.">
            <a:extLst>
              <a:ext uri="{FF2B5EF4-FFF2-40B4-BE49-F238E27FC236}">
                <a16:creationId xmlns:a16="http://schemas.microsoft.com/office/drawing/2014/main" id="{154EF1EB-2AB4-0DD2-67B5-9B29A1D6C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176" y="1080064"/>
            <a:ext cx="4924425" cy="6477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A8CD837-D21B-0934-B30B-D9E991D909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8438" y="3713021"/>
            <a:ext cx="4429125" cy="44767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2E8A52D-84AC-6C31-7C0E-DE03CA0D8E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7909" y="4460909"/>
            <a:ext cx="4895850" cy="447675"/>
          </a:xfrm>
          <a:prstGeom prst="rect">
            <a:avLst/>
          </a:prstGeom>
        </p:spPr>
      </p:pic>
      <p:pic>
        <p:nvPicPr>
          <p:cNvPr id="7" name="Afbeelding 6" descr="Afbeelding met tekst, Lettertype, diagram, schermopname&#10;&#10;Door AI gegenereerde inhoud is mogelijk onjuist.">
            <a:extLst>
              <a:ext uri="{FF2B5EF4-FFF2-40B4-BE49-F238E27FC236}">
                <a16:creationId xmlns:a16="http://schemas.microsoft.com/office/drawing/2014/main" id="{97C7BBE5-51E0-5EE6-0B3F-061AEBD4F2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5223" y="1737819"/>
            <a:ext cx="3667831" cy="1519414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AE90AE4B-7267-35BF-27F7-1B337F32EE1A}"/>
              </a:ext>
            </a:extLst>
          </p:cNvPr>
          <p:cNvSpPr txBox="1">
            <a:spLocks/>
          </p:cNvSpPr>
          <p:nvPr/>
        </p:nvSpPr>
        <p:spPr>
          <a:xfrm>
            <a:off x="3522194" y="237457"/>
            <a:ext cx="1868625" cy="387535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BE" sz="2800" dirty="0">
                <a:solidFill>
                  <a:schemeClr val="bg1"/>
                </a:solidFill>
              </a:rPr>
              <a:t>website</a:t>
            </a:r>
            <a:endParaRPr lang="nl-NL" dirty="0"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1261031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D1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1801CD6C-7A9B-C4AC-138A-0D712DE988E6}"/>
              </a:ext>
            </a:extLst>
          </p:cNvPr>
          <p:cNvSpPr txBox="1"/>
          <p:nvPr/>
        </p:nvSpPr>
        <p:spPr>
          <a:xfrm>
            <a:off x="301804" y="221537"/>
            <a:ext cx="2408008" cy="2170807"/>
          </a:xfrm>
          <a:prstGeom prst="roundRect">
            <a:avLst/>
          </a:prstGeom>
          <a:solidFill>
            <a:schemeClr val="bg2"/>
          </a:solidFill>
          <a:ln w="28575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2C2A29"/>
                </a:solidFill>
                <a:latin typeface="Alegreya Sans"/>
              </a:rPr>
              <a:t>“Het </a:t>
            </a:r>
            <a:r>
              <a:rPr lang="en-US" b="1" err="1">
                <a:solidFill>
                  <a:srgbClr val="2C2A29"/>
                </a:solidFill>
                <a:latin typeface="Alegreya Sans"/>
              </a:rPr>
              <a:t>enthousiasme</a:t>
            </a:r>
            <a:r>
              <a:rPr lang="en-US" b="1">
                <a:solidFill>
                  <a:srgbClr val="2C2A29"/>
                </a:solidFill>
                <a:latin typeface="Alegreya Sans"/>
              </a:rPr>
              <a:t> </a:t>
            </a:r>
            <a:r>
              <a:rPr lang="en-US">
                <a:solidFill>
                  <a:srgbClr val="2C2A29"/>
                </a:solidFill>
                <a:latin typeface="Alegreya Sans"/>
              </a:rPr>
              <a:t>van de </a:t>
            </a:r>
            <a:r>
              <a:rPr lang="en-US" err="1">
                <a:solidFill>
                  <a:srgbClr val="2C2A29"/>
                </a:solidFill>
                <a:latin typeface="Alegreya Sans"/>
              </a:rPr>
              <a:t>lesgevers</a:t>
            </a:r>
            <a:r>
              <a:rPr lang="en-US">
                <a:solidFill>
                  <a:srgbClr val="2C2A29"/>
                </a:solidFill>
                <a:latin typeface="Alegreya Sans"/>
              </a:rPr>
              <a:t> </a:t>
            </a:r>
            <a:r>
              <a:rPr lang="en-US" err="1">
                <a:solidFill>
                  <a:srgbClr val="2C2A29"/>
                </a:solidFill>
                <a:latin typeface="Alegreya Sans"/>
              </a:rPr>
              <a:t>straalde</a:t>
            </a:r>
            <a:r>
              <a:rPr lang="en-US">
                <a:solidFill>
                  <a:srgbClr val="2C2A29"/>
                </a:solidFill>
                <a:latin typeface="Alegreya Sans"/>
              </a:rPr>
              <a:t> </a:t>
            </a:r>
            <a:r>
              <a:rPr lang="en-US" err="1">
                <a:solidFill>
                  <a:srgbClr val="2C2A29"/>
                </a:solidFill>
                <a:latin typeface="Alegreya Sans"/>
              </a:rPr>
              <a:t>af</a:t>
            </a:r>
            <a:r>
              <a:rPr lang="en-US">
                <a:solidFill>
                  <a:srgbClr val="2C2A29"/>
                </a:solidFill>
                <a:latin typeface="Alegreya Sans"/>
              </a:rPr>
              <a:t> op </a:t>
            </a:r>
            <a:r>
              <a:rPr lang="en-US" err="1">
                <a:solidFill>
                  <a:srgbClr val="2C2A29"/>
                </a:solidFill>
                <a:latin typeface="Alegreya Sans"/>
              </a:rPr>
              <a:t>ons</a:t>
            </a:r>
            <a:r>
              <a:rPr lang="en-US">
                <a:solidFill>
                  <a:srgbClr val="2C2A29"/>
                </a:solidFill>
                <a:latin typeface="Alegreya Sans"/>
              </a:rPr>
              <a:t> </a:t>
            </a:r>
            <a:r>
              <a:rPr lang="en-US" err="1">
                <a:solidFill>
                  <a:srgbClr val="2C2A29"/>
                </a:solidFill>
                <a:latin typeface="Alegreya Sans"/>
              </a:rPr>
              <a:t>als</a:t>
            </a:r>
            <a:r>
              <a:rPr lang="en-US">
                <a:solidFill>
                  <a:srgbClr val="2C2A29"/>
                </a:solidFill>
                <a:latin typeface="Alegreya Sans"/>
              </a:rPr>
              <a:t> </a:t>
            </a:r>
            <a:r>
              <a:rPr lang="en-US" err="1">
                <a:solidFill>
                  <a:srgbClr val="2C2A29"/>
                </a:solidFill>
                <a:latin typeface="Alegreya Sans"/>
              </a:rPr>
              <a:t>deelnemer</a:t>
            </a:r>
            <a:r>
              <a:rPr lang="en-US">
                <a:solidFill>
                  <a:srgbClr val="2C2A29"/>
                </a:solidFill>
                <a:latin typeface="Alegreya Sans"/>
              </a:rPr>
              <a:t>. </a:t>
            </a:r>
            <a:endParaRPr lang="nl-NL">
              <a:solidFill>
                <a:srgbClr val="F7AC4B"/>
              </a:solidFill>
              <a:latin typeface="Lucida Sans Unicode"/>
              <a:cs typeface="Lucida Sans Unicode"/>
            </a:endParaRPr>
          </a:p>
          <a:p>
            <a:endParaRPr lang="en-US">
              <a:solidFill>
                <a:srgbClr val="2C2A29"/>
              </a:solidFill>
              <a:latin typeface="Alegreya Sans"/>
            </a:endParaRPr>
          </a:p>
          <a:p>
            <a:r>
              <a:rPr lang="en-US">
                <a:solidFill>
                  <a:srgbClr val="2C2A29"/>
                </a:solidFill>
                <a:latin typeface="Alegreya Sans"/>
              </a:rPr>
              <a:t>Het was </a:t>
            </a:r>
            <a:r>
              <a:rPr lang="en-US" err="1">
                <a:solidFill>
                  <a:srgbClr val="2C2A29"/>
                </a:solidFill>
                <a:latin typeface="Alegreya Sans"/>
              </a:rPr>
              <a:t>leuk</a:t>
            </a:r>
            <a:r>
              <a:rPr lang="en-US">
                <a:solidFill>
                  <a:srgbClr val="2C2A29"/>
                </a:solidFill>
                <a:latin typeface="Alegreya Sans"/>
              </a:rPr>
              <a:t> </a:t>
            </a:r>
            <a:r>
              <a:rPr lang="en-US" err="1">
                <a:solidFill>
                  <a:srgbClr val="2C2A29"/>
                </a:solidFill>
                <a:latin typeface="Alegreya Sans"/>
              </a:rPr>
              <a:t>dat</a:t>
            </a:r>
            <a:r>
              <a:rPr lang="en-US">
                <a:solidFill>
                  <a:srgbClr val="2C2A29"/>
                </a:solidFill>
                <a:latin typeface="Alegreya Sans"/>
              </a:rPr>
              <a:t> ze </a:t>
            </a:r>
            <a:r>
              <a:rPr lang="en-US" b="1" err="1">
                <a:solidFill>
                  <a:srgbClr val="2C2A29"/>
                </a:solidFill>
                <a:latin typeface="Alegreya Sans"/>
              </a:rPr>
              <a:t>ons</a:t>
            </a:r>
            <a:r>
              <a:rPr lang="en-US" b="1">
                <a:solidFill>
                  <a:srgbClr val="2C2A29"/>
                </a:solidFill>
                <a:latin typeface="Alegreya Sans"/>
              </a:rPr>
              <a:t> </a:t>
            </a:r>
            <a:r>
              <a:rPr lang="en-US" err="1">
                <a:solidFill>
                  <a:srgbClr val="2C2A29"/>
                </a:solidFill>
                <a:latin typeface="Alegreya Sans"/>
              </a:rPr>
              <a:t>verhaal</a:t>
            </a:r>
            <a:r>
              <a:rPr lang="en-US">
                <a:solidFill>
                  <a:srgbClr val="2C2A29"/>
                </a:solidFill>
                <a:latin typeface="Alegreya Sans"/>
              </a:rPr>
              <a:t> </a:t>
            </a:r>
            <a:r>
              <a:rPr lang="en-US" b="1" err="1">
                <a:solidFill>
                  <a:srgbClr val="2C2A29"/>
                </a:solidFill>
                <a:latin typeface="Alegreya Sans"/>
              </a:rPr>
              <a:t>integreerden</a:t>
            </a:r>
            <a:r>
              <a:rPr lang="en-US" b="1">
                <a:solidFill>
                  <a:srgbClr val="2C2A29"/>
                </a:solidFill>
                <a:latin typeface="Alegreya Sans"/>
              </a:rPr>
              <a:t> </a:t>
            </a:r>
          </a:p>
          <a:p>
            <a:r>
              <a:rPr lang="en-US">
                <a:solidFill>
                  <a:srgbClr val="2C2A29"/>
                </a:solidFill>
                <a:latin typeface="Alegreya Sans"/>
              </a:rPr>
              <a:t>in de </a:t>
            </a:r>
            <a:r>
              <a:rPr lang="en-US" err="1">
                <a:solidFill>
                  <a:srgbClr val="2C2A29"/>
                </a:solidFill>
                <a:latin typeface="Alegreya Sans"/>
              </a:rPr>
              <a:t>vorming</a:t>
            </a:r>
            <a:r>
              <a:rPr lang="en-US">
                <a:solidFill>
                  <a:srgbClr val="2C2A29"/>
                </a:solidFill>
                <a:latin typeface="Alegreya Sans"/>
              </a:rPr>
              <a:t>.” </a:t>
            </a:r>
            <a:endParaRPr lang="nl-NL">
              <a:cs typeface="Lucida Sans Unicode"/>
            </a:endParaRPr>
          </a:p>
          <a:p>
            <a:endParaRPr lang="en-US">
              <a:solidFill>
                <a:srgbClr val="2C2A29"/>
              </a:solidFill>
              <a:latin typeface="Alegreya Sans"/>
            </a:endParaRPr>
          </a:p>
          <a:p>
            <a:r>
              <a:rPr lang="en-US">
                <a:solidFill>
                  <a:srgbClr val="2C2A29"/>
                </a:solidFill>
                <a:latin typeface="Alegreya Sans"/>
              </a:rPr>
              <a:t>OOOC</a:t>
            </a:r>
            <a:endParaRPr lang="en-US">
              <a:cs typeface="Lucida Sans Unicode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67C9B46-8D13-7E00-819E-38759A6A6294}"/>
              </a:ext>
            </a:extLst>
          </p:cNvPr>
          <p:cNvSpPr txBox="1"/>
          <p:nvPr/>
        </p:nvSpPr>
        <p:spPr>
          <a:xfrm>
            <a:off x="6434191" y="150901"/>
            <a:ext cx="2408008" cy="2676525"/>
          </a:xfrm>
          <a:prstGeom prst="roundRect">
            <a:avLst/>
          </a:prstGeom>
          <a:solidFill>
            <a:schemeClr val="bg2"/>
          </a:solidFill>
          <a:ln w="28575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2C2A29"/>
                </a:solidFill>
                <a:latin typeface="Alegreya Sans"/>
              </a:rPr>
              <a:t>“</a:t>
            </a:r>
            <a:r>
              <a:rPr lang="en-US" sz="1400" b="1" err="1">
                <a:solidFill>
                  <a:srgbClr val="2C2A29"/>
                </a:solidFill>
                <a:latin typeface="Alegreya Sans"/>
              </a:rPr>
              <a:t>Interessant</a:t>
            </a:r>
            <a:r>
              <a:rPr lang="en-US" sz="1400" b="1">
                <a:solidFill>
                  <a:srgbClr val="2C2A29"/>
                </a:solidFill>
                <a:latin typeface="Alegreya Sans"/>
              </a:rPr>
              <a:t> 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om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andere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instanties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te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 </a:t>
            </a:r>
            <a:r>
              <a:rPr lang="en-US" sz="1400" b="1" err="1">
                <a:solidFill>
                  <a:srgbClr val="2C2A29"/>
                </a:solidFill>
                <a:latin typeface="Alegreya Sans"/>
              </a:rPr>
              <a:t>horen</a:t>
            </a:r>
            <a:r>
              <a:rPr lang="en-US" sz="1400" b="1">
                <a:solidFill>
                  <a:srgbClr val="2C2A29"/>
                </a:solidFill>
                <a:latin typeface="Alegreya Sans"/>
              </a:rPr>
              <a:t> 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, om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een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 </a:t>
            </a:r>
            <a:r>
              <a:rPr lang="en-US" sz="1400" b="1" err="1">
                <a:solidFill>
                  <a:srgbClr val="2C2A29"/>
                </a:solidFill>
                <a:latin typeface="Alegreya Sans"/>
              </a:rPr>
              <a:t>beeld</a:t>
            </a:r>
            <a:r>
              <a:rPr lang="en-US" sz="1400" b="1">
                <a:solidFill>
                  <a:srgbClr val="2C2A29"/>
                </a:solidFill>
                <a:latin typeface="Alegreya Sans"/>
              </a:rPr>
              <a:t> 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te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krijgen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 hoe het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ook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anders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/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beter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kan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 . </a:t>
            </a:r>
            <a:endParaRPr lang="nl-NL">
              <a:solidFill>
                <a:srgbClr val="F7AC4B"/>
              </a:solidFill>
              <a:latin typeface="Lucida Sans Unicode"/>
              <a:cs typeface="Lucida Sans Unicode"/>
            </a:endParaRPr>
          </a:p>
          <a:p>
            <a:endParaRPr lang="en-US" sz="1400">
              <a:solidFill>
                <a:srgbClr val="2C2A29"/>
              </a:solidFill>
              <a:latin typeface="Alegreya Sans"/>
            </a:endParaRPr>
          </a:p>
          <a:p>
            <a:r>
              <a:rPr lang="en-US" sz="1400" err="1">
                <a:solidFill>
                  <a:srgbClr val="2C2A29"/>
                </a:solidFill>
                <a:latin typeface="Alegreya Sans"/>
              </a:rPr>
              <a:t>Gezond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en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 lekker eten is </a:t>
            </a:r>
            <a:r>
              <a:rPr lang="en-US" sz="1400" b="1" err="1">
                <a:solidFill>
                  <a:srgbClr val="2C2A29"/>
                </a:solidFill>
                <a:latin typeface="Alegreya Sans"/>
              </a:rPr>
              <a:t>onze</a:t>
            </a:r>
            <a:r>
              <a:rPr lang="en-US" sz="1400" b="1">
                <a:solidFill>
                  <a:srgbClr val="2C2A29"/>
                </a:solidFill>
                <a:latin typeface="Alegreya Sans"/>
              </a:rPr>
              <a:t> </a:t>
            </a:r>
            <a:r>
              <a:rPr lang="en-US" sz="1400" b="1" err="1">
                <a:solidFill>
                  <a:srgbClr val="2C2A29"/>
                </a:solidFill>
                <a:latin typeface="Alegreya Sans"/>
              </a:rPr>
              <a:t>verantwoordelijkheid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 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naar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bewoners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 toe !” </a:t>
            </a:r>
            <a:endParaRPr lang="nl-NL">
              <a:solidFill>
                <a:srgbClr val="F7AC4B"/>
              </a:solidFill>
              <a:latin typeface="Lucida Sans Unicode"/>
              <a:cs typeface="Lucida Sans Unicode"/>
            </a:endParaRPr>
          </a:p>
          <a:p>
            <a:endParaRPr lang="en-US" sz="1400">
              <a:solidFill>
                <a:srgbClr val="2C2A29"/>
              </a:solidFill>
              <a:latin typeface="Alegreya Sans"/>
            </a:endParaRPr>
          </a:p>
          <a:p>
            <a:r>
              <a:rPr lang="en-US" sz="1400" err="1">
                <a:solidFill>
                  <a:srgbClr val="2C2A29"/>
                </a:solidFill>
                <a:latin typeface="Alegreya Sans"/>
              </a:rPr>
              <a:t>Gezinsvervangend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tehuis</a:t>
            </a:r>
            <a:endParaRPr lang="en-US" err="1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36ED55E-895A-4166-C7C4-3628C3C6D516}"/>
              </a:ext>
            </a:extLst>
          </p:cNvPr>
          <p:cNvSpPr txBox="1"/>
          <p:nvPr/>
        </p:nvSpPr>
        <p:spPr>
          <a:xfrm>
            <a:off x="3473949" y="3098978"/>
            <a:ext cx="2408008" cy="2009061"/>
          </a:xfrm>
          <a:prstGeom prst="roundRect">
            <a:avLst/>
          </a:prstGeom>
          <a:solidFill>
            <a:schemeClr val="bg2"/>
          </a:solidFill>
          <a:ln w="28575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2C2A29"/>
                </a:solidFill>
                <a:latin typeface="Alegreya Sans"/>
              </a:rPr>
              <a:t>"Dit was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een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 heel </a:t>
            </a:r>
            <a:r>
              <a:rPr lang="en-US" sz="1400" b="1" err="1">
                <a:solidFill>
                  <a:srgbClr val="2C2A29"/>
                </a:solidFill>
                <a:latin typeface="Alegreya Sans"/>
              </a:rPr>
              <a:t>verrijkende</a:t>
            </a:r>
            <a:r>
              <a:rPr lang="en-US" sz="1400" b="1">
                <a:solidFill>
                  <a:srgbClr val="2C2A29"/>
                </a:solidFill>
                <a:latin typeface="Alegreya Sans"/>
              </a:rPr>
              <a:t> 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cursus. </a:t>
            </a:r>
            <a:endParaRPr lang="nl-NL">
              <a:solidFill>
                <a:srgbClr val="F7AC4B"/>
              </a:solidFill>
              <a:latin typeface="Lucida Sans Unicode"/>
              <a:cs typeface="Lucida Sans Unicode"/>
            </a:endParaRPr>
          </a:p>
          <a:p>
            <a:r>
              <a:rPr lang="en-US" sz="1400">
                <a:solidFill>
                  <a:srgbClr val="2C2A29"/>
                </a:solidFill>
                <a:latin typeface="Alegreya Sans"/>
              </a:rPr>
              <a:t>Veel van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opgestoken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en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veel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 </a:t>
            </a:r>
            <a:r>
              <a:rPr lang="en-US" sz="1400" b="1" err="1">
                <a:solidFill>
                  <a:srgbClr val="2C2A29"/>
                </a:solidFill>
                <a:latin typeface="Alegreya Sans"/>
              </a:rPr>
              <a:t>ideeën</a:t>
            </a:r>
            <a:r>
              <a:rPr lang="en-US" sz="1400" b="1">
                <a:solidFill>
                  <a:srgbClr val="2C2A29"/>
                </a:solidFill>
                <a:latin typeface="Alegreya Sans"/>
              </a:rPr>
              <a:t> 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mee om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uit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te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proberen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." </a:t>
            </a:r>
            <a:endParaRPr lang="nl-NL">
              <a:solidFill>
                <a:srgbClr val="F7AC4B"/>
              </a:solidFill>
              <a:latin typeface="Lucida Sans Unicode"/>
              <a:cs typeface="Lucida Sans Unicode"/>
            </a:endParaRPr>
          </a:p>
          <a:p>
            <a:endParaRPr lang="en-US" sz="1400">
              <a:solidFill>
                <a:srgbClr val="2C2A29"/>
              </a:solidFill>
              <a:latin typeface="Alegreya Sans"/>
            </a:endParaRPr>
          </a:p>
          <a:p>
            <a:r>
              <a:rPr lang="en-US" sz="1400" err="1">
                <a:solidFill>
                  <a:srgbClr val="2C2A29"/>
                </a:solidFill>
                <a:latin typeface="Alegreya Sans"/>
              </a:rPr>
              <a:t>Deelnemer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vorming</a:t>
            </a:r>
            <a:r>
              <a:rPr lang="en-US" sz="1400">
                <a:solidFill>
                  <a:srgbClr val="2C2A29"/>
                </a:solidFill>
                <a:latin typeface="Alegreya Sans"/>
              </a:rPr>
              <a:t> op </a:t>
            </a:r>
            <a:r>
              <a:rPr lang="en-US" sz="1400" err="1">
                <a:solidFill>
                  <a:srgbClr val="2C2A29"/>
                </a:solidFill>
                <a:latin typeface="Alegreya Sans"/>
              </a:rPr>
              <a:t>vraag</a:t>
            </a:r>
          </a:p>
        </p:txBody>
      </p:sp>
      <p:pic>
        <p:nvPicPr>
          <p:cNvPr id="5" name="Afbeelding 4" descr="Afbeelding met tekst, Lettertype, schermopname, Graphics&#10;&#10;Door AI gegenereerde inhoud is mogelijk onjuist.">
            <a:extLst>
              <a:ext uri="{FF2B5EF4-FFF2-40B4-BE49-F238E27FC236}">
                <a16:creationId xmlns:a16="http://schemas.microsoft.com/office/drawing/2014/main" id="{FEDD8271-67BB-6588-2D1A-887E788BF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113" y="1844479"/>
            <a:ext cx="3086100" cy="1133475"/>
          </a:xfrm>
          <a:prstGeom prst="roundRect">
            <a:avLst/>
          </a:prstGeom>
        </p:spPr>
      </p:pic>
      <p:pic>
        <p:nvPicPr>
          <p:cNvPr id="6" name="Afbeelding 5" descr="Afbeelding met tekst, fruit, appel, schermopname&#10;&#10;Door AI gegenereerde inhoud is mogelijk onjuist.">
            <a:extLst>
              <a:ext uri="{FF2B5EF4-FFF2-40B4-BE49-F238E27FC236}">
                <a16:creationId xmlns:a16="http://schemas.microsoft.com/office/drawing/2014/main" id="{36A6E9BF-E1DC-B5BB-0E90-7A954D4E2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1603" y="3502043"/>
            <a:ext cx="1308029" cy="887752"/>
          </a:xfrm>
          <a:prstGeom prst="roundRect">
            <a:avLst/>
          </a:prstGeom>
        </p:spPr>
      </p:pic>
      <p:pic>
        <p:nvPicPr>
          <p:cNvPr id="7" name="Afbeelding 6" descr="Afbeelding met tekst, Lettertype, schermopname, ontwerp&#10;&#10;Door AI gegenereerde inhoud is mogelijk onjuist.">
            <a:extLst>
              <a:ext uri="{FF2B5EF4-FFF2-40B4-BE49-F238E27FC236}">
                <a16:creationId xmlns:a16="http://schemas.microsoft.com/office/drawing/2014/main" id="{5814EF53-9E54-1417-49D6-40D4E71F6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3330" y="841528"/>
            <a:ext cx="1215134" cy="926922"/>
          </a:xfrm>
          <a:prstGeom prst="roundRect">
            <a:avLst/>
          </a:prstGeom>
        </p:spPr>
      </p:pic>
      <p:pic>
        <p:nvPicPr>
          <p:cNvPr id="8" name="Afbeelding 7" descr="Afbeelding met tekst, Lettertype, schermopname, logo&#10;&#10;Door AI gegenereerde inhoud is mogelijk onjuist.">
            <a:extLst>
              <a:ext uri="{FF2B5EF4-FFF2-40B4-BE49-F238E27FC236}">
                <a16:creationId xmlns:a16="http://schemas.microsoft.com/office/drawing/2014/main" id="{C5C74C07-BE01-5EBA-7956-B32C3171D21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101" t="-645" r="1529" b="3226"/>
          <a:stretch>
            <a:fillRect/>
          </a:stretch>
        </p:blipFill>
        <p:spPr>
          <a:xfrm>
            <a:off x="2130" y="3046876"/>
            <a:ext cx="1628646" cy="1939356"/>
          </a:xfrm>
          <a:prstGeom prst="round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10816C36-77FC-A909-880A-C9E653377772}"/>
              </a:ext>
            </a:extLst>
          </p:cNvPr>
          <p:cNvSpPr txBox="1">
            <a:spLocks/>
          </p:cNvSpPr>
          <p:nvPr/>
        </p:nvSpPr>
        <p:spPr>
          <a:xfrm>
            <a:off x="3522194" y="237457"/>
            <a:ext cx="1868625" cy="387535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BE" sz="2800" dirty="0">
                <a:solidFill>
                  <a:schemeClr val="bg1"/>
                </a:solidFill>
              </a:rPr>
              <a:t>vorming</a:t>
            </a:r>
            <a:endParaRPr lang="nl-NL" dirty="0">
              <a:solidFill>
                <a:schemeClr val="bg1"/>
              </a:solidFill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1594442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34C686D7-54CC-431D-83F8-89DD498B501E}"/>
              </a:ext>
            </a:extLst>
          </p:cNvPr>
          <p:cNvSpPr/>
          <p:nvPr/>
        </p:nvSpPr>
        <p:spPr>
          <a:xfrm>
            <a:off x="3463716" y="1231686"/>
            <a:ext cx="2178205" cy="2160000"/>
          </a:xfrm>
          <a:prstGeom prst="round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 algn="ctr"/>
            <a:r>
              <a:rPr lang="nl-NL" dirty="0">
                <a:cs typeface="Lucida Sans Unicode"/>
              </a:rPr>
              <a:t>Doel: gezond eten </a:t>
            </a:r>
            <a:r>
              <a:rPr lang="nl-NL" b="1" dirty="0">
                <a:cs typeface="Lucida Sans Unicode"/>
              </a:rPr>
              <a:t>toepassen in de keuken</a:t>
            </a:r>
            <a:endParaRPr lang="nl-NL" dirty="0">
              <a:cs typeface="Lucida Sans Unicode"/>
            </a:endParaRPr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A55A3947-B487-448E-8884-750B33725B04}"/>
              </a:ext>
            </a:extLst>
          </p:cNvPr>
          <p:cNvSpPr/>
          <p:nvPr/>
        </p:nvSpPr>
        <p:spPr>
          <a:xfrm>
            <a:off x="3795858" y="1302300"/>
            <a:ext cx="1556261" cy="1080000"/>
          </a:xfrm>
          <a:prstGeom prst="roundRect">
            <a:avLst/>
          </a:prstGeom>
          <a:solidFill>
            <a:srgbClr val="FBD5A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indent="-359410"/>
            <a:endParaRPr lang="nl-NL">
              <a:cs typeface="Lucida Sans Unicode"/>
            </a:endParaRPr>
          </a:p>
        </p:txBody>
      </p:sp>
      <p:pic>
        <p:nvPicPr>
          <p:cNvPr id="3" name="Afbeelding 2" descr="Afbeelding met tekst, nummer, schermopname, Parallel&#10;&#10;Door AI gegenereerde inhoud is mogelijk onjuist.">
            <a:extLst>
              <a:ext uri="{FF2B5EF4-FFF2-40B4-BE49-F238E27FC236}">
                <a16:creationId xmlns:a16="http://schemas.microsoft.com/office/drawing/2014/main" id="{EF619217-95CB-4F0E-953F-6D55ED27D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3883" y="1411111"/>
            <a:ext cx="1236235" cy="86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0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st, nummer, schermopname, Parallel&#10;&#10;Door AI gegenereerde inhoud is mogelijk onjuist.">
            <a:extLst>
              <a:ext uri="{FF2B5EF4-FFF2-40B4-BE49-F238E27FC236}">
                <a16:creationId xmlns:a16="http://schemas.microsoft.com/office/drawing/2014/main" id="{7D21A5ED-8507-AD22-A5DB-01C121FE6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05" y="91721"/>
            <a:ext cx="2068791" cy="1467556"/>
          </a:xfrm>
          <a:prstGeom prst="rect">
            <a:avLst/>
          </a:prstGeom>
        </p:spPr>
      </p:pic>
      <p:pic>
        <p:nvPicPr>
          <p:cNvPr id="4" name="Afbeelding 3" descr="Afbeelding met tekst, schermopname, Lettertype&#10;&#10;Door AI gegenereerde inhoud is mogelijk onjuist.">
            <a:extLst>
              <a:ext uri="{FF2B5EF4-FFF2-40B4-BE49-F238E27FC236}">
                <a16:creationId xmlns:a16="http://schemas.microsoft.com/office/drawing/2014/main" id="{E0BB39AE-CBE8-A1B3-8300-3703387285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950" y="1079676"/>
            <a:ext cx="1871487" cy="1248480"/>
          </a:xfrm>
          <a:prstGeom prst="rect">
            <a:avLst/>
          </a:prstGeom>
        </p:spPr>
      </p:pic>
      <p:pic>
        <p:nvPicPr>
          <p:cNvPr id="11" name="Afbeelding 10" descr="Afbeelding met tekst, schermopname, tekenfilm&#10;&#10;Door AI gegenereerde inhoud is mogelijk onjuist.">
            <a:extLst>
              <a:ext uri="{FF2B5EF4-FFF2-40B4-BE49-F238E27FC236}">
                <a16:creationId xmlns:a16="http://schemas.microsoft.com/office/drawing/2014/main" id="{C0045975-F444-E448-A19C-E2D393CB2A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816" y="2962753"/>
            <a:ext cx="1751554" cy="1617560"/>
          </a:xfrm>
          <a:prstGeom prst="roundRect">
            <a:avLst/>
          </a:prstGeom>
        </p:spPr>
      </p:pic>
      <p:pic>
        <p:nvPicPr>
          <p:cNvPr id="12" name="Afbeelding 11" descr="Afbeelding met tekst, Fastfood, voedsel&#10;&#10;Door AI gegenereerde inhoud is mogelijk onjuist.">
            <a:extLst>
              <a:ext uri="{FF2B5EF4-FFF2-40B4-BE49-F238E27FC236}">
                <a16:creationId xmlns:a16="http://schemas.microsoft.com/office/drawing/2014/main" id="{5DF85AAD-4FEA-9CFA-0429-1F1D063D67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4778" y="3572412"/>
            <a:ext cx="2949223" cy="1350064"/>
          </a:xfrm>
          <a:prstGeom prst="rect">
            <a:avLst/>
          </a:prstGeom>
        </p:spPr>
      </p:pic>
      <p:pic>
        <p:nvPicPr>
          <p:cNvPr id="13" name="Afbeelding 12" descr="Afbeelding met tekst, schermopname&#10;&#10;Door AI gegenereerde inhoud is mogelijk onjuist.">
            <a:extLst>
              <a:ext uri="{FF2B5EF4-FFF2-40B4-BE49-F238E27FC236}">
                <a16:creationId xmlns:a16="http://schemas.microsoft.com/office/drawing/2014/main" id="{644A0944-00BA-FF00-8759-DDE214E979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4107" y="196850"/>
            <a:ext cx="2344562" cy="1511300"/>
          </a:xfrm>
          <a:prstGeom prst="rect">
            <a:avLst/>
          </a:prstGeom>
        </p:spPr>
      </p:pic>
      <p:pic>
        <p:nvPicPr>
          <p:cNvPr id="14" name="Afbeelding 13" descr="Afbeelding met tekst, schermopname, voedsel&#10;&#10;Door AI gegenereerde inhoud is mogelijk onjuist.">
            <a:extLst>
              <a:ext uri="{FF2B5EF4-FFF2-40B4-BE49-F238E27FC236}">
                <a16:creationId xmlns:a16="http://schemas.microsoft.com/office/drawing/2014/main" id="{4B8E2AC3-737B-C68A-AB9D-731560BA610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1418" r="-12208"/>
          <a:stretch/>
        </p:blipFill>
        <p:spPr>
          <a:xfrm>
            <a:off x="4711660" y="713690"/>
            <a:ext cx="1483118" cy="1629834"/>
          </a:xfrm>
          <a:prstGeom prst="roundRect">
            <a:avLst/>
          </a:prstGeom>
          <a:ln>
            <a:solidFill>
              <a:schemeClr val="bg1">
                <a:lumMod val="25000"/>
                <a:lumOff val="75000"/>
              </a:schemeClr>
            </a:solidFill>
          </a:ln>
        </p:spPr>
      </p:pic>
      <p:pic>
        <p:nvPicPr>
          <p:cNvPr id="15" name="Afbeelding 14" descr="Afbeelding met tekst, schermopname, Lettertype, document&#10;&#10;Door AI gegenereerde inhoud is mogelijk onjuist.">
            <a:extLst>
              <a:ext uri="{FF2B5EF4-FFF2-40B4-BE49-F238E27FC236}">
                <a16:creationId xmlns:a16="http://schemas.microsoft.com/office/drawing/2014/main" id="{6C24BC00-DBDD-2B86-5AA8-BEBA8695B6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2120" y="3026303"/>
            <a:ext cx="3025623" cy="1906060"/>
          </a:xfrm>
          <a:prstGeom prst="round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6" name="Afbeelding 15" descr="Afbeelding met tekst, schermopname, Lettertype, logo&#10;&#10;Door AI gegenereerde inhoud is mogelijk onjuist.">
            <a:extLst>
              <a:ext uri="{FF2B5EF4-FFF2-40B4-BE49-F238E27FC236}">
                <a16:creationId xmlns:a16="http://schemas.microsoft.com/office/drawing/2014/main" id="{8E1C7D7D-0EF1-604C-BFF2-DF1FE77C623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-7576" r="-408" b="-505"/>
          <a:stretch>
            <a:fillRect/>
          </a:stretch>
        </p:blipFill>
        <p:spPr>
          <a:xfrm>
            <a:off x="6795558" y="1913995"/>
            <a:ext cx="1740626" cy="1513321"/>
          </a:xfrm>
          <a:prstGeom prst="rect">
            <a:avLst/>
          </a:prstGeom>
        </p:spPr>
      </p:pic>
      <p:pic>
        <p:nvPicPr>
          <p:cNvPr id="17" name="Afbeelding 16" descr="Afbeelding met tekst, schermopname, Lettertype, logo&#10;&#10;Door AI gegenereerde inhoud is mogelijk onjuist.">
            <a:extLst>
              <a:ext uri="{FF2B5EF4-FFF2-40B4-BE49-F238E27FC236}">
                <a16:creationId xmlns:a16="http://schemas.microsoft.com/office/drawing/2014/main" id="{6A3F4068-51F9-0A4A-6038-8D44AEC530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44573" y="1703916"/>
            <a:ext cx="1385358" cy="1153937"/>
          </a:xfrm>
          <a:prstGeom prst="round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4F4D37E5-8CB8-4CE2-8C87-069D72C9B25E}"/>
              </a:ext>
            </a:extLst>
          </p:cNvPr>
          <p:cNvSpPr txBox="1">
            <a:spLocks/>
          </p:cNvSpPr>
          <p:nvPr/>
        </p:nvSpPr>
        <p:spPr>
          <a:xfrm>
            <a:off x="3522194" y="237457"/>
            <a:ext cx="1868625" cy="387535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BE" sz="2800" dirty="0">
                <a:solidFill>
                  <a:schemeClr val="bg1"/>
                </a:solidFill>
              </a:rPr>
              <a:t>tools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076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1F47CC3E-17B4-47F4-8804-40BD3F24E699}"/>
              </a:ext>
            </a:extLst>
          </p:cNvPr>
          <p:cNvSpPr/>
          <p:nvPr/>
        </p:nvSpPr>
        <p:spPr>
          <a:xfrm>
            <a:off x="3482897" y="1353606"/>
            <a:ext cx="2178205" cy="2160000"/>
          </a:xfrm>
          <a:prstGeom prst="round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/>
            <a:endParaRPr lang="nl-NL">
              <a:cs typeface="Lucida Sans Unicode"/>
            </a:endParaRPr>
          </a:p>
          <a:p>
            <a:pPr indent="-359410" algn="ctr"/>
            <a:endParaRPr lang="nl-NL">
              <a:cs typeface="Lucida Sans Unicode"/>
            </a:endParaRPr>
          </a:p>
          <a:p>
            <a:pPr indent="-359410" algn="ctr"/>
            <a:r>
              <a:rPr lang="nl-NL">
                <a:cs typeface="Lucida Sans Unicode"/>
              </a:rPr>
              <a:t>Doel: </a:t>
            </a:r>
            <a:r>
              <a:rPr lang="nl-NL" b="1">
                <a:cs typeface="Lucida Sans Unicode"/>
              </a:rPr>
              <a:t>betaalbaar </a:t>
            </a:r>
            <a:r>
              <a:rPr lang="nl-NL">
                <a:cs typeface="Lucida Sans Unicode"/>
              </a:rPr>
              <a:t>gezond eten</a:t>
            </a:r>
          </a:p>
        </p:txBody>
      </p:sp>
      <p:sp>
        <p:nvSpPr>
          <p:cNvPr id="22" name="Rechthoek: afgeronde hoeken 21">
            <a:extLst>
              <a:ext uri="{FF2B5EF4-FFF2-40B4-BE49-F238E27FC236}">
                <a16:creationId xmlns:a16="http://schemas.microsoft.com/office/drawing/2014/main" id="{334F99F9-E370-483F-ACD2-35AD21E65050}"/>
              </a:ext>
            </a:extLst>
          </p:cNvPr>
          <p:cNvSpPr/>
          <p:nvPr/>
        </p:nvSpPr>
        <p:spPr>
          <a:xfrm>
            <a:off x="3788171" y="1415160"/>
            <a:ext cx="1556261" cy="1080000"/>
          </a:xfrm>
          <a:prstGeom prst="roundRect">
            <a:avLst/>
          </a:prstGeom>
          <a:solidFill>
            <a:srgbClr val="FBD5A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indent="-359410"/>
            <a:endParaRPr lang="nl-NL">
              <a:cs typeface="Lucida Sans Unicode"/>
            </a:endParaRPr>
          </a:p>
        </p:txBody>
      </p:sp>
      <p:pic>
        <p:nvPicPr>
          <p:cNvPr id="3" name="Afbeelding 2" descr="Afbeelding met tekst, Lettertype, Graphics, schermopname&#10;&#10;Door AI gegenereerde inhoud is mogelijk onjuist.">
            <a:extLst>
              <a:ext uri="{FF2B5EF4-FFF2-40B4-BE49-F238E27FC236}">
                <a16:creationId xmlns:a16="http://schemas.microsoft.com/office/drawing/2014/main" id="{292A98E3-24BA-CAA3-BEAF-FBA0503A3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631" y="1812043"/>
            <a:ext cx="1719792" cy="29174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2049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slides">
  <a:themeElements>
    <a:clrScheme name="Gezond leven">
      <a:dk1>
        <a:srgbClr val="F7AC4B"/>
      </a:dk1>
      <a:lt1>
        <a:srgbClr val="2C2A29"/>
      </a:lt1>
      <a:dk2>
        <a:srgbClr val="B8D291"/>
      </a:dk2>
      <a:lt2>
        <a:srgbClr val="FFFFFF"/>
      </a:lt2>
      <a:accent1>
        <a:srgbClr val="F08AA9"/>
      </a:accent1>
      <a:accent2>
        <a:srgbClr val="E1CA9B"/>
      </a:accent2>
      <a:accent3>
        <a:srgbClr val="B9CDD4"/>
      </a:accent3>
      <a:accent4>
        <a:srgbClr val="6E8944"/>
      </a:accent4>
      <a:accent5>
        <a:srgbClr val="999B30"/>
      </a:accent5>
      <a:accent6>
        <a:srgbClr val="B43C25"/>
      </a:accent6>
      <a:hlink>
        <a:srgbClr val="EE7454"/>
      </a:hlink>
      <a:folHlink>
        <a:srgbClr val="F4D15F"/>
      </a:folHlink>
    </a:clrScheme>
    <a:fontScheme name="Lucida - GL">
      <a:majorFont>
        <a:latin typeface="Lucida Sans Unicode"/>
        <a:ea typeface=""/>
        <a:cs typeface=""/>
      </a:majorFont>
      <a:minorFont>
        <a:latin typeface="Lucida Sans Unico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zond_leven-template.potx" id="{187FE1C0-A4FD-40AC-93A8-C7ECE872EBFB}" vid="{5826C712-A549-494F-924F-2C2D6F38AD0E}"/>
    </a:ext>
  </a:extLst>
</a:theme>
</file>

<file path=ppt/theme/theme2.xml><?xml version="1.0" encoding="utf-8"?>
<a:theme xmlns:a="http://schemas.openxmlformats.org/drawingml/2006/main" name="Hoofdstuk slides">
  <a:themeElements>
    <a:clrScheme name="Gezond leven">
      <a:dk1>
        <a:srgbClr val="F7AC4B"/>
      </a:dk1>
      <a:lt1>
        <a:srgbClr val="2C2A29"/>
      </a:lt1>
      <a:dk2>
        <a:srgbClr val="B8D291"/>
      </a:dk2>
      <a:lt2>
        <a:srgbClr val="FFFFFF"/>
      </a:lt2>
      <a:accent1>
        <a:srgbClr val="F08AA9"/>
      </a:accent1>
      <a:accent2>
        <a:srgbClr val="E1CA9B"/>
      </a:accent2>
      <a:accent3>
        <a:srgbClr val="B9CDD4"/>
      </a:accent3>
      <a:accent4>
        <a:srgbClr val="6E8944"/>
      </a:accent4>
      <a:accent5>
        <a:srgbClr val="999B30"/>
      </a:accent5>
      <a:accent6>
        <a:srgbClr val="B43C25"/>
      </a:accent6>
      <a:hlink>
        <a:srgbClr val="EE7454"/>
      </a:hlink>
      <a:folHlink>
        <a:srgbClr val="F4D15F"/>
      </a:folHlink>
    </a:clrScheme>
    <a:fontScheme name="Lucida - GL">
      <a:majorFont>
        <a:latin typeface="Lucida Sans Unicode"/>
        <a:ea typeface=""/>
        <a:cs typeface=""/>
      </a:majorFont>
      <a:minorFont>
        <a:latin typeface="Lucida Sans Unico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zond_leven-template.potx" id="{187FE1C0-A4FD-40AC-93A8-C7ECE872EBFB}" vid="{2D7F828A-C275-48A4-B0E4-4ECE664191CA}"/>
    </a:ext>
  </a:extLst>
</a:theme>
</file>

<file path=ppt/theme/theme3.xml><?xml version="1.0" encoding="utf-8"?>
<a:theme xmlns:a="http://schemas.openxmlformats.org/drawingml/2006/main" name="Eind slides">
  <a:themeElements>
    <a:clrScheme name="Gezond leven">
      <a:dk1>
        <a:srgbClr val="F7AC4B"/>
      </a:dk1>
      <a:lt1>
        <a:srgbClr val="2C2A29"/>
      </a:lt1>
      <a:dk2>
        <a:srgbClr val="B8D291"/>
      </a:dk2>
      <a:lt2>
        <a:srgbClr val="FFFFFF"/>
      </a:lt2>
      <a:accent1>
        <a:srgbClr val="F08AA9"/>
      </a:accent1>
      <a:accent2>
        <a:srgbClr val="E1CA9B"/>
      </a:accent2>
      <a:accent3>
        <a:srgbClr val="B9CDD4"/>
      </a:accent3>
      <a:accent4>
        <a:srgbClr val="6E8944"/>
      </a:accent4>
      <a:accent5>
        <a:srgbClr val="999B30"/>
      </a:accent5>
      <a:accent6>
        <a:srgbClr val="B43C25"/>
      </a:accent6>
      <a:hlink>
        <a:srgbClr val="EE7454"/>
      </a:hlink>
      <a:folHlink>
        <a:srgbClr val="F4D15F"/>
      </a:folHlink>
    </a:clrScheme>
    <a:fontScheme name="Lucida - GL">
      <a:majorFont>
        <a:latin typeface="Lucida Sans Unicode"/>
        <a:ea typeface=""/>
        <a:cs typeface=""/>
      </a:majorFont>
      <a:minorFont>
        <a:latin typeface="Lucida Sans Unico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zond_leven-template.potx" id="{187FE1C0-A4FD-40AC-93A8-C7ECE872EBFB}" vid="{9024D21E-44C2-42D9-8431-175A15C61684}"/>
    </a:ext>
  </a:extLst>
</a:theme>
</file>

<file path=ppt/theme/theme4.xml><?xml version="1.0" encoding="utf-8"?>
<a:theme xmlns:a="http://schemas.openxmlformats.org/drawingml/2006/main" name="2_Hoofdstuk slides">
  <a:themeElements>
    <a:clrScheme name="Gezond leven">
      <a:dk1>
        <a:srgbClr val="F7AC4B"/>
      </a:dk1>
      <a:lt1>
        <a:srgbClr val="2C2A29"/>
      </a:lt1>
      <a:dk2>
        <a:srgbClr val="B8D291"/>
      </a:dk2>
      <a:lt2>
        <a:srgbClr val="FFFFFF"/>
      </a:lt2>
      <a:accent1>
        <a:srgbClr val="F08AA9"/>
      </a:accent1>
      <a:accent2>
        <a:srgbClr val="E1CA9B"/>
      </a:accent2>
      <a:accent3>
        <a:srgbClr val="B9CDD4"/>
      </a:accent3>
      <a:accent4>
        <a:srgbClr val="6E8944"/>
      </a:accent4>
      <a:accent5>
        <a:srgbClr val="999B30"/>
      </a:accent5>
      <a:accent6>
        <a:srgbClr val="B43C25"/>
      </a:accent6>
      <a:hlink>
        <a:srgbClr val="EE7454"/>
      </a:hlink>
      <a:folHlink>
        <a:srgbClr val="F4D15F"/>
      </a:folHlink>
    </a:clrScheme>
    <a:fontScheme name="Lucida - GL">
      <a:majorFont>
        <a:latin typeface="Lucida Sans Unicode"/>
        <a:ea typeface=""/>
        <a:cs typeface=""/>
      </a:majorFont>
      <a:minorFont>
        <a:latin typeface="Lucida Sans Unico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zond_leven-template.potx" id="{187FE1C0-A4FD-40AC-93A8-C7ECE872EBFB}" vid="{2D7F828A-C275-48A4-B0E4-4ECE664191CA}"/>
    </a:ext>
  </a:extLst>
</a:theme>
</file>

<file path=ppt/theme/theme5.xml><?xml version="1.0" encoding="utf-8"?>
<a:theme xmlns:a="http://schemas.openxmlformats.org/drawingml/2006/main" name="1_Eind slides">
  <a:themeElements>
    <a:clrScheme name="Gezond leven">
      <a:dk1>
        <a:srgbClr val="F7AC4B"/>
      </a:dk1>
      <a:lt1>
        <a:srgbClr val="2C2A29"/>
      </a:lt1>
      <a:dk2>
        <a:srgbClr val="B8D291"/>
      </a:dk2>
      <a:lt2>
        <a:srgbClr val="FFFFFF"/>
      </a:lt2>
      <a:accent1>
        <a:srgbClr val="F08AA9"/>
      </a:accent1>
      <a:accent2>
        <a:srgbClr val="E1CA9B"/>
      </a:accent2>
      <a:accent3>
        <a:srgbClr val="B9CDD4"/>
      </a:accent3>
      <a:accent4>
        <a:srgbClr val="6E8944"/>
      </a:accent4>
      <a:accent5>
        <a:srgbClr val="999B30"/>
      </a:accent5>
      <a:accent6>
        <a:srgbClr val="B43C25"/>
      </a:accent6>
      <a:hlink>
        <a:srgbClr val="EE7454"/>
      </a:hlink>
      <a:folHlink>
        <a:srgbClr val="F4D15F"/>
      </a:folHlink>
    </a:clrScheme>
    <a:fontScheme name="Lucida - GL">
      <a:majorFont>
        <a:latin typeface="Lucida Sans Unicode"/>
        <a:ea typeface=""/>
        <a:cs typeface=""/>
      </a:majorFont>
      <a:minorFont>
        <a:latin typeface="Lucida Sans Unico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zond_leven-template.potx" id="{4C7BE940-584A-4037-9A97-7797735EAFC5}" vid="{D89E973F-50AE-4FC9-922E-447B37423918}"/>
    </a:ext>
  </a:extLst>
</a:theme>
</file>

<file path=ppt/theme/theme6.xml><?xml version="1.0" encoding="utf-8"?>
<a:theme xmlns:a="http://schemas.openxmlformats.org/drawingml/2006/main" name="1_Cover slides">
  <a:themeElements>
    <a:clrScheme name="Gezond leven">
      <a:dk1>
        <a:srgbClr val="F7AC4B"/>
      </a:dk1>
      <a:lt1>
        <a:srgbClr val="2C2A29"/>
      </a:lt1>
      <a:dk2>
        <a:srgbClr val="B8D291"/>
      </a:dk2>
      <a:lt2>
        <a:srgbClr val="FFFFFF"/>
      </a:lt2>
      <a:accent1>
        <a:srgbClr val="F08AA9"/>
      </a:accent1>
      <a:accent2>
        <a:srgbClr val="E1CA9B"/>
      </a:accent2>
      <a:accent3>
        <a:srgbClr val="B9CDD4"/>
      </a:accent3>
      <a:accent4>
        <a:srgbClr val="6E8944"/>
      </a:accent4>
      <a:accent5>
        <a:srgbClr val="999B30"/>
      </a:accent5>
      <a:accent6>
        <a:srgbClr val="B43C25"/>
      </a:accent6>
      <a:hlink>
        <a:srgbClr val="EE7454"/>
      </a:hlink>
      <a:folHlink>
        <a:srgbClr val="F4D15F"/>
      </a:folHlink>
    </a:clrScheme>
    <a:fontScheme name="Lucida - GL">
      <a:majorFont>
        <a:latin typeface="Lucida Sans Unicode"/>
        <a:ea typeface=""/>
        <a:cs typeface=""/>
      </a:majorFont>
      <a:minorFont>
        <a:latin typeface="Lucida Sans Unico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zond_leven-template.potx" id="{187FE1C0-A4FD-40AC-93A8-C7ECE872EBFB}" vid="{5826C712-A549-494F-924F-2C2D6F38AD0E}"/>
    </a:ext>
  </a:extLst>
</a:theme>
</file>

<file path=ppt/theme/theme7.xml><?xml version="1.0" encoding="utf-8"?>
<a:theme xmlns:a="http://schemas.openxmlformats.org/drawingml/2006/main" name="3_Hoofdstuk slides">
  <a:themeElements>
    <a:clrScheme name="Gezond leven">
      <a:dk1>
        <a:srgbClr val="F7AC4B"/>
      </a:dk1>
      <a:lt1>
        <a:srgbClr val="2C2A29"/>
      </a:lt1>
      <a:dk2>
        <a:srgbClr val="B8D291"/>
      </a:dk2>
      <a:lt2>
        <a:srgbClr val="FFFFFF"/>
      </a:lt2>
      <a:accent1>
        <a:srgbClr val="F08AA9"/>
      </a:accent1>
      <a:accent2>
        <a:srgbClr val="E1CA9B"/>
      </a:accent2>
      <a:accent3>
        <a:srgbClr val="B9CDD4"/>
      </a:accent3>
      <a:accent4>
        <a:srgbClr val="6E8944"/>
      </a:accent4>
      <a:accent5>
        <a:srgbClr val="999B30"/>
      </a:accent5>
      <a:accent6>
        <a:srgbClr val="B43C25"/>
      </a:accent6>
      <a:hlink>
        <a:srgbClr val="EE7454"/>
      </a:hlink>
      <a:folHlink>
        <a:srgbClr val="F4D15F"/>
      </a:folHlink>
    </a:clrScheme>
    <a:fontScheme name="Lucida - GL">
      <a:majorFont>
        <a:latin typeface="Lucida Sans Unicode"/>
        <a:ea typeface=""/>
        <a:cs typeface=""/>
      </a:majorFont>
      <a:minorFont>
        <a:latin typeface="Lucida Sans Unico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zond_leven-template.potx" id="{187FE1C0-A4FD-40AC-93A8-C7ECE872EBFB}" vid="{2D7F828A-C275-48A4-B0E4-4ECE664191C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c184c9-81fe-4c39-a385-6f6ce3b4b490" xsi:nil="true"/>
    <lcf76f155ced4ddcb4097134ff3c332f xmlns="70218824-b5a8-45dc-a56a-98f3cafd07d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B738259076B246B55C71A678166CE5" ma:contentTypeVersion="13" ma:contentTypeDescription="Een nieuw document maken." ma:contentTypeScope="" ma:versionID="12d483669a6ec1e35ee6302d32285b21">
  <xsd:schema xmlns:xsd="http://www.w3.org/2001/XMLSchema" xmlns:xs="http://www.w3.org/2001/XMLSchema" xmlns:p="http://schemas.microsoft.com/office/2006/metadata/properties" xmlns:ns2="70218824-b5a8-45dc-a56a-98f3cafd07d1" xmlns:ns3="83c184c9-81fe-4c39-a385-6f6ce3b4b490" targetNamespace="http://schemas.microsoft.com/office/2006/metadata/properties" ma:root="true" ma:fieldsID="8301f0fe7df76cf073d90fbce0ee6844" ns2:_="" ns3:_="">
    <xsd:import namespace="70218824-b5a8-45dc-a56a-98f3cafd07d1"/>
    <xsd:import namespace="83c184c9-81fe-4c39-a385-6f6ce3b4b4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218824-b5a8-45dc-a56a-98f3cafd07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e89c4268-854a-4b50-bbef-814b08314a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c184c9-81fe-4c39-a385-6f6ce3b4b490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92f4548-452b-4bcc-b7a1-dde07b7980b0}" ma:internalName="TaxCatchAll" ma:showField="CatchAllData" ma:web="83c184c9-81fe-4c39-a385-6f6ce3b4b4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536C8D-5449-4DD7-B0F5-065F35F2735F}">
  <ds:schemaRefs>
    <ds:schemaRef ds:uri="70218824-b5a8-45dc-a56a-98f3cafd07d1"/>
    <ds:schemaRef ds:uri="83c184c9-81fe-4c39-a385-6f6ce3b4b49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54B7200-6744-41BD-BA0E-719C324F562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63A148-E61D-4502-827A-31B048CEB092}"/>
</file>

<file path=docProps/app.xml><?xml version="1.0" encoding="utf-8"?>
<Properties xmlns="http://schemas.openxmlformats.org/officeDocument/2006/extended-properties" xmlns:vt="http://schemas.openxmlformats.org/officeDocument/2006/docPropsVTypes">
  <Template>Gezond_leven-template (002)</Template>
  <TotalTime>0</TotalTime>
  <Application>Microsoft Office PowerPoint</Application>
  <PresentationFormat>Diavoorstelling (16:9)</PresentationFormat>
  <Slides>15</Slides>
  <Notes>3</Notes>
  <HiddenSlides>0</HiddenSlides>
  <ScaleCrop>false</ScaleCrop>
  <HeadingPairs>
    <vt:vector size="4" baseType="variant">
      <vt:variant>
        <vt:lpstr>Thema</vt:lpstr>
      </vt:variant>
      <vt:variant>
        <vt:i4>7</vt:i4>
      </vt:variant>
      <vt:variant>
        <vt:lpstr>Diatitels</vt:lpstr>
      </vt:variant>
      <vt:variant>
        <vt:i4>15</vt:i4>
      </vt:variant>
    </vt:vector>
  </HeadingPairs>
  <TitlesOfParts>
    <vt:vector size="22" baseType="lpstr">
      <vt:lpstr>Cover slides</vt:lpstr>
      <vt:lpstr>Hoofdstuk slides</vt:lpstr>
      <vt:lpstr>Eind slides</vt:lpstr>
      <vt:lpstr>2_Hoofdstuk slides</vt:lpstr>
      <vt:lpstr>1_Eind slides</vt:lpstr>
      <vt:lpstr>1_Cover slides</vt:lpstr>
      <vt:lpstr>3_Hoofdstuk slides</vt:lpstr>
      <vt:lpstr> 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Liese Weemaels</dc:creator>
  <cp:revision>128</cp:revision>
  <cp:lastPrinted>2022-08-17T09:17:38Z</cp:lastPrinted>
  <dcterms:created xsi:type="dcterms:W3CDTF">2017-09-14T08:40:12Z</dcterms:created>
  <dcterms:modified xsi:type="dcterms:W3CDTF">2025-11-03T10:43:14Z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0x010100A7B738259076B246B55C71A678166CE5</vt:lpwstr>
  </property>
  <property fmtid="{D5CDD505-2E9C-101B-9397-08002B2CF9AE}" pid="3" name="Themas">
    <vt:lpwstr/>
  </property>
  <property fmtid="{D5CDD505-2E9C-101B-9397-08002B2CF9AE}" pid="4" name="DynaTags">
    <vt:lpwstr/>
  </property>
  <property fmtid="{D5CDD505-2E9C-101B-9397-08002B2CF9AE}" pid="5" name="Team">
    <vt:lpwstr>3;#Admin|8c9e4f55-1f2d-41c5-8331-80a9cc2b04c2</vt:lpwstr>
  </property>
  <property fmtid="{D5CDD505-2E9C-101B-9397-08002B2CF9AE}" pid="6" name="Settings">
    <vt:lpwstr/>
  </property>
  <property fmtid="{D5CDD505-2E9C-101B-9397-08002B2CF9AE}" pid="7" name="MediaServiceImageTags">
    <vt:lpwstr/>
  </property>
  <property fmtid="{D5CDD505-2E9C-101B-9397-08002B2CF9AE}" pid="8" name="ComplianceAssetId">
    <vt:lpwstr/>
  </property>
  <property fmtid="{D5CDD505-2E9C-101B-9397-08002B2CF9AE}" pid="9" name="TriggerFlowInfo">
    <vt:lpwstr/>
  </property>
  <property fmtid="{D5CDD505-2E9C-101B-9397-08002B2CF9AE}" pid="10" name="TemplateUrl">
    <vt:lpwstr/>
  </property>
  <property fmtid="{D5CDD505-2E9C-101B-9397-08002B2CF9AE}" pid="11" name="Preview">
    <vt:lpwstr>, </vt:lpwstr>
  </property>
  <property fmtid="{D5CDD505-2E9C-101B-9397-08002B2CF9AE}" pid="12" name="ed2ae8ff1e2048fdbfc9bd2844fb5ad5">
    <vt:lpwstr>Admin|8c9e4f55-1f2d-41c5-8331-80a9cc2b04c2</vt:lpwstr>
  </property>
  <property fmtid="{D5CDD505-2E9C-101B-9397-08002B2CF9AE}" pid="13" name="Preview0">
    <vt:lpwstr>, </vt:lpwstr>
  </property>
  <property fmtid="{D5CDD505-2E9C-101B-9397-08002B2CF9AE}" pid="14" name="_ExtendedDescription">
    <vt:lpwstr/>
  </property>
  <property fmtid="{D5CDD505-2E9C-101B-9397-08002B2CF9AE}" pid="15" name="xd_Signature">
    <vt:lpwstr/>
  </property>
  <property fmtid="{D5CDD505-2E9C-101B-9397-08002B2CF9AE}" pid="16" name="Jaartal">
    <vt:lpwstr>2013</vt:lpwstr>
  </property>
  <property fmtid="{D5CDD505-2E9C-101B-9397-08002B2CF9AE}" pid="17" name="xd_ProgID">
    <vt:lpwstr/>
  </property>
  <property fmtid="{D5CDD505-2E9C-101B-9397-08002B2CF9AE}" pid="18" name="Order">
    <vt:lpwstr>18968600.0000000</vt:lpwstr>
  </property>
</Properties>
</file>