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6.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74" r:id="rId5"/>
    <p:sldMasterId id="2147483680" r:id="rId6"/>
    <p:sldMasterId id="2147483718" r:id="rId7"/>
    <p:sldMasterId id="2147483736" r:id="rId8"/>
    <p:sldMasterId id="2147483742" r:id="rId9"/>
    <p:sldMasterId id="2147483759" r:id="rId10"/>
  </p:sldMasterIdLst>
  <p:notesMasterIdLst>
    <p:notesMasterId r:id="rId20"/>
  </p:notesMasterIdLst>
  <p:sldIdLst>
    <p:sldId id="259" r:id="rId11"/>
    <p:sldId id="2221" r:id="rId12"/>
    <p:sldId id="2224" r:id="rId13"/>
    <p:sldId id="2223" r:id="rId14"/>
    <p:sldId id="2226" r:id="rId15"/>
    <p:sldId id="2222" r:id="rId16"/>
    <p:sldId id="2228" r:id="rId17"/>
    <p:sldId id="2227" r:id="rId18"/>
    <p:sldId id="2225" r:id="rId19"/>
  </p:sldIdLst>
  <p:sldSz cx="9144000" cy="5143500" type="screen16x9"/>
  <p:notesSz cx="6669088" cy="9926638"/>
  <p:defaultText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7BDA9D-2D49-3E68-ECAB-9B1631C98B91}" name="Loes Neven" initials="LN" userId="S::loes.neven@gezondleven.be::7b0b2466-cc03-4a1c-872a-e1aee5e502ee" providerId="AD"/>
  <p188:author id="{730716A7-4906-43E2-BA4C-ECD8285B4F1C}" name="Linda De Boeck" initials="LDB" userId="S::Linda.Deboeck@gezondleven.be::1d940959-db4f-4740-b7af-4f3d24235a24" providerId="AD"/>
  <p188:author id="{BF142FC1-6528-C8D6-941A-B29AFBBCD9D6}" name="Stien Vandierendonck" initials="SV" userId="S::stien.vandierendonck@gezondleven.be::b6c1c0e6-bfbf-4f88-a90b-660f27a3fb8b" providerId="AD"/>
  <p188:author id="{54A642F2-DB99-8E4A-8A36-CC6682C17C77}" name="Linda De Boeck" initials="LB" userId="S::linda.deboeck@gezondleven.be::1d940959-db4f-4740-b7af-4f3d24235a2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ries Vandenbempt" initials="DV" lastIdx="7" clrIdx="0">
    <p:extLst>
      <p:ext uri="{19B8F6BF-5375-455C-9EA6-DF929625EA0E}">
        <p15:presenceInfo xmlns:p15="http://schemas.microsoft.com/office/powerpoint/2012/main" userId="S::Dries.Vandenbempt@gezondleven.be::26560eb4-bd85-4c41-8007-5d7ef99464fe" providerId="AD"/>
      </p:ext>
    </p:extLst>
  </p:cmAuthor>
  <p:cmAuthor id="2" name="Loes Neven" initials="LN" lastIdx="15" clrIdx="1">
    <p:extLst>
      <p:ext uri="{19B8F6BF-5375-455C-9EA6-DF929625EA0E}">
        <p15:presenceInfo xmlns:p15="http://schemas.microsoft.com/office/powerpoint/2012/main" userId="S::loes.neven@gezondleven.be::7b0b2466-cc03-4a1c-872a-e1aee5e502ee" providerId="AD"/>
      </p:ext>
    </p:extLst>
  </p:cmAuthor>
  <p:cmAuthor id="3" name="Luc Lipkens" initials="LL" lastIdx="2" clrIdx="2">
    <p:extLst>
      <p:ext uri="{19B8F6BF-5375-455C-9EA6-DF929625EA0E}">
        <p15:presenceInfo xmlns:p15="http://schemas.microsoft.com/office/powerpoint/2012/main" userId="S::Luc.Lipkens@gezondleven.be::d1c584d2-eab2-47f9-ab0f-b25622eec04e" providerId="AD"/>
      </p:ext>
    </p:extLst>
  </p:cmAuthor>
  <p:cmAuthor id="4" name="Jolien Plaete" initials="JP" lastIdx="1" clrIdx="3">
    <p:extLst>
      <p:ext uri="{19B8F6BF-5375-455C-9EA6-DF929625EA0E}">
        <p15:presenceInfo xmlns:p15="http://schemas.microsoft.com/office/powerpoint/2012/main" userId="S::jolien.plaete@gezondleven.be::ba2a7abd-d567-4ad1-aa8c-b6a7a420180c" providerId="AD"/>
      </p:ext>
    </p:extLst>
  </p:cmAuthor>
  <p:cmAuthor id="5" name="Liese Weemaels" initials="LW" lastIdx="1" clrIdx="4">
    <p:extLst>
      <p:ext uri="{19B8F6BF-5375-455C-9EA6-DF929625EA0E}">
        <p15:presenceInfo xmlns:p15="http://schemas.microsoft.com/office/powerpoint/2012/main" userId="S::liese.weemaels@gezondleven.be::a102461f-5b5c-4f07-902b-a5a1a38055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2A29"/>
    <a:srgbClr val="29A6A2"/>
    <a:srgbClr val="3DC195"/>
    <a:srgbClr val="75D3B4"/>
    <a:srgbClr val="DBE8B9"/>
    <a:srgbClr val="A0C349"/>
    <a:srgbClr val="FDEEDB"/>
    <a:srgbClr val="FCDEB7"/>
    <a:srgbClr val="B8D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F2B424-7815-1FA3-A5E3-16237AAEE027}" v="19" dt="2025-10-29T08:04:15.887"/>
  </p1510:revLst>
</p1510:revInfo>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154" y="7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Master" Target="slideMasters/slideMaster7.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ne Vangroenweghe" userId="S::tine.vangroenweghe@gezondleven.be::093fb004-729e-4754-9ada-7f1a5afa9f03" providerId="AD" clId="Web-{97E125E5-8133-51D7-3380-D4B1C3CE5F41}"/>
    <pc:docChg chg="addSld modSld sldOrd">
      <pc:chgData name="Tine Vangroenweghe" userId="S::tine.vangroenweghe@gezondleven.be::093fb004-729e-4754-9ada-7f1a5afa9f03" providerId="AD" clId="Web-{97E125E5-8133-51D7-3380-D4B1C3CE5F41}" dt="2025-10-06T10:23:46.336" v="261"/>
      <pc:docMkLst>
        <pc:docMk/>
      </pc:docMkLst>
      <pc:sldChg chg="ord">
        <pc:chgData name="Tine Vangroenweghe" userId="S::tine.vangroenweghe@gezondleven.be::093fb004-729e-4754-9ada-7f1a5afa9f03" providerId="AD" clId="Web-{97E125E5-8133-51D7-3380-D4B1C3CE5F41}" dt="2025-10-06T10:23:38.461" v="259"/>
        <pc:sldMkLst>
          <pc:docMk/>
          <pc:sldMk cId="792202598" sldId="2222"/>
        </pc:sldMkLst>
      </pc:sldChg>
      <pc:sldChg chg="modSp ord">
        <pc:chgData name="Tine Vangroenweghe" userId="S::tine.vangroenweghe@gezondleven.be::093fb004-729e-4754-9ada-7f1a5afa9f03" providerId="AD" clId="Web-{97E125E5-8133-51D7-3380-D4B1C3CE5F41}" dt="2025-10-06T10:23:40.570" v="260"/>
        <pc:sldMkLst>
          <pc:docMk/>
          <pc:sldMk cId="29720095" sldId="2223"/>
        </pc:sldMkLst>
        <pc:spChg chg="mod">
          <ac:chgData name="Tine Vangroenweghe" userId="S::tine.vangroenweghe@gezondleven.be::093fb004-729e-4754-9ada-7f1a5afa9f03" providerId="AD" clId="Web-{97E125E5-8133-51D7-3380-D4B1C3CE5F41}" dt="2025-10-06T09:34:27.515" v="32" actId="14100"/>
          <ac:spMkLst>
            <pc:docMk/>
            <pc:sldMk cId="29720095" sldId="2223"/>
            <ac:spMk id="4" creationId="{B646E9A5-FBE7-B83C-EB76-70C5855AC0C9}"/>
          </ac:spMkLst>
        </pc:spChg>
      </pc:sldChg>
      <pc:sldChg chg="ord">
        <pc:chgData name="Tine Vangroenweghe" userId="S::tine.vangroenweghe@gezondleven.be::093fb004-729e-4754-9ada-7f1a5afa9f03" providerId="AD" clId="Web-{97E125E5-8133-51D7-3380-D4B1C3CE5F41}" dt="2025-10-06T10:23:28.039" v="257"/>
        <pc:sldMkLst>
          <pc:docMk/>
          <pc:sldMk cId="516960074" sldId="2224"/>
        </pc:sldMkLst>
      </pc:sldChg>
      <pc:sldChg chg="addSp delSp modSp ord modNotes">
        <pc:chgData name="Tine Vangroenweghe" userId="S::tine.vangroenweghe@gezondleven.be::093fb004-729e-4754-9ada-7f1a5afa9f03" providerId="AD" clId="Web-{97E125E5-8133-51D7-3380-D4B1C3CE5F41}" dt="2025-10-06T10:23:46.336" v="261"/>
        <pc:sldMkLst>
          <pc:docMk/>
          <pc:sldMk cId="2357453154" sldId="2225"/>
        </pc:sldMkLst>
        <pc:picChg chg="add mod">
          <ac:chgData name="Tine Vangroenweghe" userId="S::tine.vangroenweghe@gezondleven.be::093fb004-729e-4754-9ada-7f1a5afa9f03" providerId="AD" clId="Web-{97E125E5-8133-51D7-3380-D4B1C3CE5F41}" dt="2025-10-06T10:21:15.052" v="231" actId="1076"/>
          <ac:picMkLst>
            <pc:docMk/>
            <pc:sldMk cId="2357453154" sldId="2225"/>
            <ac:picMk id="2" creationId="{EEBAA5DC-A985-A0D9-26BD-A2B276F97C36}"/>
          </ac:picMkLst>
        </pc:picChg>
        <pc:picChg chg="add mod">
          <ac:chgData name="Tine Vangroenweghe" userId="S::tine.vangroenweghe@gezondleven.be::093fb004-729e-4754-9ada-7f1a5afa9f03" providerId="AD" clId="Web-{97E125E5-8133-51D7-3380-D4B1C3CE5F41}" dt="2025-10-06T10:21:31.536" v="236" actId="1076"/>
          <ac:picMkLst>
            <pc:docMk/>
            <pc:sldMk cId="2357453154" sldId="2225"/>
            <ac:picMk id="8" creationId="{512B1750-D3FD-E396-F142-6B8F0AE155C9}"/>
          </ac:picMkLst>
        </pc:picChg>
        <pc:picChg chg="add mod modCrop">
          <ac:chgData name="Tine Vangroenweghe" userId="S::tine.vangroenweghe@gezondleven.be::093fb004-729e-4754-9ada-7f1a5afa9f03" providerId="AD" clId="Web-{97E125E5-8133-51D7-3380-D4B1C3CE5F41}" dt="2025-10-06T10:21:19.958" v="233" actId="1076"/>
          <ac:picMkLst>
            <pc:docMk/>
            <pc:sldMk cId="2357453154" sldId="2225"/>
            <ac:picMk id="9" creationId="{AE688E59-0032-A85E-2128-7E02A5019ADA}"/>
          </ac:picMkLst>
        </pc:picChg>
        <pc:picChg chg="add mod">
          <ac:chgData name="Tine Vangroenweghe" userId="S::tine.vangroenweghe@gezondleven.be::093fb004-729e-4754-9ada-7f1a5afa9f03" providerId="AD" clId="Web-{97E125E5-8133-51D7-3380-D4B1C3CE5F41}" dt="2025-10-06T10:21:28.739" v="235" actId="1076"/>
          <ac:picMkLst>
            <pc:docMk/>
            <pc:sldMk cId="2357453154" sldId="2225"/>
            <ac:picMk id="13" creationId="{401F7C01-6C1C-EF5B-287B-98D4B3233A11}"/>
          </ac:picMkLst>
        </pc:picChg>
        <pc:picChg chg="add mod">
          <ac:chgData name="Tine Vangroenweghe" userId="S::tine.vangroenweghe@gezondleven.be::093fb004-729e-4754-9ada-7f1a5afa9f03" providerId="AD" clId="Web-{97E125E5-8133-51D7-3380-D4B1C3CE5F41}" dt="2025-10-06T10:21:22.349" v="234" actId="1076"/>
          <ac:picMkLst>
            <pc:docMk/>
            <pc:sldMk cId="2357453154" sldId="2225"/>
            <ac:picMk id="14" creationId="{60C1D431-02AB-786F-11AF-99DD173D3EC0}"/>
          </ac:picMkLst>
        </pc:picChg>
        <pc:picChg chg="add mod">
          <ac:chgData name="Tine Vangroenweghe" userId="S::tine.vangroenweghe@gezondleven.be::093fb004-729e-4754-9ada-7f1a5afa9f03" providerId="AD" clId="Web-{97E125E5-8133-51D7-3380-D4B1C3CE5F41}" dt="2025-10-06T10:21:18.614" v="232" actId="1076"/>
          <ac:picMkLst>
            <pc:docMk/>
            <pc:sldMk cId="2357453154" sldId="2225"/>
            <ac:picMk id="16" creationId="{76347C1C-B515-6123-30BA-55920437AB26}"/>
          </ac:picMkLst>
        </pc:picChg>
        <pc:picChg chg="add mod">
          <ac:chgData name="Tine Vangroenweghe" userId="S::tine.vangroenweghe@gezondleven.be::093fb004-729e-4754-9ada-7f1a5afa9f03" providerId="AD" clId="Web-{97E125E5-8133-51D7-3380-D4B1C3CE5F41}" dt="2025-10-06T10:20:57.473" v="227" actId="1076"/>
          <ac:picMkLst>
            <pc:docMk/>
            <pc:sldMk cId="2357453154" sldId="2225"/>
            <ac:picMk id="17" creationId="{8C2955AE-3356-196B-EB30-33930D905398}"/>
          </ac:picMkLst>
        </pc:picChg>
      </pc:sldChg>
      <pc:sldChg chg="addSp delSp modSp add ord replId">
        <pc:chgData name="Tine Vangroenweghe" userId="S::tine.vangroenweghe@gezondleven.be::093fb004-729e-4754-9ada-7f1a5afa9f03" providerId="AD" clId="Web-{97E125E5-8133-51D7-3380-D4B1C3CE5F41}" dt="2025-10-06T10:23:30.617" v="258"/>
        <pc:sldMkLst>
          <pc:docMk/>
          <pc:sldMk cId="2095717602" sldId="2226"/>
        </pc:sldMkLst>
        <pc:spChg chg="mod">
          <ac:chgData name="Tine Vangroenweghe" userId="S::tine.vangroenweghe@gezondleven.be::093fb004-729e-4754-9ada-7f1a5afa9f03" providerId="AD" clId="Web-{97E125E5-8133-51D7-3380-D4B1C3CE5F41}" dt="2025-10-06T09:33:54.123" v="26" actId="20577"/>
          <ac:spMkLst>
            <pc:docMk/>
            <pc:sldMk cId="2095717602" sldId="2226"/>
            <ac:spMk id="2" creationId="{9B626E02-73FB-2B39-7562-29C75E51ABD4}"/>
          </ac:spMkLst>
        </pc:spChg>
        <pc:spChg chg="add mod">
          <ac:chgData name="Tine Vangroenweghe" userId="S::tine.vangroenweghe@gezondleven.be::093fb004-729e-4754-9ada-7f1a5afa9f03" providerId="AD" clId="Web-{97E125E5-8133-51D7-3380-D4B1C3CE5F41}" dt="2025-10-06T10:23:08.851" v="256" actId="14100"/>
          <ac:spMkLst>
            <pc:docMk/>
            <pc:sldMk cId="2095717602" sldId="2226"/>
            <ac:spMk id="8" creationId="{0FA69102-3256-FBF1-F16E-182E353E878F}"/>
          </ac:spMkLst>
        </pc:spChg>
        <pc:picChg chg="add mod">
          <ac:chgData name="Tine Vangroenweghe" userId="S::tine.vangroenweghe@gezondleven.be::093fb004-729e-4754-9ada-7f1a5afa9f03" providerId="AD" clId="Web-{97E125E5-8133-51D7-3380-D4B1C3CE5F41}" dt="2025-10-06T09:34:05.217" v="28"/>
          <ac:picMkLst>
            <pc:docMk/>
            <pc:sldMk cId="2095717602" sldId="2226"/>
            <ac:picMk id="4" creationId="{03757243-35DC-D67C-D873-6E77D80D09EE}"/>
          </ac:picMkLst>
        </pc:picChg>
      </pc:sldChg>
      <pc:sldChg chg="add replId">
        <pc:chgData name="Tine Vangroenweghe" userId="S::tine.vangroenweghe@gezondleven.be::093fb004-729e-4754-9ada-7f1a5afa9f03" providerId="AD" clId="Web-{97E125E5-8133-51D7-3380-D4B1C3CE5F41}" dt="2025-10-06T09:40:27.519" v="36"/>
        <pc:sldMkLst>
          <pc:docMk/>
          <pc:sldMk cId="1657737307" sldId="2227"/>
        </pc:sldMkLst>
      </pc:sldChg>
      <pc:sldChg chg="addSp delSp modSp add replId">
        <pc:chgData name="Tine Vangroenweghe" userId="S::tine.vangroenweghe@gezondleven.be::093fb004-729e-4754-9ada-7f1a5afa9f03" providerId="AD" clId="Web-{97E125E5-8133-51D7-3380-D4B1C3CE5F41}" dt="2025-10-06T10:02:01.775" v="161" actId="1076"/>
        <pc:sldMkLst>
          <pc:docMk/>
          <pc:sldMk cId="2655401063" sldId="2228"/>
        </pc:sldMkLst>
        <pc:spChg chg="mod">
          <ac:chgData name="Tine Vangroenweghe" userId="S::tine.vangroenweghe@gezondleven.be::093fb004-729e-4754-9ada-7f1a5afa9f03" providerId="AD" clId="Web-{97E125E5-8133-51D7-3380-D4B1C3CE5F41}" dt="2025-10-06T09:58:46.563" v="93" actId="20577"/>
          <ac:spMkLst>
            <pc:docMk/>
            <pc:sldMk cId="2655401063" sldId="2228"/>
            <ac:spMk id="2" creationId="{D1F77DD2-74A8-9E79-2161-929592DDD7E1}"/>
          </ac:spMkLst>
        </pc:spChg>
        <pc:spChg chg="add mod">
          <ac:chgData name="Tine Vangroenweghe" userId="S::tine.vangroenweghe@gezondleven.be::093fb004-729e-4754-9ada-7f1a5afa9f03" providerId="AD" clId="Web-{97E125E5-8133-51D7-3380-D4B1C3CE5F41}" dt="2025-10-06T10:02:00.571" v="160" actId="20577"/>
          <ac:spMkLst>
            <pc:docMk/>
            <pc:sldMk cId="2655401063" sldId="2228"/>
            <ac:spMk id="7" creationId="{49A12238-287B-227A-1314-10B060C0B897}"/>
          </ac:spMkLst>
        </pc:spChg>
        <pc:picChg chg="add mod">
          <ac:chgData name="Tine Vangroenweghe" userId="S::tine.vangroenweghe@gezondleven.be::093fb004-729e-4754-9ada-7f1a5afa9f03" providerId="AD" clId="Web-{97E125E5-8133-51D7-3380-D4B1C3CE5F41}" dt="2025-10-06T10:02:01.775" v="161" actId="1076"/>
          <ac:picMkLst>
            <pc:docMk/>
            <pc:sldMk cId="2655401063" sldId="2228"/>
            <ac:picMk id="9" creationId="{6B6FFC91-8F77-FDC2-CCC6-340D7EEA81E8}"/>
          </ac:picMkLst>
        </pc:picChg>
      </pc:sldChg>
    </pc:docChg>
  </pc:docChgLst>
  <pc:docChgLst>
    <pc:chgData name="Tine Vangroenweghe" userId="S::tine.vangroenweghe@gezondleven.be::093fb004-729e-4754-9ada-7f1a5afa9f03" providerId="AD" clId="Web-{77F2B424-7815-1FA3-A5E3-16237AAEE027}"/>
    <pc:docChg chg="modSld">
      <pc:chgData name="Tine Vangroenweghe" userId="S::tine.vangroenweghe@gezondleven.be::093fb004-729e-4754-9ada-7f1a5afa9f03" providerId="AD" clId="Web-{77F2B424-7815-1FA3-A5E3-16237AAEE027}" dt="2025-10-29T08:04:15.293" v="17" actId="20577"/>
      <pc:docMkLst>
        <pc:docMk/>
      </pc:docMkLst>
      <pc:sldChg chg="modSp">
        <pc:chgData name="Tine Vangroenweghe" userId="S::tine.vangroenweghe@gezondleven.be::093fb004-729e-4754-9ada-7f1a5afa9f03" providerId="AD" clId="Web-{77F2B424-7815-1FA3-A5E3-16237AAEE027}" dt="2025-10-29T08:04:15.293" v="17" actId="20577"/>
        <pc:sldMkLst>
          <pc:docMk/>
          <pc:sldMk cId="764970122" sldId="2221"/>
        </pc:sldMkLst>
        <pc:spChg chg="mod">
          <ac:chgData name="Tine Vangroenweghe" userId="S::tine.vangroenweghe@gezondleven.be::093fb004-729e-4754-9ada-7f1a5afa9f03" providerId="AD" clId="Web-{77F2B424-7815-1FA3-A5E3-16237AAEE027}" dt="2025-10-29T08:04:15.293" v="17" actId="20577"/>
          <ac:spMkLst>
            <pc:docMk/>
            <pc:sldMk cId="764970122" sldId="2221"/>
            <ac:spMk id="3" creationId="{2346C190-CD96-358C-BEDC-04124999AC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D47FD74A-D8FE-459D-BA10-364B37797DD2}" type="datetimeFigureOut">
              <a:rPr lang="nl-BE" smtClean="0"/>
              <a:t>29/10/2025</a:t>
            </a:fld>
            <a:endParaRPr lang="nl-BE"/>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A42FDF90-6B46-46C0-8AB4-041CCF167BB1}" type="slidenum">
              <a:rPr lang="nl-BE" smtClean="0"/>
              <a:t>‹nr.›</a:t>
            </a:fld>
            <a:endParaRPr lang="nl-BE"/>
          </a:p>
        </p:txBody>
      </p:sp>
    </p:spTree>
    <p:extLst>
      <p:ext uri="{BB962C8B-B14F-4D97-AF65-F5344CB8AC3E}">
        <p14:creationId xmlns:p14="http://schemas.microsoft.com/office/powerpoint/2010/main" val="50214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a:t>
            </a:fld>
            <a:endParaRPr lang="nl-BE"/>
          </a:p>
        </p:txBody>
      </p:sp>
    </p:spTree>
    <p:extLst>
      <p:ext uri="{BB962C8B-B14F-4D97-AF65-F5344CB8AC3E}">
        <p14:creationId xmlns:p14="http://schemas.microsoft.com/office/powerpoint/2010/main" val="3871614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5C568-FCDF-70CA-0F5D-E45CF66FFD7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362D8E2-2216-6749-8D26-97F93C57470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FABC13F-57E0-3D3B-D0C4-544376387CB7}"/>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36EE7E24-D2CD-2FFA-ED23-A7D4360FE45A}"/>
              </a:ext>
            </a:extLst>
          </p:cNvPr>
          <p:cNvSpPr>
            <a:spLocks noGrp="1"/>
          </p:cNvSpPr>
          <p:nvPr>
            <p:ph type="sldNum" sz="quarter" idx="5"/>
          </p:nvPr>
        </p:nvSpPr>
        <p:spPr/>
        <p:txBody>
          <a:bodyPr/>
          <a:lstStyle/>
          <a:p>
            <a:fld id="{A42FDF90-6B46-46C0-8AB4-041CCF167BB1}" type="slidenum">
              <a:rPr lang="nl-BE" smtClean="0"/>
              <a:t>2</a:t>
            </a:fld>
            <a:endParaRPr lang="nl-BE"/>
          </a:p>
        </p:txBody>
      </p:sp>
    </p:spTree>
    <p:extLst>
      <p:ext uri="{BB962C8B-B14F-4D97-AF65-F5344CB8AC3E}">
        <p14:creationId xmlns:p14="http://schemas.microsoft.com/office/powerpoint/2010/main" val="2040484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736DE-7A15-0461-A485-B23471C55DD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F3B5084-7BB6-9552-B083-3AAEC2C1039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F92B6F9-DB77-A0A7-6307-1C526C897DE6}"/>
              </a:ext>
            </a:extLst>
          </p:cNvPr>
          <p:cNvSpPr>
            <a:spLocks noGrp="1"/>
          </p:cNvSpPr>
          <p:nvPr>
            <p:ph type="body" idx="1"/>
          </p:nvPr>
        </p:nvSpPr>
        <p:spPr/>
        <p:txBody>
          <a:bodyPr/>
          <a:lstStyle/>
          <a:p>
            <a:r>
              <a:rPr lang="en-US" dirty="0">
                <a:ea typeface="Calibri"/>
                <a:cs typeface="Calibri"/>
              </a:rPr>
              <a:t>Alle </a:t>
            </a:r>
            <a:r>
              <a:rPr lang="en-US" dirty="0" err="1">
                <a:ea typeface="Calibri"/>
                <a:cs typeface="Calibri"/>
              </a:rPr>
              <a:t>inspirerende</a:t>
            </a:r>
            <a:r>
              <a:rPr lang="en-US" dirty="0">
                <a:ea typeface="Calibri"/>
                <a:cs typeface="Calibri"/>
              </a:rPr>
              <a:t> </a:t>
            </a:r>
            <a:r>
              <a:rPr lang="en-US" dirty="0" err="1">
                <a:ea typeface="Calibri"/>
                <a:cs typeface="Calibri"/>
              </a:rPr>
              <a:t>praktijken</a:t>
            </a:r>
            <a:r>
              <a:rPr lang="en-US" dirty="0">
                <a:ea typeface="Calibri"/>
                <a:cs typeface="Calibri"/>
              </a:rPr>
              <a:t> die </a:t>
            </a:r>
            <a:r>
              <a:rPr lang="en-US" dirty="0" err="1">
                <a:ea typeface="Calibri"/>
                <a:cs typeface="Calibri"/>
              </a:rPr>
              <a:t>wij</a:t>
            </a:r>
            <a:r>
              <a:rPr lang="en-US" dirty="0">
                <a:ea typeface="Calibri"/>
                <a:cs typeface="Calibri"/>
              </a:rPr>
              <a:t> </a:t>
            </a:r>
            <a:r>
              <a:rPr lang="en-US" dirty="0" err="1">
                <a:ea typeface="Calibri"/>
                <a:cs typeface="Calibri"/>
              </a:rPr>
              <a:t>verzamelden</a:t>
            </a:r>
            <a:r>
              <a:rPr lang="en-US" dirty="0">
                <a:ea typeface="Calibri"/>
                <a:cs typeface="Calibri"/>
              </a:rPr>
              <a:t> </a:t>
            </a:r>
            <a:r>
              <a:rPr lang="en-US" dirty="0" err="1">
                <a:ea typeface="Calibri"/>
                <a:cs typeface="Calibri"/>
              </a:rPr>
              <a:t>vind</a:t>
            </a:r>
            <a:r>
              <a:rPr lang="en-US" dirty="0">
                <a:ea typeface="Calibri"/>
                <a:cs typeface="Calibri"/>
              </a:rPr>
              <a:t> je op </a:t>
            </a:r>
            <a:r>
              <a:rPr lang="en-US" dirty="0"/>
              <a:t>https://www.gezondleven.be/inspirerende-praktijken-in-de-gezondheidsmatrix?search=&amp;themas%5B%5D=voeding</a:t>
            </a:r>
            <a:endParaRPr lang="en-US">
              <a:ea typeface="Calibri"/>
              <a:cs typeface="Calibri"/>
            </a:endParaRPr>
          </a:p>
        </p:txBody>
      </p:sp>
      <p:sp>
        <p:nvSpPr>
          <p:cNvPr id="4" name="Tijdelijke aanduiding voor dianummer 3">
            <a:extLst>
              <a:ext uri="{FF2B5EF4-FFF2-40B4-BE49-F238E27FC236}">
                <a16:creationId xmlns:a16="http://schemas.microsoft.com/office/drawing/2014/main" id="{B8EFD5AF-426E-3667-9BA4-8A5A853570EF}"/>
              </a:ext>
            </a:extLst>
          </p:cNvPr>
          <p:cNvSpPr>
            <a:spLocks noGrp="1"/>
          </p:cNvSpPr>
          <p:nvPr>
            <p:ph type="sldNum" sz="quarter" idx="5"/>
          </p:nvPr>
        </p:nvSpPr>
        <p:spPr/>
        <p:txBody>
          <a:bodyPr/>
          <a:lstStyle/>
          <a:p>
            <a:fld id="{A42FDF90-6B46-46C0-8AB4-041CCF167BB1}" type="slidenum">
              <a:rPr lang="nl-BE" smtClean="0"/>
              <a:t>8</a:t>
            </a:fld>
            <a:endParaRPr lang="nl-BE"/>
          </a:p>
        </p:txBody>
      </p:sp>
    </p:spTree>
    <p:extLst>
      <p:ext uri="{BB962C8B-B14F-4D97-AF65-F5344CB8AC3E}">
        <p14:creationId xmlns:p14="http://schemas.microsoft.com/office/powerpoint/2010/main" val="4244029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Foto CKG </a:t>
            </a:r>
            <a:r>
              <a:rPr lang="en-US" dirty="0" err="1">
                <a:ea typeface="Calibri"/>
                <a:cs typeface="Calibri"/>
              </a:rPr>
              <a:t>sint</a:t>
            </a:r>
            <a:r>
              <a:rPr lang="en-US" dirty="0">
                <a:ea typeface="Calibri"/>
                <a:cs typeface="Calibri"/>
              </a:rPr>
              <a:t> Clara, studio +, </a:t>
            </a:r>
            <a:r>
              <a:rPr lang="en-US" dirty="0" err="1">
                <a:ea typeface="Calibri"/>
                <a:cs typeface="Calibri"/>
              </a:rPr>
              <a:t>jeugdzorg</a:t>
            </a:r>
            <a:r>
              <a:rPr lang="en-US" dirty="0">
                <a:ea typeface="Calibri"/>
                <a:cs typeface="Calibri"/>
              </a:rPr>
              <a:t> </a:t>
            </a:r>
            <a:r>
              <a:rPr lang="en-US" dirty="0" err="1">
                <a:ea typeface="Calibri"/>
                <a:cs typeface="Calibri"/>
              </a:rPr>
              <a:t>emmaus</a:t>
            </a:r>
            <a:r>
              <a:rPr lang="en-US" dirty="0">
                <a:ea typeface="Calibri"/>
                <a:cs typeface="Calibri"/>
              </a:rPr>
              <a:t> </a:t>
            </a:r>
            <a:r>
              <a:rPr lang="en-US" dirty="0" err="1">
                <a:ea typeface="Calibri"/>
                <a:cs typeface="Calibri"/>
              </a:rPr>
              <a:t>antwerpen</a:t>
            </a:r>
            <a:r>
              <a:rPr lang="en-US" dirty="0">
                <a:ea typeface="Calibri"/>
                <a:cs typeface="Calibri"/>
              </a:rPr>
              <a:t> (de </a:t>
            </a:r>
            <a:r>
              <a:rPr lang="en-US" dirty="0" err="1">
                <a:ea typeface="Calibri"/>
                <a:cs typeface="Calibri"/>
              </a:rPr>
              <a:t>grote</a:t>
            </a:r>
            <a:r>
              <a:rPr lang="en-US" dirty="0">
                <a:ea typeface="Calibri"/>
                <a:cs typeface="Calibri"/>
              </a:rPr>
              <a:t> </a:t>
            </a:r>
            <a:r>
              <a:rPr lang="en-US" dirty="0" err="1">
                <a:ea typeface="Calibri"/>
                <a:cs typeface="Calibri"/>
              </a:rPr>
              <a:t>robijn</a:t>
            </a:r>
            <a:r>
              <a:rPr lang="en-US" dirty="0">
                <a:ea typeface="Calibri"/>
                <a:cs typeface="Calibri"/>
              </a:rPr>
              <a:t>), minor </a:t>
            </a:r>
            <a:r>
              <a:rPr lang="en-US" dirty="0" err="1">
                <a:ea typeface="Calibri"/>
                <a:cs typeface="Calibri"/>
              </a:rPr>
              <a:t>ndako</a:t>
            </a:r>
            <a:r>
              <a:rPr lang="en-US" dirty="0">
                <a:ea typeface="Calibri"/>
                <a:cs typeface="Calibri"/>
              </a:rPr>
              <a:t> </a:t>
            </a:r>
            <a:r>
              <a:rPr lang="en-US" dirty="0" err="1">
                <a:ea typeface="Calibri"/>
                <a:cs typeface="Calibri"/>
              </a:rPr>
              <a:t>jaarrapport</a:t>
            </a:r>
            <a:r>
              <a:rPr lang="en-US" dirty="0">
                <a:ea typeface="Calibri"/>
                <a:cs typeface="Calibri"/>
              </a:rPr>
              <a:t> 2017, </a:t>
            </a:r>
            <a:endParaRPr lang="nl-NL"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9</a:t>
            </a:fld>
            <a:endParaRPr lang="nl-BE"/>
          </a:p>
        </p:txBody>
      </p:sp>
    </p:spTree>
    <p:extLst>
      <p:ext uri="{BB962C8B-B14F-4D97-AF65-F5344CB8AC3E}">
        <p14:creationId xmlns:p14="http://schemas.microsoft.com/office/powerpoint/2010/main" val="1944663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18.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01">
    <p:spTree>
      <p:nvGrpSpPr>
        <p:cNvPr id="1" name=""/>
        <p:cNvGrpSpPr/>
        <p:nvPr/>
      </p:nvGrpSpPr>
      <p:grpSpPr>
        <a:xfrm>
          <a:off x="0" y="0"/>
          <a:ext cx="0" cy="0"/>
          <a:chOff x="0" y="0"/>
          <a:chExt cx="0" cy="0"/>
        </a:xfrm>
      </p:grpSpPr>
      <p:sp>
        <p:nvSpPr>
          <p:cNvPr id="2" name="Title 1"/>
          <p:cNvSpPr>
            <a:spLocks noGrp="1"/>
          </p:cNvSpPr>
          <p:nvPr>
            <p:ph type="title"/>
          </p:nvPr>
        </p:nvSpPr>
        <p:spPr>
          <a:xfrm>
            <a:off x="720000" y="1260000"/>
            <a:ext cx="6120000" cy="144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p:txBody>
          <a:bodyPr/>
          <a:lstStyle/>
          <a:p>
            <a:fld id="{B67774C5-FF33-4292-8B64-49963CA21661}"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408926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THEMA gezondheid &amp; milie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gezondheid</a:t>
            </a:r>
            <a:r>
              <a:rPr lang="en-US"/>
              <a:t> &amp; milieu</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6400" y="507600"/>
            <a:ext cx="1011607" cy="101732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17600" y="496800"/>
            <a:ext cx="1074475" cy="1063045"/>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69600" y="471600"/>
            <a:ext cx="548668" cy="114877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20000" y="507600"/>
            <a:ext cx="1011607" cy="1005891"/>
          </a:xfrm>
          <a:prstGeom prst="rect">
            <a:avLst/>
          </a:prstGeom>
        </p:spPr>
      </p:pic>
    </p:spTree>
    <p:extLst>
      <p:ext uri="{BB962C8B-B14F-4D97-AF65-F5344CB8AC3E}">
        <p14:creationId xmlns:p14="http://schemas.microsoft.com/office/powerpoint/2010/main" val="4208925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ALLE THE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presentatie</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11461" y="509194"/>
            <a:ext cx="899206" cy="894126"/>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52837" y="551582"/>
            <a:ext cx="665514" cy="817922"/>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11321" y="605275"/>
            <a:ext cx="848404" cy="721397"/>
          </a:xfrm>
          <a:prstGeom prst="rect">
            <a:avLst/>
          </a:prstGeom>
        </p:spPr>
      </p:pic>
      <p:pic>
        <p:nvPicPr>
          <p:cNvPr id="20" name="Picture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93602" y="658966"/>
            <a:ext cx="924607" cy="624872"/>
          </a:xfrm>
          <a:prstGeom prst="rect">
            <a:avLst/>
          </a:prstGeom>
        </p:spPr>
      </p:pic>
      <p:pic>
        <p:nvPicPr>
          <p:cNvPr id="21" name="Picture 2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0000" y="684398"/>
            <a:ext cx="980490" cy="579150"/>
          </a:xfrm>
          <a:prstGeom prst="rect">
            <a:avLst/>
          </a:prstGeom>
        </p:spPr>
      </p:pic>
    </p:spTree>
    <p:extLst>
      <p:ext uri="{BB962C8B-B14F-4D97-AF65-F5344CB8AC3E}">
        <p14:creationId xmlns:p14="http://schemas.microsoft.com/office/powerpoint/2010/main" val="482989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houdstafel">
    <p:spTree>
      <p:nvGrpSpPr>
        <p:cNvPr id="1" name=""/>
        <p:cNvGrpSpPr/>
        <p:nvPr/>
      </p:nvGrpSpPr>
      <p:grpSpPr>
        <a:xfrm>
          <a:off x="0" y="0"/>
          <a:ext cx="0" cy="0"/>
          <a:chOff x="0" y="0"/>
          <a:chExt cx="0" cy="0"/>
        </a:xfrm>
      </p:grpSpPr>
      <p:sp>
        <p:nvSpPr>
          <p:cNvPr id="2" name="Title 1"/>
          <p:cNvSpPr>
            <a:spLocks noGrp="1"/>
          </p:cNvSpPr>
          <p:nvPr>
            <p:ph type="title"/>
          </p:nvPr>
        </p:nvSpPr>
        <p:spPr>
          <a:xfrm>
            <a:off x="540000" y="460800"/>
            <a:ext cx="8244000" cy="360000"/>
          </a:xfrm>
        </p:spPr>
        <p:txBody>
          <a:bodyPr/>
          <a:lstStyle>
            <a:lvl1pPr>
              <a:defRPr sz="2400">
                <a:solidFill>
                  <a:schemeClr val="bg1"/>
                </a:solidFill>
              </a:defRPr>
            </a:lvl1pPr>
          </a:lstStyle>
          <a:p>
            <a:r>
              <a:rPr lang="en-US"/>
              <a:t>Click to edit Master title style</a:t>
            </a:r>
            <a:endParaRPr lang="nl-BE"/>
          </a:p>
        </p:txBody>
      </p:sp>
      <p:sp>
        <p:nvSpPr>
          <p:cNvPr id="3" name="Date Placeholder 2"/>
          <p:cNvSpPr>
            <a:spLocks noGrp="1"/>
          </p:cNvSpPr>
          <p:nvPr>
            <p:ph type="dt" sz="half" idx="10"/>
          </p:nvPr>
        </p:nvSpPr>
        <p:spPr/>
        <p:txBody>
          <a:bodyPr/>
          <a:lstStyle/>
          <a:p>
            <a:fld id="{A6A440F9-096D-4BE8-820E-C5E10E2F52C9}" type="datetime1">
              <a:rPr lang="nl-BE" smtClean="0"/>
              <a:t>29/10/2025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B23AB928-941E-4114-ADAE-BFAF879226BF}" type="slidenum">
              <a:rPr lang="nl-BE" smtClean="0"/>
              <a:t>‹nr.›</a:t>
            </a:fld>
            <a:endParaRPr lang="nl-BE"/>
          </a:p>
        </p:txBody>
      </p:sp>
      <p:sp>
        <p:nvSpPr>
          <p:cNvPr id="7" name="Text Placeholder 6"/>
          <p:cNvSpPr>
            <a:spLocks noGrp="1"/>
          </p:cNvSpPr>
          <p:nvPr>
            <p:ph type="body" sz="quarter" idx="13"/>
          </p:nvPr>
        </p:nvSpPr>
        <p:spPr>
          <a:xfrm>
            <a:off x="539750" y="1054799"/>
            <a:ext cx="8243888" cy="3506400"/>
          </a:xfrm>
        </p:spPr>
        <p:txBody>
          <a:bodyPr/>
          <a:lstStyle>
            <a:lvl1pPr marL="0" indent="-360000">
              <a:lnSpc>
                <a:spcPct val="100000"/>
              </a:lnSpc>
              <a:spcAft>
                <a:spcPts val="1800"/>
              </a:spcAft>
              <a:buClr>
                <a:schemeClr val="bg1"/>
              </a:buClr>
              <a:buSzPct val="112000"/>
              <a:buFont typeface="+mj-lt"/>
              <a:buAutoNum type="arabicPeriod"/>
              <a:defRPr/>
            </a:lvl1pPr>
          </a:lstStyle>
          <a:p>
            <a:pPr lvl="0"/>
            <a:r>
              <a:rPr lang="en-US"/>
              <a:t>Click to edit Master text style</a:t>
            </a:r>
          </a:p>
        </p:txBody>
      </p:sp>
    </p:spTree>
    <p:extLst>
      <p:ext uri="{BB962C8B-B14F-4D97-AF65-F5344CB8AC3E}">
        <p14:creationId xmlns:p14="http://schemas.microsoft.com/office/powerpoint/2010/main" val="2329899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273504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189472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oofdstuk 0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256476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oofdstuk 0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8360258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oofdstuk 0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493996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615439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3253334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alternatief 2">
    <p:spTree>
      <p:nvGrpSpPr>
        <p:cNvPr id="1" name=""/>
        <p:cNvGrpSpPr/>
        <p:nvPr/>
      </p:nvGrpSpPr>
      <p:grpSpPr>
        <a:xfrm>
          <a:off x="0" y="0"/>
          <a:ext cx="0" cy="0"/>
          <a:chOff x="0" y="0"/>
          <a:chExt cx="0" cy="0"/>
        </a:xfrm>
      </p:grpSpPr>
      <p:sp>
        <p:nvSpPr>
          <p:cNvPr id="14" name="Freeform 13"/>
          <p:cNvSpPr/>
          <p:nvPr userDrawn="1"/>
        </p:nvSpPr>
        <p:spPr>
          <a:xfrm>
            <a:off x="0" y="1"/>
            <a:ext cx="7858600" cy="5143500"/>
          </a:xfrm>
          <a:custGeom>
            <a:avLst/>
            <a:gdLst>
              <a:gd name="connsiteX0" fmla="*/ 0 w 7858600"/>
              <a:gd name="connsiteY0" fmla="*/ 0 h 5143500"/>
              <a:gd name="connsiteX1" fmla="*/ 7858600 w 7858600"/>
              <a:gd name="connsiteY1" fmla="*/ 0 h 5143500"/>
              <a:gd name="connsiteX2" fmla="*/ 4888941 w 7858600"/>
              <a:gd name="connsiteY2" fmla="*/ 5143500 h 5143500"/>
              <a:gd name="connsiteX3" fmla="*/ 1508259 w 7858600"/>
              <a:gd name="connsiteY3" fmla="*/ 5143500 h 5143500"/>
              <a:gd name="connsiteX4" fmla="*/ 0 w 7858600"/>
              <a:gd name="connsiteY4" fmla="*/ 2531170 h 5143500"/>
              <a:gd name="connsiteX5" fmla="*/ 0 w 7858600"/>
              <a:gd name="connsiteY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600" h="5143500">
                <a:moveTo>
                  <a:pt x="0" y="0"/>
                </a:moveTo>
                <a:lnTo>
                  <a:pt x="7858600" y="0"/>
                </a:lnTo>
                <a:lnTo>
                  <a:pt x="4888941" y="5143500"/>
                </a:lnTo>
                <a:lnTo>
                  <a:pt x="1508259" y="5143500"/>
                </a:lnTo>
                <a:lnTo>
                  <a:pt x="0" y="253117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1260000"/>
            <a:ext cx="5040000" cy="72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a:xfrm>
            <a:off x="720000" y="2224800"/>
            <a:ext cx="2057400" cy="273844"/>
          </a:xfrm>
        </p:spPr>
        <p:txBody>
          <a:bodyPr/>
          <a:lstStyle/>
          <a:p>
            <a:fld id="{AD73AED1-329C-4C76-B5FE-B1047D53A16F}"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105241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7062163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oofdstuk 0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692452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oofdstuk 0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4077205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oofdstuk 0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584323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Tree>
    <p:extLst>
      <p:ext uri="{BB962C8B-B14F-4D97-AF65-F5344CB8AC3E}">
        <p14:creationId xmlns:p14="http://schemas.microsoft.com/office/powerpoint/2010/main" val="30282294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Tree>
    <p:extLst>
      <p:ext uri="{BB962C8B-B14F-4D97-AF65-F5344CB8AC3E}">
        <p14:creationId xmlns:p14="http://schemas.microsoft.com/office/powerpoint/2010/main" val="10386570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12193511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3133592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0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1260000"/>
            <a:ext cx="6120000" cy="144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p:txBody>
          <a:bodyPr/>
          <a:lstStyle/>
          <a:p>
            <a:fld id="{B67774C5-FF33-4292-8B64-49963CA21661}"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284888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alternatief 2">
    <p:bg>
      <p:bgPr>
        <a:solidFill>
          <a:schemeClr val="bg2"/>
        </a:solidFill>
        <a:effectLst/>
      </p:bgPr>
    </p:bg>
    <p:spTree>
      <p:nvGrpSpPr>
        <p:cNvPr id="1" name=""/>
        <p:cNvGrpSpPr/>
        <p:nvPr/>
      </p:nvGrpSpPr>
      <p:grpSpPr>
        <a:xfrm>
          <a:off x="0" y="0"/>
          <a:ext cx="0" cy="0"/>
          <a:chOff x="0" y="0"/>
          <a:chExt cx="0" cy="0"/>
        </a:xfrm>
      </p:grpSpPr>
      <p:sp>
        <p:nvSpPr>
          <p:cNvPr id="14" name="Freeform 13"/>
          <p:cNvSpPr/>
          <p:nvPr userDrawn="1"/>
        </p:nvSpPr>
        <p:spPr>
          <a:xfrm>
            <a:off x="0" y="1"/>
            <a:ext cx="7858600" cy="5143500"/>
          </a:xfrm>
          <a:custGeom>
            <a:avLst/>
            <a:gdLst>
              <a:gd name="connsiteX0" fmla="*/ 0 w 7858600"/>
              <a:gd name="connsiteY0" fmla="*/ 0 h 5143500"/>
              <a:gd name="connsiteX1" fmla="*/ 7858600 w 7858600"/>
              <a:gd name="connsiteY1" fmla="*/ 0 h 5143500"/>
              <a:gd name="connsiteX2" fmla="*/ 4888941 w 7858600"/>
              <a:gd name="connsiteY2" fmla="*/ 5143500 h 5143500"/>
              <a:gd name="connsiteX3" fmla="*/ 1508259 w 7858600"/>
              <a:gd name="connsiteY3" fmla="*/ 5143500 h 5143500"/>
              <a:gd name="connsiteX4" fmla="*/ 0 w 7858600"/>
              <a:gd name="connsiteY4" fmla="*/ 2531170 h 5143500"/>
              <a:gd name="connsiteX5" fmla="*/ 0 w 7858600"/>
              <a:gd name="connsiteY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600" h="5143500">
                <a:moveTo>
                  <a:pt x="0" y="0"/>
                </a:moveTo>
                <a:lnTo>
                  <a:pt x="7858600" y="0"/>
                </a:lnTo>
                <a:lnTo>
                  <a:pt x="4888941" y="5143500"/>
                </a:lnTo>
                <a:lnTo>
                  <a:pt x="1508259" y="5143500"/>
                </a:lnTo>
                <a:lnTo>
                  <a:pt x="0" y="253117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1260000"/>
            <a:ext cx="5040000" cy="72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a:xfrm>
            <a:off x="720000" y="2224800"/>
            <a:ext cx="2057400" cy="273844"/>
          </a:xfrm>
        </p:spPr>
        <p:txBody>
          <a:bodyPr/>
          <a:lstStyle/>
          <a:p>
            <a:fld id="{AD73AED1-329C-4C76-B5FE-B1047D53A16F}"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2766484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lternatief 3">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068" b="2641"/>
          <a:stretch/>
        </p:blipFill>
        <p:spPr>
          <a:xfrm>
            <a:off x="0" y="0"/>
            <a:ext cx="9144000" cy="5143500"/>
          </a:xfrm>
          <a:prstGeom prst="rect">
            <a:avLst/>
          </a:prstGeom>
        </p:spPr>
      </p:pic>
      <p:sp>
        <p:nvSpPr>
          <p:cNvPr id="9" name="Flowchart: Merge 8"/>
          <p:cNvSpPr/>
          <p:nvPr userDrawn="1"/>
        </p:nvSpPr>
        <p:spPr>
          <a:xfrm>
            <a:off x="2777400" y="0"/>
            <a:ext cx="7082972" cy="6096000"/>
          </a:xfrm>
          <a:prstGeom prst="flowChartMerge">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2253600"/>
            <a:ext cx="3492000" cy="720000"/>
          </a:xfrm>
        </p:spPr>
        <p:txBody>
          <a:bodyPr/>
          <a:lstStyle>
            <a:lvl1pPr>
              <a:defRPr>
                <a:solidFill>
                  <a:schemeClr val="bg2"/>
                </a:solidFill>
              </a:defRPr>
            </a:lvl1p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DBCD64F5-1E45-4747-87AD-DBE227A372FD}"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31600" y="561600"/>
            <a:ext cx="1295467" cy="682660"/>
          </a:xfrm>
          <a:prstGeom prst="rect">
            <a:avLst/>
          </a:prstGeom>
        </p:spPr>
      </p:pic>
    </p:spTree>
    <p:extLst>
      <p:ext uri="{BB962C8B-B14F-4D97-AF65-F5344CB8AC3E}">
        <p14:creationId xmlns:p14="http://schemas.microsoft.com/office/powerpoint/2010/main" val="36809394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alternatief 3">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068" b="2641"/>
          <a:stretch/>
        </p:blipFill>
        <p:spPr>
          <a:xfrm>
            <a:off x="0" y="0"/>
            <a:ext cx="9144000" cy="5143500"/>
          </a:xfrm>
          <a:prstGeom prst="rect">
            <a:avLst/>
          </a:prstGeom>
        </p:spPr>
      </p:pic>
      <p:sp>
        <p:nvSpPr>
          <p:cNvPr id="9" name="Flowchart: Merge 8"/>
          <p:cNvSpPr/>
          <p:nvPr userDrawn="1"/>
        </p:nvSpPr>
        <p:spPr>
          <a:xfrm>
            <a:off x="2777400" y="0"/>
            <a:ext cx="7082972" cy="6096000"/>
          </a:xfrm>
          <a:prstGeom prst="flowChartMerge">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2253600"/>
            <a:ext cx="3492000" cy="720000"/>
          </a:xfrm>
        </p:spPr>
        <p:txBody>
          <a:bodyPr/>
          <a:lstStyle>
            <a:lvl1pPr>
              <a:defRPr>
                <a:solidFill>
                  <a:schemeClr val="bg2"/>
                </a:solidFill>
              </a:defRPr>
            </a:lvl1p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DBCD64F5-1E45-4747-87AD-DBE227A372FD}"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31600" y="561600"/>
            <a:ext cx="1295467" cy="682660"/>
          </a:xfrm>
          <a:prstGeom prst="rect">
            <a:avLst/>
          </a:prstGeom>
        </p:spPr>
      </p:pic>
    </p:spTree>
    <p:extLst>
      <p:ext uri="{BB962C8B-B14F-4D97-AF65-F5344CB8AC3E}">
        <p14:creationId xmlns:p14="http://schemas.microsoft.com/office/powerpoint/2010/main" val="5296190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ver alternatief 4">
    <p:bg>
      <p:bgPr>
        <a:solidFill>
          <a:schemeClr val="bg2"/>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4"/>
          </p:nvPr>
        </p:nvSpPr>
        <p:spPr>
          <a:xfrm>
            <a:off x="2678275" y="0"/>
            <a:ext cx="6451450" cy="5143500"/>
          </a:xfrm>
          <a:custGeom>
            <a:avLst/>
            <a:gdLst>
              <a:gd name="connsiteX0" fmla="*/ 0 w 6451450"/>
              <a:gd name="connsiteY0" fmla="*/ 0 h 5143500"/>
              <a:gd name="connsiteX1" fmla="*/ 6451450 w 6451450"/>
              <a:gd name="connsiteY1" fmla="*/ 0 h 5143500"/>
              <a:gd name="connsiteX2" fmla="*/ 3481892 w 6451450"/>
              <a:gd name="connsiteY2" fmla="*/ 5143500 h 5143500"/>
              <a:gd name="connsiteX3" fmla="*/ 2969559 w 645145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6451450" h="5143500">
                <a:moveTo>
                  <a:pt x="0" y="0"/>
                </a:moveTo>
                <a:lnTo>
                  <a:pt x="6451450" y="0"/>
                </a:lnTo>
                <a:lnTo>
                  <a:pt x="3481892" y="5143500"/>
                </a:lnTo>
                <a:lnTo>
                  <a:pt x="2969559" y="5143500"/>
                </a:lnTo>
                <a:close/>
              </a:path>
            </a:pathLst>
          </a:custGeom>
          <a:solidFill>
            <a:schemeClr val="tx1"/>
          </a:solidFill>
        </p:spPr>
        <p:txBody>
          <a:bodyPr wrap="square" tIns="720000">
            <a:noAutofit/>
          </a:bodyPr>
          <a:lstStyle>
            <a:lvl1pPr algn="ctr">
              <a:buClr>
                <a:schemeClr val="bg2"/>
              </a:buClr>
              <a:defRPr/>
            </a:lvl1pPr>
          </a:lstStyle>
          <a:p>
            <a:r>
              <a:rPr lang="nl-NL"/>
              <a:t>Klik op het pictogram als u een afbeelding wilt toevoegen</a:t>
            </a:r>
            <a:endParaRPr lang="nl-BE"/>
          </a:p>
        </p:txBody>
      </p:sp>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24674311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ver alternatief 5">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3690575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 THEMA voeding">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gezonde</a:t>
            </a:r>
            <a:r>
              <a:rPr lang="en-US"/>
              <a:t> </a:t>
            </a:r>
            <a:r>
              <a:rPr lang="en-US" err="1"/>
              <a:t>voeding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93200" y="511200"/>
            <a:ext cx="730800" cy="78701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7200" y="507600"/>
            <a:ext cx="946800" cy="839722"/>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0000" y="629999"/>
            <a:ext cx="1090800" cy="644306"/>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5600" y="385200"/>
            <a:ext cx="734400" cy="1050758"/>
          </a:xfrm>
          <a:prstGeom prst="rect">
            <a:avLst/>
          </a:prstGeom>
        </p:spPr>
      </p:pic>
    </p:spTree>
    <p:extLst>
      <p:ext uri="{BB962C8B-B14F-4D97-AF65-F5344CB8AC3E}">
        <p14:creationId xmlns:p14="http://schemas.microsoft.com/office/powerpoint/2010/main" val="9249863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THEMA beweging">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beweging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00800" y="604800"/>
            <a:ext cx="1051200" cy="949084"/>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0800" y="687600"/>
            <a:ext cx="1080000" cy="72989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37200" y="450000"/>
            <a:ext cx="1069200" cy="95696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05600" y="626400"/>
            <a:ext cx="506811" cy="860400"/>
          </a:xfrm>
          <a:prstGeom prst="rect">
            <a:avLst/>
          </a:prstGeom>
        </p:spPr>
      </p:pic>
    </p:spTree>
    <p:extLst>
      <p:ext uri="{BB962C8B-B14F-4D97-AF65-F5344CB8AC3E}">
        <p14:creationId xmlns:p14="http://schemas.microsoft.com/office/powerpoint/2010/main" val="1575053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THEMA roke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tabak</a:t>
            </a:r>
            <a:r>
              <a:rPr lang="en-US"/>
              <a:t>/</a:t>
            </a:r>
            <a:r>
              <a:rPr lang="en-US" err="1"/>
              <a:t>roken</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1600" y="392400"/>
            <a:ext cx="892800" cy="870480"/>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23600" y="406800"/>
            <a:ext cx="752400" cy="1003200"/>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91600" y="622800"/>
            <a:ext cx="921600" cy="670254"/>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0800" y="554400"/>
            <a:ext cx="932400" cy="792818"/>
          </a:xfrm>
          <a:prstGeom prst="rect">
            <a:avLst/>
          </a:prstGeom>
        </p:spPr>
      </p:pic>
    </p:spTree>
    <p:extLst>
      <p:ext uri="{BB962C8B-B14F-4D97-AF65-F5344CB8AC3E}">
        <p14:creationId xmlns:p14="http://schemas.microsoft.com/office/powerpoint/2010/main" val="13029656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THEMA geestelijke/mentale gezondhei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26613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geestelijke</a:t>
            </a:r>
            <a:r>
              <a:rPr lang="en-US"/>
              <a:t>/</a:t>
            </a:r>
            <a:r>
              <a:rPr lang="en-US" err="1"/>
              <a:t>mentale</a:t>
            </a:r>
            <a:r>
              <a:rPr lang="en-US"/>
              <a:t> </a:t>
            </a:r>
            <a:r>
              <a:rPr lang="en-US" err="1"/>
              <a:t>gezondheid</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0000" y="662400"/>
            <a:ext cx="757023" cy="930387"/>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53600" y="658800"/>
            <a:ext cx="728128" cy="91305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69600" y="608400"/>
            <a:ext cx="1011289" cy="982395"/>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426800" y="349200"/>
            <a:ext cx="999731" cy="1225105"/>
          </a:xfrm>
          <a:prstGeom prst="rect">
            <a:avLst/>
          </a:prstGeom>
        </p:spPr>
      </p:pic>
    </p:spTree>
    <p:extLst>
      <p:ext uri="{BB962C8B-B14F-4D97-AF65-F5344CB8AC3E}">
        <p14:creationId xmlns:p14="http://schemas.microsoft.com/office/powerpoint/2010/main" val="38997859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THEMA gezondheid &amp; milieu">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gezondheid</a:t>
            </a:r>
            <a:r>
              <a:rPr lang="en-US"/>
              <a:t> &amp; milieu</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6400" y="507600"/>
            <a:ext cx="1011607" cy="101732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17600" y="496800"/>
            <a:ext cx="1074475" cy="1063045"/>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69600" y="471600"/>
            <a:ext cx="548668" cy="114877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20000" y="507600"/>
            <a:ext cx="1011607" cy="1005891"/>
          </a:xfrm>
          <a:prstGeom prst="rect">
            <a:avLst/>
          </a:prstGeom>
        </p:spPr>
      </p:pic>
    </p:spTree>
    <p:extLst>
      <p:ext uri="{BB962C8B-B14F-4D97-AF65-F5344CB8AC3E}">
        <p14:creationId xmlns:p14="http://schemas.microsoft.com/office/powerpoint/2010/main" val="1439048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ALLE THEMA'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presentatie</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11461" y="509194"/>
            <a:ext cx="899206" cy="894126"/>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52837" y="551582"/>
            <a:ext cx="665514" cy="817922"/>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11321" y="605275"/>
            <a:ext cx="848404" cy="721397"/>
          </a:xfrm>
          <a:prstGeom prst="rect">
            <a:avLst/>
          </a:prstGeom>
        </p:spPr>
      </p:pic>
      <p:pic>
        <p:nvPicPr>
          <p:cNvPr id="20" name="Picture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93602" y="658966"/>
            <a:ext cx="924607" cy="624872"/>
          </a:xfrm>
          <a:prstGeom prst="rect">
            <a:avLst/>
          </a:prstGeom>
        </p:spPr>
      </p:pic>
      <p:pic>
        <p:nvPicPr>
          <p:cNvPr id="21" name="Picture 2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0000" y="684398"/>
            <a:ext cx="980490" cy="579150"/>
          </a:xfrm>
          <a:prstGeom prst="rect">
            <a:avLst/>
          </a:prstGeom>
        </p:spPr>
      </p:pic>
    </p:spTree>
    <p:extLst>
      <p:ext uri="{BB962C8B-B14F-4D97-AF65-F5344CB8AC3E}">
        <p14:creationId xmlns:p14="http://schemas.microsoft.com/office/powerpoint/2010/main" val="35802772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oto schermbreed en sm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sz="half" idx="1" hasCustomPrompt="1"/>
          </p:nvPr>
        </p:nvSpPr>
        <p:spPr>
          <a:xfrm>
            <a:off x="539750" y="1368000"/>
            <a:ext cx="8604250" cy="3060000"/>
          </a:xfrm>
        </p:spPr>
        <p:txBody>
          <a:bodyPr/>
          <a:lstStyle/>
          <a:p>
            <a:pPr lvl="0"/>
            <a:r>
              <a:rPr lang="en-US" err="1"/>
              <a:t>Plaats</a:t>
            </a:r>
            <a:r>
              <a:rPr lang="en-US"/>
              <a:t> </a:t>
            </a:r>
            <a:r>
              <a:rPr lang="en-US" err="1"/>
              <a:t>hier</a:t>
            </a:r>
            <a:r>
              <a:rPr lang="en-US"/>
              <a:t> </a:t>
            </a:r>
            <a:r>
              <a:rPr lang="en-US" err="1"/>
              <a:t>een</a:t>
            </a:r>
            <a:r>
              <a:rPr lang="en-US"/>
              <a:t> </a:t>
            </a:r>
            <a:r>
              <a:rPr lang="en-US" err="1"/>
              <a:t>foto</a:t>
            </a:r>
            <a:r>
              <a:rPr lang="en-US"/>
              <a:t> of </a:t>
            </a:r>
            <a:r>
              <a:rPr lang="en-US" err="1"/>
              <a:t>een</a:t>
            </a:r>
            <a:r>
              <a:rPr lang="en-US"/>
              <a:t> film – </a:t>
            </a:r>
            <a:r>
              <a:rPr lang="en-US" err="1"/>
              <a:t>klik</a:t>
            </a:r>
            <a:r>
              <a:rPr lang="en-US"/>
              <a:t> op het </a:t>
            </a:r>
            <a:r>
              <a:rPr lang="en-US" err="1"/>
              <a:t>icoontje</a:t>
            </a:r>
            <a:r>
              <a:rPr lang="en-US"/>
              <a:t> </a:t>
            </a:r>
            <a:r>
              <a:rPr lang="en-US" err="1"/>
              <a:t>hieronder</a:t>
            </a:r>
            <a:endParaRPr lang="en-US"/>
          </a:p>
        </p:txBody>
      </p:sp>
      <p:sp>
        <p:nvSpPr>
          <p:cNvPr id="8" name="Text Placeholder 7"/>
          <p:cNvSpPr>
            <a:spLocks noGrp="1"/>
          </p:cNvSpPr>
          <p:nvPr>
            <p:ph type="body" sz="quarter" idx="13"/>
          </p:nvPr>
        </p:nvSpPr>
        <p:spPr>
          <a:xfrm>
            <a:off x="539750" y="882650"/>
            <a:ext cx="8243888" cy="270000"/>
          </a:xfrm>
        </p:spPr>
        <p:txBody>
          <a:bodyPr/>
          <a:lstStyle>
            <a:lvl1pPr marL="0" indent="0">
              <a:lnSpc>
                <a:spcPct val="100000"/>
              </a:lnSpc>
              <a:buNone/>
              <a:defRPr sz="2000" b="1"/>
            </a:lvl1pPr>
          </a:lstStyle>
          <a:p>
            <a:pPr lvl="0"/>
            <a:r>
              <a:rPr lang="en-US"/>
              <a:t>Click to edit Master text styles</a:t>
            </a:r>
          </a:p>
        </p:txBody>
      </p:sp>
    </p:spTree>
    <p:extLst>
      <p:ext uri="{BB962C8B-B14F-4D97-AF65-F5344CB8AC3E}">
        <p14:creationId xmlns:p14="http://schemas.microsoft.com/office/powerpoint/2010/main" val="1183414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alternatief 4">
    <p:spTree>
      <p:nvGrpSpPr>
        <p:cNvPr id="1" name=""/>
        <p:cNvGrpSpPr/>
        <p:nvPr/>
      </p:nvGrpSpPr>
      <p:grpSpPr>
        <a:xfrm>
          <a:off x="0" y="0"/>
          <a:ext cx="0" cy="0"/>
          <a:chOff x="0" y="0"/>
          <a:chExt cx="0" cy="0"/>
        </a:xfrm>
      </p:grpSpPr>
      <p:sp>
        <p:nvSpPr>
          <p:cNvPr id="13" name="Picture Placeholder 12"/>
          <p:cNvSpPr>
            <a:spLocks noGrp="1"/>
          </p:cNvSpPr>
          <p:nvPr>
            <p:ph type="pic" sz="quarter" idx="14"/>
          </p:nvPr>
        </p:nvSpPr>
        <p:spPr>
          <a:xfrm>
            <a:off x="2678275" y="0"/>
            <a:ext cx="6451450" cy="5143500"/>
          </a:xfrm>
          <a:custGeom>
            <a:avLst/>
            <a:gdLst>
              <a:gd name="connsiteX0" fmla="*/ 0 w 6451450"/>
              <a:gd name="connsiteY0" fmla="*/ 0 h 5143500"/>
              <a:gd name="connsiteX1" fmla="*/ 6451450 w 6451450"/>
              <a:gd name="connsiteY1" fmla="*/ 0 h 5143500"/>
              <a:gd name="connsiteX2" fmla="*/ 3481892 w 6451450"/>
              <a:gd name="connsiteY2" fmla="*/ 5143500 h 5143500"/>
              <a:gd name="connsiteX3" fmla="*/ 2969559 w 645145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6451450" h="5143500">
                <a:moveTo>
                  <a:pt x="0" y="0"/>
                </a:moveTo>
                <a:lnTo>
                  <a:pt x="6451450" y="0"/>
                </a:lnTo>
                <a:lnTo>
                  <a:pt x="3481892" y="5143500"/>
                </a:lnTo>
                <a:lnTo>
                  <a:pt x="2969559" y="5143500"/>
                </a:lnTo>
                <a:close/>
              </a:path>
            </a:pathLst>
          </a:custGeom>
          <a:solidFill>
            <a:schemeClr val="tx1"/>
          </a:solidFill>
        </p:spPr>
        <p:txBody>
          <a:bodyPr wrap="square" tIns="720000">
            <a:noAutofit/>
          </a:bodyPr>
          <a:lstStyle>
            <a:lvl1pPr algn="ctr">
              <a:buClr>
                <a:schemeClr val="bg2"/>
              </a:buClr>
              <a:defRPr/>
            </a:lvl1pPr>
          </a:lstStyle>
          <a:p>
            <a:r>
              <a:rPr lang="nl-NL"/>
              <a:t>Klik op het pictogram als u een afbeelding wilt toevoegen</a:t>
            </a:r>
            <a:endParaRPr lang="nl-BE"/>
          </a:p>
        </p:txBody>
      </p:sp>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30523447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Inhoudstafel">
    <p:spTree>
      <p:nvGrpSpPr>
        <p:cNvPr id="1" name=""/>
        <p:cNvGrpSpPr/>
        <p:nvPr/>
      </p:nvGrpSpPr>
      <p:grpSpPr>
        <a:xfrm>
          <a:off x="0" y="0"/>
          <a:ext cx="0" cy="0"/>
          <a:chOff x="0" y="0"/>
          <a:chExt cx="0" cy="0"/>
        </a:xfrm>
      </p:grpSpPr>
      <p:sp>
        <p:nvSpPr>
          <p:cNvPr id="2" name="Title 1"/>
          <p:cNvSpPr>
            <a:spLocks noGrp="1"/>
          </p:cNvSpPr>
          <p:nvPr>
            <p:ph type="title"/>
          </p:nvPr>
        </p:nvSpPr>
        <p:spPr>
          <a:xfrm>
            <a:off x="540000" y="460800"/>
            <a:ext cx="8244000" cy="360000"/>
          </a:xfrm>
        </p:spPr>
        <p:txBody>
          <a:bodyPr/>
          <a:lstStyle>
            <a:lvl1pPr>
              <a:defRPr sz="2400">
                <a:solidFill>
                  <a:schemeClr val="bg1"/>
                </a:solidFill>
              </a:defRPr>
            </a:lvl1pPr>
          </a:lstStyle>
          <a:p>
            <a:r>
              <a:rPr lang="en-US"/>
              <a:t>Click to edit Master title style</a:t>
            </a:r>
            <a:endParaRPr lang="nl-BE"/>
          </a:p>
        </p:txBody>
      </p:sp>
      <p:sp>
        <p:nvSpPr>
          <p:cNvPr id="3" name="Date Placeholder 2"/>
          <p:cNvSpPr>
            <a:spLocks noGrp="1"/>
          </p:cNvSpPr>
          <p:nvPr>
            <p:ph type="dt" sz="half" idx="10"/>
          </p:nvPr>
        </p:nvSpPr>
        <p:spPr/>
        <p:txBody>
          <a:bodyPr/>
          <a:lstStyle/>
          <a:p>
            <a:fld id="{A6A440F9-096D-4BE8-820E-C5E10E2F52C9}" type="datetime1">
              <a:rPr lang="nl-BE" smtClean="0"/>
              <a:t>29/10/2025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B23AB928-941E-4114-ADAE-BFAF879226BF}" type="slidenum">
              <a:rPr lang="nl-BE" smtClean="0"/>
              <a:t>‹nr.›</a:t>
            </a:fld>
            <a:endParaRPr lang="nl-BE"/>
          </a:p>
        </p:txBody>
      </p:sp>
      <p:sp>
        <p:nvSpPr>
          <p:cNvPr id="7" name="Text Placeholder 6"/>
          <p:cNvSpPr>
            <a:spLocks noGrp="1"/>
          </p:cNvSpPr>
          <p:nvPr>
            <p:ph type="body" sz="quarter" idx="13"/>
          </p:nvPr>
        </p:nvSpPr>
        <p:spPr>
          <a:xfrm>
            <a:off x="539750" y="1054799"/>
            <a:ext cx="8243888" cy="3506400"/>
          </a:xfrm>
        </p:spPr>
        <p:txBody>
          <a:bodyPr/>
          <a:lstStyle>
            <a:lvl1pPr marL="0" indent="-360000">
              <a:lnSpc>
                <a:spcPct val="100000"/>
              </a:lnSpc>
              <a:spcAft>
                <a:spcPts val="1800"/>
              </a:spcAft>
              <a:buClr>
                <a:schemeClr val="bg1"/>
              </a:buClr>
              <a:buSzPct val="112000"/>
              <a:buFont typeface="+mj-lt"/>
              <a:buAutoNum type="arabicPeriod"/>
              <a:defRPr/>
            </a:lvl1pPr>
          </a:lstStyle>
          <a:p>
            <a:pPr lvl="0"/>
            <a:r>
              <a:rPr lang="en-US"/>
              <a:t>Click to edit Master text style</a:t>
            </a:r>
          </a:p>
        </p:txBody>
      </p:sp>
    </p:spTree>
    <p:extLst>
      <p:ext uri="{BB962C8B-B14F-4D97-AF65-F5344CB8AC3E}">
        <p14:creationId xmlns:p14="http://schemas.microsoft.com/office/powerpoint/2010/main" val="12344038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8" name="Text Placeholder 7"/>
          <p:cNvSpPr>
            <a:spLocks noGrp="1"/>
          </p:cNvSpPr>
          <p:nvPr>
            <p:ph type="body" sz="quarter" idx="13"/>
          </p:nvPr>
        </p:nvSpPr>
        <p:spPr>
          <a:xfrm>
            <a:off x="539750" y="882650"/>
            <a:ext cx="8243888" cy="270000"/>
          </a:xfrm>
        </p:spPr>
        <p:txBody>
          <a:bodyPr/>
          <a:lstStyle>
            <a:lvl1pPr marL="0" indent="0">
              <a:lnSpc>
                <a:spcPct val="100000"/>
              </a:lnSpc>
              <a:buNone/>
              <a:defRPr sz="2000" b="1"/>
            </a:lvl1pPr>
          </a:lstStyle>
          <a:p>
            <a:pPr lvl="0"/>
            <a:r>
              <a:rPr lang="en-US"/>
              <a:t>Click to edit Master text styles</a:t>
            </a:r>
          </a:p>
        </p:txBody>
      </p:sp>
      <p:sp>
        <p:nvSpPr>
          <p:cNvPr id="9" name="Title 8"/>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0817995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oofdstuk 0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4763307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Hoofdstuk 02">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451471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Hoofdstuk 03">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134327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Hoofdstuk 04">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571284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alternatief 5">
    <p:spTree>
      <p:nvGrpSpPr>
        <p:cNvPr id="1" name=""/>
        <p:cNvGrpSpPr/>
        <p:nvPr/>
      </p:nvGrpSpPr>
      <p:grpSpPr>
        <a:xfrm>
          <a:off x="0" y="0"/>
          <a:ext cx="0" cy="0"/>
          <a:chOff x="0" y="0"/>
          <a:chExt cx="0" cy="0"/>
        </a:xfrm>
      </p:grpSpPr>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554935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THEMA voed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gezonde</a:t>
            </a:r>
            <a:r>
              <a:rPr lang="en-US"/>
              <a:t> </a:t>
            </a:r>
            <a:r>
              <a:rPr lang="en-US" err="1"/>
              <a:t>voeding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93200" y="511200"/>
            <a:ext cx="730800" cy="78701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7200" y="507600"/>
            <a:ext cx="946800" cy="839722"/>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0000" y="629999"/>
            <a:ext cx="1090800" cy="644306"/>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5600" y="385200"/>
            <a:ext cx="734400" cy="1050758"/>
          </a:xfrm>
          <a:prstGeom prst="rect">
            <a:avLst/>
          </a:prstGeom>
        </p:spPr>
      </p:pic>
    </p:spTree>
    <p:extLst>
      <p:ext uri="{BB962C8B-B14F-4D97-AF65-F5344CB8AC3E}">
        <p14:creationId xmlns:p14="http://schemas.microsoft.com/office/powerpoint/2010/main" val="3450502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THEMA beweg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beweging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00800" y="604800"/>
            <a:ext cx="1051200" cy="949084"/>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0800" y="687600"/>
            <a:ext cx="1080000" cy="72989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37200" y="450000"/>
            <a:ext cx="1069200" cy="95696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05600" y="626400"/>
            <a:ext cx="506811" cy="860400"/>
          </a:xfrm>
          <a:prstGeom prst="rect">
            <a:avLst/>
          </a:prstGeom>
        </p:spPr>
      </p:pic>
    </p:spTree>
    <p:extLst>
      <p:ext uri="{BB962C8B-B14F-4D97-AF65-F5344CB8AC3E}">
        <p14:creationId xmlns:p14="http://schemas.microsoft.com/office/powerpoint/2010/main" val="3537761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THEMA rok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tabak</a:t>
            </a:r>
            <a:r>
              <a:rPr lang="en-US"/>
              <a:t>/</a:t>
            </a:r>
            <a:r>
              <a:rPr lang="en-US" err="1"/>
              <a:t>roken</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1600" y="392400"/>
            <a:ext cx="892800" cy="870480"/>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23600" y="406800"/>
            <a:ext cx="752400" cy="1003200"/>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91600" y="622800"/>
            <a:ext cx="921600" cy="670254"/>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0800" y="554400"/>
            <a:ext cx="932400" cy="792818"/>
          </a:xfrm>
          <a:prstGeom prst="rect">
            <a:avLst/>
          </a:prstGeom>
        </p:spPr>
      </p:pic>
    </p:spTree>
    <p:extLst>
      <p:ext uri="{BB962C8B-B14F-4D97-AF65-F5344CB8AC3E}">
        <p14:creationId xmlns:p14="http://schemas.microsoft.com/office/powerpoint/2010/main" val="8725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THEMA geestelijke/mentale gezondhei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26613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geestelijke</a:t>
            </a:r>
            <a:r>
              <a:rPr lang="en-US"/>
              <a:t>/</a:t>
            </a:r>
            <a:r>
              <a:rPr lang="en-US" err="1"/>
              <a:t>mentale</a:t>
            </a:r>
            <a:r>
              <a:rPr lang="en-US"/>
              <a:t> </a:t>
            </a:r>
            <a:r>
              <a:rPr lang="en-US" err="1"/>
              <a:t>gezondheid</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29/10/2025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0000" y="662400"/>
            <a:ext cx="757023" cy="930387"/>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53600" y="658800"/>
            <a:ext cx="728128" cy="91305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69600" y="608400"/>
            <a:ext cx="1011289" cy="982395"/>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426800" y="349200"/>
            <a:ext cx="999731" cy="1225105"/>
          </a:xfrm>
          <a:prstGeom prst="rect">
            <a:avLst/>
          </a:prstGeom>
        </p:spPr>
      </p:pic>
    </p:spTree>
    <p:extLst>
      <p:ext uri="{BB962C8B-B14F-4D97-AF65-F5344CB8AC3E}">
        <p14:creationId xmlns:p14="http://schemas.microsoft.com/office/powerpoint/2010/main" val="3124055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26.png"/><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theme" Target="../theme/theme5.xml"/><Relationship Id="rId4"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heme" Target="../theme/theme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image" Target="../media/image26.png"/><Relationship Id="rId5" Type="http://schemas.openxmlformats.org/officeDocument/2006/relationships/theme" Target="../theme/theme7.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727201"/>
            <a:ext cx="7704000" cy="291893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2" name="Title Placeholder 1"/>
          <p:cNvSpPr>
            <a:spLocks noGrp="1"/>
          </p:cNvSpPr>
          <p:nvPr>
            <p:ph type="title"/>
          </p:nvPr>
        </p:nvSpPr>
        <p:spPr>
          <a:xfrm>
            <a:off x="720000" y="1260000"/>
            <a:ext cx="7704000" cy="1440000"/>
          </a:xfrm>
          <a:prstGeom prst="rect">
            <a:avLst/>
          </a:prstGeom>
        </p:spPr>
        <p:txBody>
          <a:bodyPr vert="horz" lIns="0" tIns="0" rIns="0" bIns="0" rtlCol="0" anchor="t" anchorCtr="0">
            <a:noAutofit/>
          </a:bodyPr>
          <a:lstStyle/>
          <a:p>
            <a:r>
              <a:rPr lang="nl-NL"/>
              <a:t>Klik om de stijl te bewerken</a:t>
            </a:r>
            <a:endParaRPr lang="nl-BE"/>
          </a:p>
        </p:txBody>
      </p:sp>
      <p:sp>
        <p:nvSpPr>
          <p:cNvPr id="4" name="Date Placeholder 3"/>
          <p:cNvSpPr>
            <a:spLocks noGrp="1"/>
          </p:cNvSpPr>
          <p:nvPr>
            <p:ph type="dt" sz="half" idx="2"/>
          </p:nvPr>
        </p:nvSpPr>
        <p:spPr>
          <a:xfrm>
            <a:off x="720000" y="2880000"/>
            <a:ext cx="2057400" cy="273844"/>
          </a:xfrm>
          <a:prstGeom prst="rect">
            <a:avLst/>
          </a:prstGeom>
        </p:spPr>
        <p:txBody>
          <a:bodyPr vert="horz" lIns="0" tIns="0" rIns="0" bIns="0" rtlCol="0" anchor="ctr"/>
          <a:lstStyle>
            <a:lvl1pPr algn="l">
              <a:defRPr sz="1600" b="1">
                <a:solidFill>
                  <a:schemeClr val="bg2"/>
                </a:solidFill>
              </a:defRPr>
            </a:lvl1pPr>
          </a:lstStyle>
          <a:p>
            <a:fld id="{64935C11-25DD-4138-86C4-F9897470930B}" type="datetime1">
              <a:rPr lang="nl-BE" smtClean="0"/>
              <a:t>29/10/2025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2377794863"/>
      </p:ext>
    </p:extLst>
  </p:cSld>
  <p:clrMap bg1="lt1" tx1="dk1" bg2="lt2" tx2="dk2" accent1="accent1" accent2="accent2" accent3="accent3" accent4="accent4" accent5="accent5" accent6="accent6" hlink="hlink" folHlink="folHlink"/>
  <p:sldLayoutIdLst>
    <p:sldLayoutId id="2147483663" r:id="rId1"/>
    <p:sldLayoutId id="2147483670" r:id="rId2"/>
    <p:sldLayoutId id="2147483671" r:id="rId3"/>
    <p:sldLayoutId id="2147483672" r:id="rId4"/>
    <p:sldLayoutId id="2147483683" r:id="rId5"/>
    <p:sldLayoutId id="2147483684" r:id="rId6"/>
    <p:sldLayoutId id="2147483685" r:id="rId7"/>
    <p:sldLayoutId id="2147483686" r:id="rId8"/>
    <p:sldLayoutId id="2147483687" r:id="rId9"/>
    <p:sldLayoutId id="2147483688" r:id="rId10"/>
    <p:sldLayoutId id="2147483689" r:id="rId11"/>
    <p:sldLayoutId id="2147483703" r:id="rId12"/>
    <p:sldLayoutId id="2147483706" r:id="rId13"/>
  </p:sldLayoutIdLst>
  <p:hf sldNum="0" hdr="0" ftr="0"/>
  <p:txStyles>
    <p:title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4" name="Date Placeholder 3"/>
          <p:cNvSpPr>
            <a:spLocks noGrp="1"/>
          </p:cNvSpPr>
          <p:nvPr>
            <p:ph type="dt" sz="half" idx="2"/>
          </p:nvPr>
        </p:nvSpPr>
        <p:spPr>
          <a:xfrm>
            <a:off x="540000" y="4646137"/>
            <a:ext cx="2057400" cy="273844"/>
          </a:xfrm>
          <a:prstGeom prst="rect">
            <a:avLst/>
          </a:prstGeom>
        </p:spPr>
        <p:txBody>
          <a:bodyPr vert="horz" lIns="0" tIns="0" rIns="0" bIns="0" rtlCol="0" anchor="ctr"/>
          <a:lstStyle>
            <a:lvl1pPr algn="l">
              <a:defRPr sz="900">
                <a:solidFill>
                  <a:schemeClr val="tx1">
                    <a:tint val="75000"/>
                  </a:schemeClr>
                </a:solidFill>
              </a:defRPr>
            </a:lvl1pPr>
          </a:lstStyle>
          <a:p>
            <a:fld id="{84D977F7-57F9-4D81-8DB5-6E971231B763}" type="datetime1">
              <a:rPr lang="nl-BE" smtClean="0"/>
              <a:t>29/10/2025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319461987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548000"/>
            <a:ext cx="3600000" cy="288000"/>
          </a:xfrm>
          <a:prstGeom prst="rect">
            <a:avLst/>
          </a:prstGeom>
        </p:spPr>
        <p:txBody>
          <a:bodyPr vert="horz" lIns="0" tIns="0" rIns="0" bIns="0" rtlCol="0">
            <a:noAutofit/>
          </a:bodyPr>
          <a:lstStyle/>
          <a:p>
            <a:pPr lvl="0"/>
            <a:endParaRPr lang="en-US"/>
          </a:p>
        </p:txBody>
      </p:sp>
      <p:sp>
        <p:nvSpPr>
          <p:cNvPr id="2" name="Title Placeholder 1"/>
          <p:cNvSpPr>
            <a:spLocks noGrp="1"/>
          </p:cNvSpPr>
          <p:nvPr>
            <p:ph type="title"/>
          </p:nvPr>
        </p:nvSpPr>
        <p:spPr>
          <a:xfrm>
            <a:off x="720000" y="720000"/>
            <a:ext cx="7704000" cy="630000"/>
          </a:xfrm>
          <a:prstGeom prst="rect">
            <a:avLst/>
          </a:prstGeom>
        </p:spPr>
        <p:txBody>
          <a:bodyPr vert="horz" lIns="0" tIns="0" rIns="0" bIns="0" rtlCol="0" anchor="t" anchorCtr="0">
            <a:noAutofit/>
          </a:bodyPr>
          <a:lstStyle/>
          <a:p>
            <a:r>
              <a:rPr lang="en-US"/>
              <a:t>Click to edit Master title style</a:t>
            </a:r>
            <a:endParaRPr lang="nl-BE"/>
          </a:p>
        </p:txBody>
      </p:sp>
      <p:sp>
        <p:nvSpPr>
          <p:cNvPr id="4" name="Date Placeholder 3"/>
          <p:cNvSpPr>
            <a:spLocks noGrp="1"/>
          </p:cNvSpPr>
          <p:nvPr>
            <p:ph type="dt" sz="half" idx="2"/>
          </p:nvPr>
        </p:nvSpPr>
        <p:spPr>
          <a:xfrm>
            <a:off x="720000" y="4646137"/>
            <a:ext cx="1877400" cy="273844"/>
          </a:xfrm>
          <a:prstGeom prst="rect">
            <a:avLst/>
          </a:prstGeom>
        </p:spPr>
        <p:txBody>
          <a:bodyPr vert="horz" lIns="0" tIns="0" rIns="0" bIns="0" rtlCol="0" anchor="ctr"/>
          <a:lstStyle>
            <a:lvl1pPr algn="l">
              <a:defRPr sz="1600" b="1">
                <a:solidFill>
                  <a:schemeClr val="bg2"/>
                </a:solidFill>
              </a:defRPr>
            </a:lvl1pPr>
          </a:lstStyle>
          <a:p>
            <a:fld id="{11139170-2BC5-4A6D-A90C-AB6447B9E0EB}" type="datetime1">
              <a:rPr lang="nl-BE" smtClean="0"/>
              <a:t>29/10/2025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1268381505"/>
      </p:ext>
    </p:extLst>
  </p:cSld>
  <p:clrMap bg1="lt1" tx1="dk1" bg2="lt2" tx2="dk2" accent1="accent1" accent2="accent2" accent3="accent3" accent4="accent4" accent5="accent5" accent6="accent6" hlink="hlink" folHlink="folHlink"/>
  <p:sldLayoutIdLst>
    <p:sldLayoutId id="2147483681" r:id="rId1"/>
    <p:sldLayoutId id="2147483682" r:id="rId2"/>
  </p:sldLayoutIdLst>
  <p:hf sldNum="0" hdr="0" ftr="0"/>
  <p:txStyles>
    <p:titleStyle>
      <a:lvl1pPr algn="l" defTabSz="685800" rtl="0" eaLnBrk="1" latinLnBrk="0" hangingPunct="1">
        <a:lnSpc>
          <a:spcPct val="100000"/>
        </a:lnSpc>
        <a:spcBef>
          <a:spcPct val="0"/>
        </a:spcBef>
        <a:buNone/>
        <a:defRPr sz="4000" b="1" kern="1200">
          <a:solidFill>
            <a:schemeClr val="bg1"/>
          </a:solidFill>
          <a:latin typeface="+mj-lt"/>
          <a:ea typeface="+mj-ea"/>
          <a:cs typeface="+mj-cs"/>
        </a:defRPr>
      </a:lvl1pPr>
    </p:titleStyle>
    <p:bodyStyle>
      <a:lvl1pPr marL="0" indent="0" algn="l" defTabSz="685800" rtl="0" eaLnBrk="1" latinLnBrk="0" hangingPunct="1">
        <a:lnSpc>
          <a:spcPct val="100000"/>
        </a:lnSpc>
        <a:spcBef>
          <a:spcPts val="0"/>
        </a:spcBef>
        <a:buClr>
          <a:schemeClr val="tx1"/>
        </a:buClr>
        <a:buFont typeface="Lucida Sans Unicode" panose="020B0602030504020204" pitchFamily="34" charset="0"/>
        <a:buNone/>
        <a:defRPr sz="1800" b="1" kern="1200">
          <a:solidFill>
            <a:schemeClr val="bg2"/>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3101186019"/>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548000"/>
            <a:ext cx="3600000" cy="288000"/>
          </a:xfrm>
          <a:prstGeom prst="rect">
            <a:avLst/>
          </a:prstGeom>
        </p:spPr>
        <p:txBody>
          <a:bodyPr vert="horz" lIns="0" tIns="0" rIns="0" bIns="0" rtlCol="0">
            <a:noAutofit/>
          </a:bodyPr>
          <a:lstStyle/>
          <a:p>
            <a:pPr lvl="0"/>
            <a:endParaRPr lang="en-US"/>
          </a:p>
        </p:txBody>
      </p:sp>
      <p:sp>
        <p:nvSpPr>
          <p:cNvPr id="2" name="Title Placeholder 1"/>
          <p:cNvSpPr>
            <a:spLocks noGrp="1"/>
          </p:cNvSpPr>
          <p:nvPr>
            <p:ph type="title"/>
          </p:nvPr>
        </p:nvSpPr>
        <p:spPr>
          <a:xfrm>
            <a:off x="720000" y="720000"/>
            <a:ext cx="7704000" cy="630000"/>
          </a:xfrm>
          <a:prstGeom prst="rect">
            <a:avLst/>
          </a:prstGeom>
        </p:spPr>
        <p:txBody>
          <a:bodyPr vert="horz" lIns="0" tIns="0" rIns="0" bIns="0" rtlCol="0" anchor="t" anchorCtr="0">
            <a:noAutofit/>
          </a:bodyPr>
          <a:lstStyle/>
          <a:p>
            <a:r>
              <a:rPr lang="en-US"/>
              <a:t>Click to edit Master title style</a:t>
            </a:r>
            <a:endParaRPr lang="nl-BE"/>
          </a:p>
        </p:txBody>
      </p:sp>
      <p:sp>
        <p:nvSpPr>
          <p:cNvPr id="4" name="Date Placeholder 3"/>
          <p:cNvSpPr>
            <a:spLocks noGrp="1"/>
          </p:cNvSpPr>
          <p:nvPr>
            <p:ph type="dt" sz="half" idx="2"/>
          </p:nvPr>
        </p:nvSpPr>
        <p:spPr>
          <a:xfrm>
            <a:off x="720000" y="4646137"/>
            <a:ext cx="1877400" cy="273844"/>
          </a:xfrm>
          <a:prstGeom prst="rect">
            <a:avLst/>
          </a:prstGeom>
        </p:spPr>
        <p:txBody>
          <a:bodyPr vert="horz" lIns="0" tIns="0" rIns="0" bIns="0" rtlCol="0" anchor="ctr"/>
          <a:lstStyle>
            <a:lvl1pPr algn="l">
              <a:defRPr sz="1600" b="1">
                <a:solidFill>
                  <a:schemeClr val="bg2"/>
                </a:solidFill>
              </a:defRPr>
            </a:lvl1pPr>
          </a:lstStyle>
          <a:p>
            <a:fld id="{11139170-2BC5-4A6D-A90C-AB6447B9E0EB}" type="datetime1">
              <a:rPr lang="nl-BE" smtClean="0"/>
              <a:t>29/10/2025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1099712040"/>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Lst>
  <p:hf sldNum="0" hdr="0" ftr="0"/>
  <p:txStyles>
    <p:titleStyle>
      <a:lvl1pPr algn="l" defTabSz="685800" rtl="0" eaLnBrk="1" latinLnBrk="0" hangingPunct="1">
        <a:lnSpc>
          <a:spcPct val="100000"/>
        </a:lnSpc>
        <a:spcBef>
          <a:spcPct val="0"/>
        </a:spcBef>
        <a:buNone/>
        <a:defRPr sz="4000" b="1" kern="1200">
          <a:solidFill>
            <a:schemeClr val="bg1"/>
          </a:solidFill>
          <a:latin typeface="+mj-lt"/>
          <a:ea typeface="+mj-ea"/>
          <a:cs typeface="+mj-cs"/>
        </a:defRPr>
      </a:lvl1pPr>
    </p:titleStyle>
    <p:bodyStyle>
      <a:lvl1pPr marL="0" indent="0" algn="l" defTabSz="685800" rtl="0" eaLnBrk="1" latinLnBrk="0" hangingPunct="1">
        <a:lnSpc>
          <a:spcPct val="100000"/>
        </a:lnSpc>
        <a:spcBef>
          <a:spcPts val="0"/>
        </a:spcBef>
        <a:buClr>
          <a:schemeClr val="tx1"/>
        </a:buClr>
        <a:buFont typeface="Lucida Sans Unicode" panose="020B0602030504020204" pitchFamily="34" charset="0"/>
        <a:buNone/>
        <a:defRPr sz="1800" b="1" kern="1200">
          <a:solidFill>
            <a:schemeClr val="bg2"/>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727201"/>
            <a:ext cx="7704000" cy="291893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2" name="Title Placeholder 1"/>
          <p:cNvSpPr>
            <a:spLocks noGrp="1"/>
          </p:cNvSpPr>
          <p:nvPr>
            <p:ph type="title"/>
          </p:nvPr>
        </p:nvSpPr>
        <p:spPr>
          <a:xfrm>
            <a:off x="720000" y="1260000"/>
            <a:ext cx="7704000" cy="1440000"/>
          </a:xfrm>
          <a:prstGeom prst="rect">
            <a:avLst/>
          </a:prstGeom>
        </p:spPr>
        <p:txBody>
          <a:bodyPr vert="horz" lIns="0" tIns="0" rIns="0" bIns="0" rtlCol="0" anchor="t" anchorCtr="0">
            <a:noAutofit/>
          </a:bodyPr>
          <a:lstStyle/>
          <a:p>
            <a:r>
              <a:rPr lang="nl-NL"/>
              <a:t>Klik om de stijl te bewerken</a:t>
            </a:r>
            <a:endParaRPr lang="nl-BE"/>
          </a:p>
        </p:txBody>
      </p:sp>
      <p:sp>
        <p:nvSpPr>
          <p:cNvPr id="4" name="Date Placeholder 3"/>
          <p:cNvSpPr>
            <a:spLocks noGrp="1"/>
          </p:cNvSpPr>
          <p:nvPr>
            <p:ph type="dt" sz="half" idx="2"/>
          </p:nvPr>
        </p:nvSpPr>
        <p:spPr>
          <a:xfrm>
            <a:off x="720000" y="2880000"/>
            <a:ext cx="2057400" cy="273844"/>
          </a:xfrm>
          <a:prstGeom prst="rect">
            <a:avLst/>
          </a:prstGeom>
        </p:spPr>
        <p:txBody>
          <a:bodyPr vert="horz" lIns="0" tIns="0" rIns="0" bIns="0" rtlCol="0" anchor="ctr"/>
          <a:lstStyle>
            <a:lvl1pPr algn="l">
              <a:defRPr sz="1600" b="1">
                <a:solidFill>
                  <a:schemeClr val="bg2"/>
                </a:solidFill>
              </a:defRPr>
            </a:lvl1pPr>
          </a:lstStyle>
          <a:p>
            <a:fld id="{64935C11-25DD-4138-86C4-F9897470930B}" type="datetime1">
              <a:rPr lang="nl-BE" smtClean="0"/>
              <a:t>29/10/2025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427679856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7" r:id="rId14"/>
  </p:sldLayoutIdLst>
  <p:hf sldNum="0" hdr="0" ftr="0"/>
  <p:txStyles>
    <p:title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406865188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br>
              <a:rPr lang="nl-NL"/>
            </a:br>
            <a:br>
              <a:rPr lang="nl-NL"/>
            </a:br>
            <a:endParaRPr lang="nl-BE" b="0"/>
          </a:p>
        </p:txBody>
      </p:sp>
      <p:sp>
        <p:nvSpPr>
          <p:cNvPr id="2" name="Date Placeholder 1"/>
          <p:cNvSpPr>
            <a:spLocks noGrp="1"/>
          </p:cNvSpPr>
          <p:nvPr>
            <p:ph type="dt" sz="half" idx="10"/>
          </p:nvPr>
        </p:nvSpPr>
        <p:spPr>
          <a:xfrm>
            <a:off x="720000" y="2126857"/>
            <a:ext cx="2736432" cy="346950"/>
          </a:xfrm>
        </p:spPr>
        <p:txBody>
          <a:bodyPr/>
          <a:lstStyle/>
          <a:p>
            <a:r>
              <a:rPr lang="nl-NL" b="0"/>
              <a:t>Teamoverleg 1 juli 2025</a:t>
            </a:r>
            <a:endParaRPr lang="nl-BE" b="0"/>
          </a:p>
        </p:txBody>
      </p:sp>
      <p:sp>
        <p:nvSpPr>
          <p:cNvPr id="4" name="Title 2">
            <a:extLst>
              <a:ext uri="{FF2B5EF4-FFF2-40B4-BE49-F238E27FC236}">
                <a16:creationId xmlns:a16="http://schemas.microsoft.com/office/drawing/2014/main" id="{8B1D7B1F-4C64-43FF-962F-8C83A6621319}"/>
              </a:ext>
            </a:extLst>
          </p:cNvPr>
          <p:cNvSpPr txBox="1">
            <a:spLocks/>
          </p:cNvSpPr>
          <p:nvPr/>
        </p:nvSpPr>
        <p:spPr>
          <a:xfrm>
            <a:off x="720000" y="1113143"/>
            <a:ext cx="6071915" cy="866857"/>
          </a:xfrm>
          <a:prstGeom prst="rect">
            <a:avLst/>
          </a:prstGeom>
        </p:spPr>
        <p:txBody>
          <a:bodyPr vert="horz" lIns="0" tIns="0" rIns="0" bIns="0" rtlCol="0" anchor="t" anchorCtr="0">
            <a:noAutofit/>
          </a:bodyPr>
          <a:lstStyle>
            <a:lvl1pPr algn="l" defTabSz="685800" rtl="0" eaLnBrk="1" latinLnBrk="0" hangingPunct="1">
              <a:lnSpc>
                <a:spcPct val="100000"/>
              </a:lnSpc>
              <a:spcBef>
                <a:spcPct val="0"/>
              </a:spcBef>
              <a:buNone/>
              <a:defRPr sz="2600" b="1" kern="1200">
                <a:solidFill>
                  <a:schemeClr val="bg2"/>
                </a:solidFill>
                <a:latin typeface="+mj-lt"/>
                <a:ea typeface="+mj-ea"/>
                <a:cs typeface="+mj-cs"/>
              </a:defRPr>
            </a:lvl1pPr>
          </a:lstStyle>
          <a:p>
            <a:r>
              <a:rPr lang="nl-BE" sz="2800" dirty="0">
                <a:solidFill>
                  <a:schemeClr val="bg1"/>
                </a:solidFill>
              </a:rPr>
              <a:t>Voedingsbeleid</a:t>
            </a:r>
          </a:p>
        </p:txBody>
      </p:sp>
    </p:spTree>
    <p:extLst>
      <p:ext uri="{BB962C8B-B14F-4D97-AF65-F5344CB8AC3E}">
        <p14:creationId xmlns:p14="http://schemas.microsoft.com/office/powerpoint/2010/main" val="1912939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2CD9E200-DA53-0B5B-B1CB-D0B73D2C8183}"/>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2346C190-CD96-358C-BEDC-04124999ACE3}"/>
              </a:ext>
            </a:extLst>
          </p:cNvPr>
          <p:cNvSpPr>
            <a:spLocks noGrp="1"/>
          </p:cNvSpPr>
          <p:nvPr>
            <p:ph type="body" sz="quarter" idx="10"/>
          </p:nvPr>
        </p:nvSpPr>
        <p:spPr>
          <a:xfrm>
            <a:off x="1455490" y="2337750"/>
            <a:ext cx="6233020" cy="468000"/>
          </a:xfrm>
        </p:spPr>
        <p:txBody>
          <a:bodyPr vert="horz" lIns="0" tIns="0" rIns="0" bIns="0" rtlCol="0" anchor="t">
            <a:noAutofit/>
          </a:bodyPr>
          <a:lstStyle/>
          <a:p>
            <a:pPr marL="27305">
              <a:lnSpc>
                <a:spcPct val="113999"/>
              </a:lnSpc>
            </a:pPr>
            <a:r>
              <a:rPr lang="nl-BE" dirty="0"/>
              <a:t>Succesverhalen uit jeugdhulp</a:t>
            </a:r>
            <a:endParaRPr lang="nl-NL" dirty="0"/>
          </a:p>
        </p:txBody>
      </p:sp>
    </p:spTree>
    <p:custDataLst>
      <p:tags r:id="rId1"/>
    </p:custDataLst>
    <p:extLst>
      <p:ext uri="{BB962C8B-B14F-4D97-AF65-F5344CB8AC3E}">
        <p14:creationId xmlns:p14="http://schemas.microsoft.com/office/powerpoint/2010/main" val="764970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102CEF-D3D4-9CA1-6D9D-18E7ABE6C53F}"/>
              </a:ext>
            </a:extLst>
          </p:cNvPr>
          <p:cNvSpPr>
            <a:spLocks noGrp="1"/>
          </p:cNvSpPr>
          <p:nvPr>
            <p:ph type="title"/>
          </p:nvPr>
        </p:nvSpPr>
        <p:spPr/>
        <p:txBody>
          <a:bodyPr/>
          <a:lstStyle/>
          <a:p>
            <a:r>
              <a:rPr lang="nl-NL" dirty="0">
                <a:cs typeface="Lucida Sans Unicode"/>
              </a:rPr>
              <a:t>Molenmoes soepteam De Wissel</a:t>
            </a:r>
            <a:endParaRPr lang="nl-NL" dirty="0"/>
          </a:p>
        </p:txBody>
      </p:sp>
      <p:sp>
        <p:nvSpPr>
          <p:cNvPr id="3" name="Tijdelijke aanduiding voor datum 2">
            <a:extLst>
              <a:ext uri="{FF2B5EF4-FFF2-40B4-BE49-F238E27FC236}">
                <a16:creationId xmlns:a16="http://schemas.microsoft.com/office/drawing/2014/main" id="{B084C584-7BE3-535F-E187-0BB8DAC006A1}"/>
              </a:ext>
            </a:extLst>
          </p:cNvPr>
          <p:cNvSpPr>
            <a:spLocks noGrp="1"/>
          </p:cNvSpPr>
          <p:nvPr>
            <p:ph type="dt" sz="half" idx="10"/>
          </p:nvPr>
        </p:nvSpPr>
        <p:spPr/>
        <p:txBody>
          <a:bodyPr/>
          <a:lstStyle/>
          <a:p>
            <a:fld id="{A6A440F9-096D-4BE8-820E-C5E10E2F52C9}" type="datetime1">
              <a:rPr lang="nl-BE" smtClean="0"/>
              <a:t>29/10/2025</a:t>
            </a:fld>
            <a:endParaRPr lang="nl-BE"/>
          </a:p>
        </p:txBody>
      </p:sp>
      <p:pic>
        <p:nvPicPr>
          <p:cNvPr id="5" name="Afbeelding 4" descr="Afbeelding met groente, tekst, Natuurlijke voeding, produceren&#10;&#10;Door AI gegenereerde inhoud is mogelijk onjuist.">
            <a:extLst>
              <a:ext uri="{FF2B5EF4-FFF2-40B4-BE49-F238E27FC236}">
                <a16:creationId xmlns:a16="http://schemas.microsoft.com/office/drawing/2014/main" id="{2B869298-DAAF-3B18-09B6-DFDD767F716F}"/>
              </a:ext>
            </a:extLst>
          </p:cNvPr>
          <p:cNvPicPr>
            <a:picLocks noChangeAspect="1"/>
          </p:cNvPicPr>
          <p:nvPr/>
        </p:nvPicPr>
        <p:blipFill>
          <a:blip r:embed="rId2"/>
          <a:stretch>
            <a:fillRect/>
          </a:stretch>
        </p:blipFill>
        <p:spPr>
          <a:xfrm>
            <a:off x="772570" y="1023241"/>
            <a:ext cx="4086225" cy="3724275"/>
          </a:xfrm>
          <a:prstGeom prst="rect">
            <a:avLst/>
          </a:prstGeom>
        </p:spPr>
      </p:pic>
      <p:pic>
        <p:nvPicPr>
          <p:cNvPr id="6" name="Afbeelding 5" descr="Afbeelding met gerecht, soep, voedsel, persoon&#10;&#10;Door AI gegenereerde inhoud is mogelijk onjuist.">
            <a:extLst>
              <a:ext uri="{FF2B5EF4-FFF2-40B4-BE49-F238E27FC236}">
                <a16:creationId xmlns:a16="http://schemas.microsoft.com/office/drawing/2014/main" id="{A98C0E2A-59FD-73F7-C855-E1D940AEB019}"/>
              </a:ext>
            </a:extLst>
          </p:cNvPr>
          <p:cNvPicPr>
            <a:picLocks noChangeAspect="1"/>
          </p:cNvPicPr>
          <p:nvPr/>
        </p:nvPicPr>
        <p:blipFill>
          <a:blip r:embed="rId3"/>
          <a:stretch>
            <a:fillRect/>
          </a:stretch>
        </p:blipFill>
        <p:spPr>
          <a:xfrm>
            <a:off x="5232097" y="857250"/>
            <a:ext cx="3446953" cy="3435970"/>
          </a:xfrm>
          <a:prstGeom prst="rect">
            <a:avLst/>
          </a:prstGeom>
        </p:spPr>
      </p:pic>
    </p:spTree>
    <p:extLst>
      <p:ext uri="{BB962C8B-B14F-4D97-AF65-F5344CB8AC3E}">
        <p14:creationId xmlns:p14="http://schemas.microsoft.com/office/powerpoint/2010/main" val="516960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1F4E7-1D5D-4693-B256-DAF412A8DE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854DB0B-043A-A5C7-BEB7-ABF6062D69C3}"/>
              </a:ext>
            </a:extLst>
          </p:cNvPr>
          <p:cNvSpPr>
            <a:spLocks noGrp="1"/>
          </p:cNvSpPr>
          <p:nvPr>
            <p:ph type="title"/>
          </p:nvPr>
        </p:nvSpPr>
        <p:spPr/>
        <p:txBody>
          <a:bodyPr/>
          <a:lstStyle/>
          <a:p>
            <a:r>
              <a:rPr lang="nl-BE" dirty="0"/>
              <a:t>Leefgroep </a:t>
            </a:r>
            <a:r>
              <a:rPr lang="nl-BE" dirty="0" err="1"/>
              <a:t>Cantel</a:t>
            </a:r>
            <a:r>
              <a:rPr lang="nl-BE" dirty="0"/>
              <a:t> in </a:t>
            </a:r>
            <a:r>
              <a:rPr lang="nl-BE" dirty="0" err="1"/>
              <a:t>Cirkant</a:t>
            </a:r>
            <a:endParaRPr lang="nl-NL" dirty="0" err="1"/>
          </a:p>
        </p:txBody>
      </p:sp>
      <p:sp>
        <p:nvSpPr>
          <p:cNvPr id="3" name="Tijdelijke aanduiding voor datum 2">
            <a:extLst>
              <a:ext uri="{FF2B5EF4-FFF2-40B4-BE49-F238E27FC236}">
                <a16:creationId xmlns:a16="http://schemas.microsoft.com/office/drawing/2014/main" id="{A0116BD4-685F-5FF3-633C-843F2B973366}"/>
              </a:ext>
            </a:extLst>
          </p:cNvPr>
          <p:cNvSpPr>
            <a:spLocks noGrp="1"/>
          </p:cNvSpPr>
          <p:nvPr>
            <p:ph type="dt" sz="half" idx="10"/>
          </p:nvPr>
        </p:nvSpPr>
        <p:spPr/>
        <p:txBody>
          <a:bodyPr/>
          <a:lstStyle/>
          <a:p>
            <a:fld id="{A6A440F9-096D-4BE8-820E-C5E10E2F52C9}" type="datetime1">
              <a:rPr lang="nl-BE" smtClean="0"/>
              <a:t>29/10/2025</a:t>
            </a:fld>
            <a:endParaRPr lang="nl-BE"/>
          </a:p>
        </p:txBody>
      </p:sp>
      <p:sp>
        <p:nvSpPr>
          <p:cNvPr id="4" name="Tijdelijke aanduiding voor tekst 3">
            <a:extLst>
              <a:ext uri="{FF2B5EF4-FFF2-40B4-BE49-F238E27FC236}">
                <a16:creationId xmlns:a16="http://schemas.microsoft.com/office/drawing/2014/main" id="{B646E9A5-FBE7-B83C-EB76-70C5855AC0C9}"/>
              </a:ext>
            </a:extLst>
          </p:cNvPr>
          <p:cNvSpPr>
            <a:spLocks noGrp="1"/>
          </p:cNvSpPr>
          <p:nvPr>
            <p:ph type="body" sz="quarter" idx="13"/>
          </p:nvPr>
        </p:nvSpPr>
        <p:spPr>
          <a:xfrm>
            <a:off x="4251712" y="971164"/>
            <a:ext cx="4531926" cy="4028835"/>
          </a:xfrm>
        </p:spPr>
        <p:txBody>
          <a:bodyPr vert="horz" lIns="0" tIns="0" rIns="0" bIns="0" rtlCol="0" anchor="t">
            <a:noAutofit/>
          </a:bodyPr>
          <a:lstStyle/>
          <a:p>
            <a:pPr indent="0">
              <a:buNone/>
            </a:pPr>
            <a:r>
              <a:rPr lang="nl-BE" sz="1400" dirty="0">
                <a:solidFill>
                  <a:srgbClr val="373A3C"/>
                </a:solidFill>
                <a:latin typeface="Aptos Display"/>
              </a:rPr>
              <a:t>Er wonen hier momenteel 7 jongeren. Vroeger moesten we om de twee dagen een nieuwe pot choco op tafel zetten. Da’s niet oké. We hebben daar met onze jongeren over gepraat, samen gekeken naar wat we konden doen. Zo ging de </a:t>
            </a:r>
            <a:r>
              <a:rPr lang="nl-BE" sz="1400" err="1">
                <a:solidFill>
                  <a:srgbClr val="373A3C"/>
                </a:solidFill>
                <a:latin typeface="Aptos Display"/>
              </a:rPr>
              <a:t>chocopot</a:t>
            </a:r>
            <a:r>
              <a:rPr lang="nl-BE" sz="1400" dirty="0">
                <a:solidFill>
                  <a:srgbClr val="373A3C"/>
                </a:solidFill>
                <a:latin typeface="Aptos Display"/>
              </a:rPr>
              <a:t> niet elke dag meer op tafel, maar af en toe.</a:t>
            </a:r>
            <a:endParaRPr lang="nl-NL">
              <a:latin typeface="Aptos Display"/>
              <a:cs typeface="Lucida Sans Unicode"/>
            </a:endParaRPr>
          </a:p>
          <a:p>
            <a:pPr indent="0">
              <a:buNone/>
            </a:pPr>
            <a:r>
              <a:rPr lang="nl-BE" sz="1400" dirty="0">
                <a:solidFill>
                  <a:srgbClr val="373A3C"/>
                </a:solidFill>
                <a:latin typeface="Aptos Display"/>
              </a:rPr>
              <a:t>Voor de vorming Gezonde Kost stond er hier ’s morgens confituur, speculaaspasta, stroop én choco op tafel. Nu kiezen we er een aantal dingen uit en zorgen we dat er elke dag iets anders op tafel staat.</a:t>
            </a:r>
            <a:endParaRPr lang="nl-BE">
              <a:latin typeface="Aptos Display"/>
              <a:cs typeface="Lucida Sans Unicode"/>
            </a:endParaRPr>
          </a:p>
          <a:p>
            <a:pPr indent="0">
              <a:buNone/>
            </a:pPr>
            <a:r>
              <a:rPr lang="nl-BE" sz="1400" dirty="0">
                <a:solidFill>
                  <a:srgbClr val="373A3C"/>
                </a:solidFill>
                <a:latin typeface="Aptos Display"/>
                <a:cs typeface="Lucida Sans Unicode"/>
              </a:rPr>
              <a:t>We merken dat structuur goed werkt bij onze jongeren. Elke woensdag mogen ze een minder gezond tussendoortje pakken, zoals een pudding of koek. En dan weten ze dat ze de rest van de week gezonder moeten eten. </a:t>
            </a:r>
          </a:p>
          <a:p>
            <a:pPr indent="0">
              <a:buNone/>
            </a:pPr>
            <a:r>
              <a:rPr lang="nl-BE" sz="1400" dirty="0">
                <a:solidFill>
                  <a:srgbClr val="373A3C"/>
                </a:solidFill>
                <a:latin typeface="Aptos Display"/>
                <a:cs typeface="Lucida Sans Unicode"/>
              </a:rPr>
              <a:t>We hebben geprobeerd om nieuwe dingen op een leuke manier te introduceren en onze jongeren zo goed mogelijk te betrekken.</a:t>
            </a:r>
          </a:p>
        </p:txBody>
      </p:sp>
      <p:pic>
        <p:nvPicPr>
          <p:cNvPr id="5" name="Afbeelding 4" descr="Afbeelding met overdekt, muur, Aanrechtblad, Keuken- en eettafel&#10;&#10;Door AI gegenereerde inhoud is mogelijk onjuist.">
            <a:extLst>
              <a:ext uri="{FF2B5EF4-FFF2-40B4-BE49-F238E27FC236}">
                <a16:creationId xmlns:a16="http://schemas.microsoft.com/office/drawing/2014/main" id="{48DCCA6C-F8EB-A0EC-75E0-20AB24CFD4AD}"/>
              </a:ext>
            </a:extLst>
          </p:cNvPr>
          <p:cNvPicPr>
            <a:picLocks noChangeAspect="1"/>
          </p:cNvPicPr>
          <p:nvPr/>
        </p:nvPicPr>
        <p:blipFill>
          <a:blip r:embed="rId2"/>
          <a:stretch>
            <a:fillRect/>
          </a:stretch>
        </p:blipFill>
        <p:spPr>
          <a:xfrm>
            <a:off x="293067" y="1645734"/>
            <a:ext cx="3707084" cy="2026270"/>
          </a:xfrm>
          <a:prstGeom prst="rect">
            <a:avLst/>
          </a:prstGeom>
        </p:spPr>
      </p:pic>
    </p:spTree>
    <p:extLst>
      <p:ext uri="{BB962C8B-B14F-4D97-AF65-F5344CB8AC3E}">
        <p14:creationId xmlns:p14="http://schemas.microsoft.com/office/powerpoint/2010/main" val="29720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D3CA2-73B4-DA15-B6BF-639BFE473E5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B626E02-73FB-2B39-7562-29C75E51ABD4}"/>
              </a:ext>
            </a:extLst>
          </p:cNvPr>
          <p:cNvSpPr>
            <a:spLocks noGrp="1"/>
          </p:cNvSpPr>
          <p:nvPr>
            <p:ph type="title"/>
          </p:nvPr>
        </p:nvSpPr>
        <p:spPr/>
        <p:txBody>
          <a:bodyPr/>
          <a:lstStyle/>
          <a:p>
            <a:r>
              <a:rPr lang="nl-NL" dirty="0" err="1">
                <a:cs typeface="Lucida Sans Unicode"/>
              </a:rPr>
              <a:t>Opla</a:t>
            </a:r>
            <a:r>
              <a:rPr lang="nl-NL" dirty="0">
                <a:cs typeface="Lucida Sans Unicode"/>
              </a:rPr>
              <a:t>! app</a:t>
            </a:r>
            <a:endParaRPr lang="nl-NL" dirty="0"/>
          </a:p>
        </p:txBody>
      </p:sp>
      <p:sp>
        <p:nvSpPr>
          <p:cNvPr id="3" name="Tijdelijke aanduiding voor datum 2">
            <a:extLst>
              <a:ext uri="{FF2B5EF4-FFF2-40B4-BE49-F238E27FC236}">
                <a16:creationId xmlns:a16="http://schemas.microsoft.com/office/drawing/2014/main" id="{95F00060-FCA8-C8E9-88ED-34F8C15FF8DB}"/>
              </a:ext>
            </a:extLst>
          </p:cNvPr>
          <p:cNvSpPr>
            <a:spLocks noGrp="1"/>
          </p:cNvSpPr>
          <p:nvPr>
            <p:ph type="dt" sz="half" idx="10"/>
          </p:nvPr>
        </p:nvSpPr>
        <p:spPr/>
        <p:txBody>
          <a:bodyPr/>
          <a:lstStyle/>
          <a:p>
            <a:fld id="{A6A440F9-096D-4BE8-820E-C5E10E2F52C9}" type="datetime1">
              <a:rPr lang="nl-BE" smtClean="0"/>
              <a:t>29/10/2025</a:t>
            </a:fld>
            <a:endParaRPr lang="nl-BE"/>
          </a:p>
        </p:txBody>
      </p:sp>
      <p:pic>
        <p:nvPicPr>
          <p:cNvPr id="4" name="Afbeelding 3" descr="Afbeelding met tekst, schermopname, Lettertype, logo&#10;&#10;Door AI gegenereerde inhoud is mogelijk onjuist.">
            <a:extLst>
              <a:ext uri="{FF2B5EF4-FFF2-40B4-BE49-F238E27FC236}">
                <a16:creationId xmlns:a16="http://schemas.microsoft.com/office/drawing/2014/main" id="{03757243-35DC-D67C-D873-6E77D80D09EE}"/>
              </a:ext>
            </a:extLst>
          </p:cNvPr>
          <p:cNvPicPr>
            <a:picLocks noChangeAspect="1"/>
          </p:cNvPicPr>
          <p:nvPr/>
        </p:nvPicPr>
        <p:blipFill>
          <a:blip r:embed="rId2"/>
          <a:stretch>
            <a:fillRect/>
          </a:stretch>
        </p:blipFill>
        <p:spPr>
          <a:xfrm>
            <a:off x="3038302" y="0"/>
            <a:ext cx="3067396" cy="5143500"/>
          </a:xfrm>
          <a:prstGeom prst="rect">
            <a:avLst/>
          </a:prstGeom>
        </p:spPr>
      </p:pic>
      <p:sp>
        <p:nvSpPr>
          <p:cNvPr id="8" name="Tijdelijke aanduiding voor tekst 3">
            <a:extLst>
              <a:ext uri="{FF2B5EF4-FFF2-40B4-BE49-F238E27FC236}">
                <a16:creationId xmlns:a16="http://schemas.microsoft.com/office/drawing/2014/main" id="{0FA69102-3256-FBF1-F16E-182E353E878F}"/>
              </a:ext>
            </a:extLst>
          </p:cNvPr>
          <p:cNvSpPr>
            <a:spLocks noGrp="1"/>
          </p:cNvSpPr>
          <p:nvPr>
            <p:ph type="body" sz="quarter" idx="13"/>
          </p:nvPr>
        </p:nvSpPr>
        <p:spPr>
          <a:xfrm>
            <a:off x="274072" y="1288492"/>
            <a:ext cx="1591511" cy="1605804"/>
          </a:xfrm>
        </p:spPr>
        <p:txBody>
          <a:bodyPr vert="horz" lIns="0" tIns="0" rIns="0" bIns="0" rtlCol="0" anchor="t">
            <a:noAutofit/>
          </a:bodyPr>
          <a:lstStyle/>
          <a:p>
            <a:pPr indent="0">
              <a:buNone/>
            </a:pPr>
            <a:r>
              <a:rPr lang="nl-BE" sz="1400" dirty="0" err="1">
                <a:solidFill>
                  <a:srgbClr val="373A3C"/>
                </a:solidFill>
                <a:latin typeface="Aptos Display"/>
              </a:rPr>
              <a:t>Opla</a:t>
            </a:r>
            <a:r>
              <a:rPr lang="nl-BE" sz="1400" dirty="0">
                <a:solidFill>
                  <a:srgbClr val="373A3C"/>
                </a:solidFill>
                <a:latin typeface="Aptos Display"/>
                <a:cs typeface="Lucida Sans Unicode"/>
              </a:rPr>
              <a:t> is het online </a:t>
            </a:r>
            <a:r>
              <a:rPr lang="nl-BE" sz="1400" dirty="0" err="1">
                <a:solidFill>
                  <a:srgbClr val="373A3C"/>
                </a:solidFill>
                <a:latin typeface="Aptos Display"/>
                <a:cs typeface="Lucida Sans Unicode"/>
              </a:rPr>
              <a:t>OpvoedingsPLAtform</a:t>
            </a:r>
            <a:r>
              <a:rPr lang="nl-BE" sz="1400" dirty="0">
                <a:solidFill>
                  <a:srgbClr val="373A3C"/>
                </a:solidFill>
                <a:latin typeface="Aptos Display"/>
                <a:cs typeface="Lucida Sans Unicode"/>
              </a:rPr>
              <a:t>   ontwikkeld door                 De Schommel.</a:t>
            </a:r>
            <a:endParaRPr lang="nl-NL">
              <a:solidFill>
                <a:srgbClr val="2C2A29"/>
              </a:solidFill>
              <a:latin typeface="Lucida Sans Unicode"/>
              <a:cs typeface="Lucida Sans Unicode"/>
            </a:endParaRPr>
          </a:p>
          <a:p>
            <a:pPr indent="0">
              <a:buNone/>
            </a:pPr>
            <a:r>
              <a:rPr lang="nl-BE" sz="1400" dirty="0">
                <a:solidFill>
                  <a:srgbClr val="373A3C"/>
                </a:solidFill>
                <a:latin typeface="Aptos Display"/>
                <a:cs typeface="Lucida Sans Unicode"/>
              </a:rPr>
              <a:t>Het biedt ondersteuning aan ouders bij uitdagingen in de opvoeding.</a:t>
            </a:r>
            <a:endParaRPr lang="nl-NL">
              <a:cs typeface="Lucida Sans Unicode"/>
            </a:endParaRPr>
          </a:p>
        </p:txBody>
      </p:sp>
    </p:spTree>
    <p:extLst>
      <p:ext uri="{BB962C8B-B14F-4D97-AF65-F5344CB8AC3E}">
        <p14:creationId xmlns:p14="http://schemas.microsoft.com/office/powerpoint/2010/main" val="2095717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D15CD-E457-11CD-FD9D-9D621E78D824}"/>
            </a:ext>
          </a:extLst>
        </p:cNvPr>
        <p:cNvGrpSpPr/>
        <p:nvPr/>
      </p:nvGrpSpPr>
      <p:grpSpPr>
        <a:xfrm>
          <a:off x="0" y="0"/>
          <a:ext cx="0" cy="0"/>
          <a:chOff x="0" y="0"/>
          <a:chExt cx="0" cy="0"/>
        </a:xfrm>
      </p:grpSpPr>
      <p:pic>
        <p:nvPicPr>
          <p:cNvPr id="6" name="Afbeelding 5" descr="Afbeelding met tekst, Lettertype, zwart-wit, schermopname&#10;&#10;Door AI gegenereerde inhoud is mogelijk onjuist.">
            <a:extLst>
              <a:ext uri="{FF2B5EF4-FFF2-40B4-BE49-F238E27FC236}">
                <a16:creationId xmlns:a16="http://schemas.microsoft.com/office/drawing/2014/main" id="{31114CA4-7B5D-51AB-4C82-1FF8B4C279F0}"/>
              </a:ext>
            </a:extLst>
          </p:cNvPr>
          <p:cNvPicPr>
            <a:picLocks noChangeAspect="1"/>
          </p:cNvPicPr>
          <p:nvPr/>
        </p:nvPicPr>
        <p:blipFill>
          <a:blip r:embed="rId2"/>
          <a:stretch>
            <a:fillRect/>
          </a:stretch>
        </p:blipFill>
        <p:spPr>
          <a:xfrm>
            <a:off x="4862048" y="1560126"/>
            <a:ext cx="3936148" cy="2782927"/>
          </a:xfrm>
          <a:prstGeom prst="rect">
            <a:avLst/>
          </a:prstGeom>
        </p:spPr>
      </p:pic>
      <p:sp>
        <p:nvSpPr>
          <p:cNvPr id="2" name="Titel 1">
            <a:extLst>
              <a:ext uri="{FF2B5EF4-FFF2-40B4-BE49-F238E27FC236}">
                <a16:creationId xmlns:a16="http://schemas.microsoft.com/office/drawing/2014/main" id="{1594A5C4-C8DF-6AD1-5B6E-D869E0421B08}"/>
              </a:ext>
            </a:extLst>
          </p:cNvPr>
          <p:cNvSpPr>
            <a:spLocks noGrp="1"/>
          </p:cNvSpPr>
          <p:nvPr>
            <p:ph type="title"/>
          </p:nvPr>
        </p:nvSpPr>
        <p:spPr>
          <a:xfrm>
            <a:off x="540000" y="460800"/>
            <a:ext cx="8460054" cy="360000"/>
          </a:xfrm>
        </p:spPr>
        <p:txBody>
          <a:bodyPr/>
          <a:lstStyle/>
          <a:p>
            <a:r>
              <a:rPr lang="nl-BE" dirty="0"/>
              <a:t>Co-</a:t>
            </a:r>
            <a:r>
              <a:rPr lang="nl-BE" dirty="0" err="1"/>
              <a:t>housening</a:t>
            </a:r>
            <a:r>
              <a:rPr lang="nl-BE" dirty="0"/>
              <a:t> </a:t>
            </a:r>
            <a:r>
              <a:rPr lang="nl-BE" dirty="0" err="1"/>
              <a:t>Kanape</a:t>
            </a:r>
            <a:r>
              <a:rPr lang="nl-BE" dirty="0"/>
              <a:t>! en de sociale kruidenier</a:t>
            </a:r>
            <a:endParaRPr lang="nl-NL" dirty="0" err="1"/>
          </a:p>
        </p:txBody>
      </p:sp>
      <p:sp>
        <p:nvSpPr>
          <p:cNvPr id="3" name="Tijdelijke aanduiding voor datum 2">
            <a:extLst>
              <a:ext uri="{FF2B5EF4-FFF2-40B4-BE49-F238E27FC236}">
                <a16:creationId xmlns:a16="http://schemas.microsoft.com/office/drawing/2014/main" id="{4D9F5151-FC16-9DC0-03D5-F4E34BA67276}"/>
              </a:ext>
            </a:extLst>
          </p:cNvPr>
          <p:cNvSpPr>
            <a:spLocks noGrp="1"/>
          </p:cNvSpPr>
          <p:nvPr>
            <p:ph type="dt" sz="half" idx="10"/>
          </p:nvPr>
        </p:nvSpPr>
        <p:spPr/>
        <p:txBody>
          <a:bodyPr/>
          <a:lstStyle/>
          <a:p>
            <a:fld id="{A6A440F9-096D-4BE8-820E-C5E10E2F52C9}" type="datetime1">
              <a:rPr lang="nl-BE" smtClean="0"/>
              <a:t>29/10/2025</a:t>
            </a:fld>
            <a:endParaRPr lang="nl-BE"/>
          </a:p>
        </p:txBody>
      </p:sp>
      <p:pic>
        <p:nvPicPr>
          <p:cNvPr id="5" name="Afbeelding 4" descr="Afbeelding met tekst, krant, persoon, Publicatie&#10;&#10;Door AI gegenereerde inhoud is mogelijk onjuist.">
            <a:extLst>
              <a:ext uri="{FF2B5EF4-FFF2-40B4-BE49-F238E27FC236}">
                <a16:creationId xmlns:a16="http://schemas.microsoft.com/office/drawing/2014/main" id="{0EA5293D-3E50-950F-B020-B55A079740AC}"/>
              </a:ext>
            </a:extLst>
          </p:cNvPr>
          <p:cNvPicPr>
            <a:picLocks noChangeAspect="1"/>
          </p:cNvPicPr>
          <p:nvPr/>
        </p:nvPicPr>
        <p:blipFill>
          <a:blip r:embed="rId3"/>
          <a:srcRect t="88211" r="-184"/>
          <a:stretch>
            <a:fillRect/>
          </a:stretch>
        </p:blipFill>
        <p:spPr>
          <a:xfrm>
            <a:off x="4978790" y="1031488"/>
            <a:ext cx="3807212" cy="606352"/>
          </a:xfrm>
          <a:prstGeom prst="rect">
            <a:avLst/>
          </a:prstGeom>
        </p:spPr>
      </p:pic>
      <p:pic>
        <p:nvPicPr>
          <p:cNvPr id="7" name="Afbeelding 6" descr="Afbeelding met kleding, persoon, person, overdekt&#10;&#10;Door AI gegenereerde inhoud is mogelijk onjuist.">
            <a:extLst>
              <a:ext uri="{FF2B5EF4-FFF2-40B4-BE49-F238E27FC236}">
                <a16:creationId xmlns:a16="http://schemas.microsoft.com/office/drawing/2014/main" id="{6FBDA5C4-2634-94A7-6976-EACEEC4C8665}"/>
              </a:ext>
            </a:extLst>
          </p:cNvPr>
          <p:cNvPicPr>
            <a:picLocks noChangeAspect="1"/>
          </p:cNvPicPr>
          <p:nvPr/>
        </p:nvPicPr>
        <p:blipFill>
          <a:blip r:embed="rId4"/>
          <a:stretch>
            <a:fillRect/>
          </a:stretch>
        </p:blipFill>
        <p:spPr>
          <a:xfrm>
            <a:off x="1260088" y="1561635"/>
            <a:ext cx="2630294" cy="2361736"/>
          </a:xfrm>
          <a:prstGeom prst="rect">
            <a:avLst/>
          </a:prstGeom>
        </p:spPr>
      </p:pic>
    </p:spTree>
    <p:extLst>
      <p:ext uri="{BB962C8B-B14F-4D97-AF65-F5344CB8AC3E}">
        <p14:creationId xmlns:p14="http://schemas.microsoft.com/office/powerpoint/2010/main" val="792202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5F81F-FE43-7FF9-0128-61D654230F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1F77DD2-74A8-9E79-2161-929592DDD7E1}"/>
              </a:ext>
            </a:extLst>
          </p:cNvPr>
          <p:cNvSpPr>
            <a:spLocks noGrp="1"/>
          </p:cNvSpPr>
          <p:nvPr>
            <p:ph type="title"/>
          </p:nvPr>
        </p:nvSpPr>
        <p:spPr/>
        <p:txBody>
          <a:bodyPr/>
          <a:lstStyle/>
          <a:p>
            <a:r>
              <a:rPr lang="nl-NL" dirty="0">
                <a:cs typeface="Lucida Sans Unicode"/>
              </a:rPr>
              <a:t>Golfbreker vzw ouder-kind activiteiten</a:t>
            </a:r>
            <a:endParaRPr lang="nl-NL" dirty="0"/>
          </a:p>
        </p:txBody>
      </p:sp>
      <p:sp>
        <p:nvSpPr>
          <p:cNvPr id="3" name="Tijdelijke aanduiding voor datum 2">
            <a:extLst>
              <a:ext uri="{FF2B5EF4-FFF2-40B4-BE49-F238E27FC236}">
                <a16:creationId xmlns:a16="http://schemas.microsoft.com/office/drawing/2014/main" id="{D6845BEC-106C-59D7-CB4B-A9C0381F7C4F}"/>
              </a:ext>
            </a:extLst>
          </p:cNvPr>
          <p:cNvSpPr>
            <a:spLocks noGrp="1"/>
          </p:cNvSpPr>
          <p:nvPr>
            <p:ph type="dt" sz="half" idx="10"/>
          </p:nvPr>
        </p:nvSpPr>
        <p:spPr/>
        <p:txBody>
          <a:bodyPr/>
          <a:lstStyle/>
          <a:p>
            <a:fld id="{A6A440F9-096D-4BE8-820E-C5E10E2F52C9}" type="datetime1">
              <a:rPr lang="nl-BE" smtClean="0"/>
              <a:t>29/10/2025</a:t>
            </a:fld>
            <a:endParaRPr lang="nl-BE"/>
          </a:p>
        </p:txBody>
      </p:sp>
      <p:sp>
        <p:nvSpPr>
          <p:cNvPr id="7" name="Tekstvak 6">
            <a:extLst>
              <a:ext uri="{FF2B5EF4-FFF2-40B4-BE49-F238E27FC236}">
                <a16:creationId xmlns:a16="http://schemas.microsoft.com/office/drawing/2014/main" id="{49A12238-287B-227A-1314-10B060C0B897}"/>
              </a:ext>
            </a:extLst>
          </p:cNvPr>
          <p:cNvSpPr txBox="1"/>
          <p:nvPr/>
        </p:nvSpPr>
        <p:spPr>
          <a:xfrm>
            <a:off x="2994660" y="872490"/>
            <a:ext cx="5996940"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err="1">
                <a:solidFill>
                  <a:srgbClr val="252525"/>
                </a:solidFill>
                <a:latin typeface="Aptos Display"/>
              </a:rPr>
              <a:t>Vijf</a:t>
            </a:r>
            <a:r>
              <a:rPr lang="en-US" sz="1200" dirty="0">
                <a:solidFill>
                  <a:srgbClr val="252525"/>
                </a:solidFill>
                <a:latin typeface="Aptos Display"/>
              </a:rPr>
              <a:t> </a:t>
            </a:r>
            <a:r>
              <a:rPr lang="en-US" sz="1200" dirty="0" err="1">
                <a:solidFill>
                  <a:srgbClr val="252525"/>
                </a:solidFill>
                <a:latin typeface="Aptos Display"/>
              </a:rPr>
              <a:t>gezinnen</a:t>
            </a:r>
            <a:r>
              <a:rPr lang="en-US" sz="1200" dirty="0">
                <a:solidFill>
                  <a:srgbClr val="252525"/>
                </a:solidFill>
                <a:latin typeface="Aptos Display"/>
              </a:rPr>
              <a:t> </a:t>
            </a:r>
            <a:r>
              <a:rPr lang="en-US" sz="1200" dirty="0" err="1">
                <a:solidFill>
                  <a:srgbClr val="252525"/>
                </a:solidFill>
                <a:latin typeface="Aptos Display"/>
              </a:rPr>
              <a:t>namen</a:t>
            </a:r>
            <a:r>
              <a:rPr lang="en-US" sz="1200" dirty="0">
                <a:solidFill>
                  <a:srgbClr val="252525"/>
                </a:solidFill>
                <a:latin typeface="Aptos Display"/>
              </a:rPr>
              <a:t> </a:t>
            </a:r>
            <a:r>
              <a:rPr lang="en-US" sz="1200" dirty="0" err="1">
                <a:solidFill>
                  <a:srgbClr val="252525"/>
                </a:solidFill>
                <a:latin typeface="Aptos Display"/>
              </a:rPr>
              <a:t>drie</a:t>
            </a:r>
            <a:r>
              <a:rPr lang="en-US" sz="1200" dirty="0">
                <a:solidFill>
                  <a:srgbClr val="252525"/>
                </a:solidFill>
                <a:latin typeface="Aptos Display"/>
              </a:rPr>
              <a:t> </a:t>
            </a:r>
            <a:r>
              <a:rPr lang="en-US" sz="1200" dirty="0" err="1">
                <a:solidFill>
                  <a:srgbClr val="252525"/>
                </a:solidFill>
                <a:latin typeface="Aptos Display"/>
              </a:rPr>
              <a:t>woensdagnamiddagen</a:t>
            </a:r>
            <a:r>
              <a:rPr lang="en-US" sz="1200" dirty="0">
                <a:solidFill>
                  <a:srgbClr val="252525"/>
                </a:solidFill>
                <a:latin typeface="Aptos Display"/>
              </a:rPr>
              <a:t> </a:t>
            </a:r>
            <a:r>
              <a:rPr lang="en-US" sz="1200" dirty="0" err="1">
                <a:solidFill>
                  <a:srgbClr val="252525"/>
                </a:solidFill>
                <a:latin typeface="Aptos Display"/>
              </a:rPr>
              <a:t>d</a:t>
            </a:r>
            <a:r>
              <a:rPr lang="en-US" sz="1200" dirty="0" err="1">
                <a:solidFill>
                  <a:srgbClr val="252525"/>
                </a:solidFill>
                <a:latin typeface="Aptos Display"/>
                <a:ea typeface="+mn-lt"/>
                <a:cs typeface="+mn-lt"/>
              </a:rPr>
              <a:t>eel</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aan</a:t>
            </a:r>
            <a:r>
              <a:rPr lang="en-US" sz="1200" dirty="0">
                <a:solidFill>
                  <a:srgbClr val="252525"/>
                </a:solidFill>
                <a:latin typeface="Aptos Display"/>
                <a:ea typeface="+mn-lt"/>
                <a:cs typeface="+mn-lt"/>
              </a:rPr>
              <a:t> de </a:t>
            </a:r>
            <a:r>
              <a:rPr lang="en-US" sz="1200" dirty="0" err="1">
                <a:solidFill>
                  <a:srgbClr val="252525"/>
                </a:solidFill>
                <a:latin typeface="Aptos Display"/>
                <a:ea typeface="+mn-lt"/>
                <a:cs typeface="+mn-lt"/>
              </a:rPr>
              <a:t>activiteit</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Onze</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houvast</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vwas</a:t>
            </a:r>
            <a:r>
              <a:rPr lang="en-US" sz="1200" dirty="0">
                <a:solidFill>
                  <a:srgbClr val="252525"/>
                </a:solidFill>
                <a:latin typeface="Aptos Display"/>
                <a:ea typeface="+mn-lt"/>
                <a:cs typeface="+mn-lt"/>
              </a:rPr>
              <a:t> het </a:t>
            </a:r>
            <a:r>
              <a:rPr lang="en-US" sz="1200" dirty="0" err="1">
                <a:solidFill>
                  <a:srgbClr val="252525"/>
                </a:solidFill>
                <a:latin typeface="Aptos Display"/>
                <a:ea typeface="+mn-lt"/>
                <a:cs typeface="+mn-lt"/>
              </a:rPr>
              <a:t>draaiboek</a:t>
            </a:r>
            <a:r>
              <a:rPr lang="en-US" sz="1200" dirty="0">
                <a:solidFill>
                  <a:srgbClr val="252525"/>
                </a:solidFill>
                <a:latin typeface="Aptos Display"/>
                <a:ea typeface="+mn-lt"/>
                <a:cs typeface="+mn-lt"/>
              </a:rPr>
              <a:t> van </a:t>
            </a:r>
            <a:r>
              <a:rPr lang="en-US" sz="1200" dirty="0" err="1">
                <a:solidFill>
                  <a:srgbClr val="252525"/>
                </a:solidFill>
                <a:latin typeface="Aptos Display"/>
                <a:ea typeface="+mn-lt"/>
                <a:cs typeface="+mn-lt"/>
              </a:rPr>
              <a:t>Gezond</a:t>
            </a:r>
            <a:r>
              <a:rPr lang="en-US" sz="1200" dirty="0">
                <a:solidFill>
                  <a:srgbClr val="252525"/>
                </a:solidFill>
                <a:latin typeface="Aptos Display"/>
                <a:ea typeface="+mn-lt"/>
                <a:cs typeface="+mn-lt"/>
              </a:rPr>
              <a:t> Leven.  De </a:t>
            </a:r>
            <a:r>
              <a:rPr lang="en-US" sz="1200" dirty="0" err="1">
                <a:solidFill>
                  <a:srgbClr val="252525"/>
                </a:solidFill>
                <a:latin typeface="Aptos Display"/>
                <a:ea typeface="+mn-lt"/>
                <a:cs typeface="+mn-lt"/>
              </a:rPr>
              <a:t>benodigdheden</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werden</a:t>
            </a:r>
            <a:r>
              <a:rPr lang="en-US" sz="1200" dirty="0">
                <a:solidFill>
                  <a:srgbClr val="252525"/>
                </a:solidFill>
                <a:latin typeface="Aptos Display"/>
                <a:ea typeface="+mn-lt"/>
                <a:cs typeface="+mn-lt"/>
              </a:rPr>
              <a:t> </a:t>
            </a:r>
            <a:r>
              <a:rPr lang="en-US" sz="1200" dirty="0" err="1">
                <a:solidFill>
                  <a:srgbClr val="252525"/>
                </a:solidFill>
                <a:latin typeface="Aptos Display"/>
                <a:ea typeface="+mn-lt"/>
                <a:cs typeface="+mn-lt"/>
              </a:rPr>
              <a:t>gesponsord</a:t>
            </a:r>
            <a:r>
              <a:rPr lang="en-US" sz="1200" dirty="0">
                <a:solidFill>
                  <a:srgbClr val="252525"/>
                </a:solidFill>
                <a:latin typeface="Aptos Display"/>
                <a:ea typeface="+mn-lt"/>
                <a:cs typeface="+mn-lt"/>
              </a:rPr>
              <a:t> door Spar </a:t>
            </a:r>
            <a:r>
              <a:rPr lang="en-US" sz="1200" dirty="0" err="1">
                <a:solidFill>
                  <a:srgbClr val="252525"/>
                </a:solidFill>
                <a:latin typeface="Aptos Display"/>
                <a:ea typeface="+mn-lt"/>
                <a:cs typeface="+mn-lt"/>
              </a:rPr>
              <a:t>Otax</a:t>
            </a:r>
            <a:r>
              <a:rPr lang="en-US" sz="1200" dirty="0">
                <a:solidFill>
                  <a:srgbClr val="252525"/>
                </a:solidFill>
                <a:latin typeface="Aptos Display"/>
                <a:ea typeface="+mn-lt"/>
                <a:cs typeface="+mn-lt"/>
              </a:rPr>
              <a:t> Veurne. </a:t>
            </a:r>
            <a:endParaRPr lang="nl-NL" sz="1200">
              <a:solidFill>
                <a:srgbClr val="F7AC4B"/>
              </a:solidFill>
              <a:latin typeface="Aptos Display"/>
              <a:ea typeface="+mn-lt"/>
              <a:cs typeface="+mn-lt"/>
            </a:endParaRPr>
          </a:p>
          <a:p>
            <a:endParaRPr lang="en-US" sz="1200" dirty="0">
              <a:solidFill>
                <a:srgbClr val="252525"/>
              </a:solidFill>
              <a:latin typeface="Aptos Display"/>
              <a:ea typeface="+mn-lt"/>
              <a:cs typeface="+mn-lt"/>
            </a:endParaRPr>
          </a:p>
          <a:p>
            <a:r>
              <a:rPr lang="en-US" sz="1200" dirty="0">
                <a:solidFill>
                  <a:srgbClr val="252525"/>
                </a:solidFill>
                <a:latin typeface="Aptos Display"/>
                <a:ea typeface="+mn-lt"/>
                <a:cs typeface="+mn-lt"/>
              </a:rPr>
              <a:t>In de works</a:t>
            </a:r>
            <a:r>
              <a:rPr lang="en-US" sz="1200" dirty="0">
                <a:solidFill>
                  <a:srgbClr val="252525"/>
                </a:solidFill>
                <a:latin typeface="Aptos Display"/>
              </a:rPr>
              <a:t>hop ‘</a:t>
            </a:r>
            <a:r>
              <a:rPr lang="en-US" sz="1200" dirty="0" err="1">
                <a:solidFill>
                  <a:srgbClr val="252525"/>
                </a:solidFill>
                <a:latin typeface="Aptos Display"/>
              </a:rPr>
              <a:t>Proeven</a:t>
            </a:r>
            <a:r>
              <a:rPr lang="en-US" sz="1200" dirty="0">
                <a:solidFill>
                  <a:srgbClr val="252525"/>
                </a:solidFill>
                <a:latin typeface="Aptos Display"/>
              </a:rPr>
              <a:t>’ </a:t>
            </a:r>
            <a:r>
              <a:rPr lang="en-US" sz="1200" dirty="0" err="1">
                <a:solidFill>
                  <a:srgbClr val="252525"/>
                </a:solidFill>
                <a:latin typeface="Aptos Display"/>
              </a:rPr>
              <a:t>ontdekten</a:t>
            </a:r>
            <a:r>
              <a:rPr lang="en-US" sz="1200" dirty="0">
                <a:solidFill>
                  <a:srgbClr val="252525"/>
                </a:solidFill>
                <a:latin typeface="Aptos Display"/>
              </a:rPr>
              <a:t> </a:t>
            </a:r>
            <a:r>
              <a:rPr lang="en-US" sz="1200" dirty="0" err="1">
                <a:solidFill>
                  <a:srgbClr val="252525"/>
                </a:solidFill>
                <a:latin typeface="Aptos Display"/>
              </a:rPr>
              <a:t>onze</a:t>
            </a:r>
            <a:r>
              <a:rPr lang="en-US" sz="1200" dirty="0">
                <a:solidFill>
                  <a:srgbClr val="252525"/>
                </a:solidFill>
                <a:latin typeface="Aptos Display"/>
              </a:rPr>
              <a:t> </a:t>
            </a:r>
            <a:r>
              <a:rPr lang="en-US" sz="1200" dirty="0" err="1">
                <a:solidFill>
                  <a:srgbClr val="252525"/>
                </a:solidFill>
                <a:latin typeface="Aptos Display"/>
              </a:rPr>
              <a:t>ouders</a:t>
            </a:r>
            <a:r>
              <a:rPr lang="en-US" sz="1200" dirty="0">
                <a:solidFill>
                  <a:srgbClr val="252525"/>
                </a:solidFill>
                <a:latin typeface="Aptos Display"/>
              </a:rPr>
              <a:t> </a:t>
            </a:r>
            <a:r>
              <a:rPr lang="en-US" sz="1200" dirty="0" err="1">
                <a:solidFill>
                  <a:srgbClr val="252525"/>
                </a:solidFill>
                <a:latin typeface="Aptos Display"/>
              </a:rPr>
              <a:t>waarom</a:t>
            </a:r>
            <a:r>
              <a:rPr lang="en-US" sz="1200" dirty="0">
                <a:solidFill>
                  <a:srgbClr val="252525"/>
                </a:solidFill>
                <a:latin typeface="Aptos Display"/>
              </a:rPr>
              <a:t> </a:t>
            </a:r>
            <a:r>
              <a:rPr lang="en-US" sz="1200" dirty="0" err="1">
                <a:solidFill>
                  <a:srgbClr val="252525"/>
                </a:solidFill>
                <a:latin typeface="Aptos Display"/>
              </a:rPr>
              <a:t>kinderen</a:t>
            </a:r>
            <a:r>
              <a:rPr lang="en-US" sz="1200" dirty="0">
                <a:solidFill>
                  <a:srgbClr val="252525"/>
                </a:solidFill>
                <a:latin typeface="Aptos Display"/>
              </a:rPr>
              <a:t> </a:t>
            </a:r>
            <a:r>
              <a:rPr lang="en-US" sz="1200" dirty="0" err="1">
                <a:solidFill>
                  <a:srgbClr val="252525"/>
                </a:solidFill>
                <a:latin typeface="Aptos Display"/>
              </a:rPr>
              <a:t>soms</a:t>
            </a:r>
            <a:r>
              <a:rPr lang="en-US" sz="1200" dirty="0">
                <a:solidFill>
                  <a:srgbClr val="252525"/>
                </a:solidFill>
                <a:latin typeface="Aptos Display"/>
              </a:rPr>
              <a:t> </a:t>
            </a:r>
            <a:r>
              <a:rPr lang="en-US" sz="1200" dirty="0" err="1">
                <a:solidFill>
                  <a:srgbClr val="252525"/>
                </a:solidFill>
                <a:latin typeface="Aptos Display"/>
              </a:rPr>
              <a:t>kieskeurig</a:t>
            </a:r>
            <a:r>
              <a:rPr lang="en-US" sz="1200" dirty="0">
                <a:solidFill>
                  <a:srgbClr val="252525"/>
                </a:solidFill>
                <a:latin typeface="Aptos Display"/>
              </a:rPr>
              <a:t> </a:t>
            </a:r>
            <a:r>
              <a:rPr lang="en-US" sz="1200" dirty="0" err="1">
                <a:solidFill>
                  <a:srgbClr val="252525"/>
                </a:solidFill>
                <a:latin typeface="Aptos Display"/>
              </a:rPr>
              <a:t>zijn</a:t>
            </a:r>
            <a:r>
              <a:rPr lang="en-US" sz="1200" dirty="0">
                <a:solidFill>
                  <a:srgbClr val="252525"/>
                </a:solidFill>
                <a:latin typeface="Aptos Display"/>
              </a:rPr>
              <a:t> </a:t>
            </a:r>
            <a:r>
              <a:rPr lang="en-US" sz="1200" dirty="0" err="1">
                <a:solidFill>
                  <a:srgbClr val="252525"/>
                </a:solidFill>
                <a:latin typeface="Aptos Display"/>
              </a:rPr>
              <a:t>aan</a:t>
            </a:r>
            <a:r>
              <a:rPr lang="en-US" sz="1200" dirty="0">
                <a:solidFill>
                  <a:srgbClr val="252525"/>
                </a:solidFill>
                <a:latin typeface="Aptos Display"/>
              </a:rPr>
              <a:t> </a:t>
            </a:r>
            <a:r>
              <a:rPr lang="en-US" sz="1200" dirty="0" err="1">
                <a:solidFill>
                  <a:srgbClr val="252525"/>
                </a:solidFill>
                <a:latin typeface="Aptos Display"/>
              </a:rPr>
              <a:t>tafel</a:t>
            </a:r>
            <a:r>
              <a:rPr lang="en-US" sz="1200" dirty="0">
                <a:solidFill>
                  <a:srgbClr val="252525"/>
                </a:solidFill>
                <a:latin typeface="Aptos Display"/>
              </a:rPr>
              <a:t>. Op </a:t>
            </a:r>
            <a:r>
              <a:rPr lang="en-US" sz="1200" dirty="0" err="1">
                <a:solidFill>
                  <a:srgbClr val="252525"/>
                </a:solidFill>
                <a:latin typeface="Aptos Display"/>
              </a:rPr>
              <a:t>een</a:t>
            </a:r>
            <a:r>
              <a:rPr lang="en-US" sz="1200" dirty="0">
                <a:solidFill>
                  <a:srgbClr val="252525"/>
                </a:solidFill>
                <a:latin typeface="Aptos Display"/>
              </a:rPr>
              <a:t> </a:t>
            </a:r>
            <a:r>
              <a:rPr lang="en-US" sz="1200" dirty="0" err="1">
                <a:solidFill>
                  <a:srgbClr val="252525"/>
                </a:solidFill>
                <a:latin typeface="Aptos Display"/>
              </a:rPr>
              <a:t>ervaringsgerichte</a:t>
            </a:r>
            <a:r>
              <a:rPr lang="en-US" sz="1200" dirty="0">
                <a:solidFill>
                  <a:srgbClr val="252525"/>
                </a:solidFill>
                <a:latin typeface="Aptos Display"/>
              </a:rPr>
              <a:t> </a:t>
            </a:r>
            <a:r>
              <a:rPr lang="en-US" sz="1200" dirty="0" err="1">
                <a:solidFill>
                  <a:srgbClr val="252525"/>
                </a:solidFill>
                <a:latin typeface="Aptos Display"/>
              </a:rPr>
              <a:t>manier</a:t>
            </a:r>
            <a:r>
              <a:rPr lang="en-US" sz="1200" dirty="0">
                <a:solidFill>
                  <a:srgbClr val="252525"/>
                </a:solidFill>
                <a:latin typeface="Aptos Display"/>
              </a:rPr>
              <a:t>, </a:t>
            </a:r>
            <a:r>
              <a:rPr lang="en-US" sz="1200" dirty="0" err="1">
                <a:solidFill>
                  <a:srgbClr val="252525"/>
                </a:solidFill>
                <a:latin typeface="Aptos Display"/>
              </a:rPr>
              <a:t>namelijk</a:t>
            </a:r>
            <a:r>
              <a:rPr lang="en-US" sz="1200" dirty="0">
                <a:solidFill>
                  <a:srgbClr val="252525"/>
                </a:solidFill>
                <a:latin typeface="Aptos Display"/>
              </a:rPr>
              <a:t> </a:t>
            </a:r>
            <a:r>
              <a:rPr lang="en-US" sz="1200" dirty="0" err="1">
                <a:solidFill>
                  <a:srgbClr val="252525"/>
                </a:solidFill>
                <a:latin typeface="Aptos Display"/>
              </a:rPr>
              <a:t>zelf</a:t>
            </a:r>
            <a:r>
              <a:rPr lang="en-US" sz="1200" dirty="0">
                <a:solidFill>
                  <a:srgbClr val="252525"/>
                </a:solidFill>
                <a:latin typeface="Aptos Display"/>
              </a:rPr>
              <a:t> </a:t>
            </a:r>
            <a:r>
              <a:rPr lang="en-US" sz="1200" dirty="0" err="1">
                <a:solidFill>
                  <a:srgbClr val="252525"/>
                </a:solidFill>
                <a:latin typeface="Aptos Display"/>
              </a:rPr>
              <a:t>proeven</a:t>
            </a:r>
            <a:r>
              <a:rPr lang="en-US" sz="1200" dirty="0">
                <a:solidFill>
                  <a:srgbClr val="252525"/>
                </a:solidFill>
                <a:latin typeface="Aptos Display"/>
              </a:rPr>
              <a:t> van </a:t>
            </a:r>
            <a:r>
              <a:rPr lang="en-US" sz="1200" dirty="0" err="1">
                <a:solidFill>
                  <a:srgbClr val="252525"/>
                </a:solidFill>
                <a:latin typeface="Aptos Display"/>
              </a:rPr>
              <a:t>onbekend</a:t>
            </a:r>
            <a:r>
              <a:rPr lang="en-US" sz="1200" dirty="0">
                <a:solidFill>
                  <a:srgbClr val="252525"/>
                </a:solidFill>
                <a:latin typeface="Aptos Display"/>
              </a:rPr>
              <a:t> eten, </a:t>
            </a:r>
            <a:r>
              <a:rPr lang="en-US" sz="1200" dirty="0" err="1">
                <a:solidFill>
                  <a:srgbClr val="252525"/>
                </a:solidFill>
                <a:latin typeface="Aptos Display"/>
              </a:rPr>
              <a:t>leerden</a:t>
            </a:r>
            <a:r>
              <a:rPr lang="en-US" sz="1200" dirty="0">
                <a:solidFill>
                  <a:srgbClr val="252525"/>
                </a:solidFill>
                <a:latin typeface="Aptos Display"/>
              </a:rPr>
              <a:t> </a:t>
            </a:r>
            <a:r>
              <a:rPr lang="en-US" sz="1200" dirty="0" err="1">
                <a:solidFill>
                  <a:srgbClr val="252525"/>
                </a:solidFill>
                <a:latin typeface="Aptos Display"/>
              </a:rPr>
              <a:t>onze</a:t>
            </a:r>
            <a:r>
              <a:rPr lang="en-US" sz="1200" dirty="0">
                <a:solidFill>
                  <a:srgbClr val="252525"/>
                </a:solidFill>
                <a:latin typeface="Aptos Display"/>
              </a:rPr>
              <a:t> </a:t>
            </a:r>
            <a:r>
              <a:rPr lang="en-US" sz="1200" dirty="0" err="1">
                <a:solidFill>
                  <a:srgbClr val="252525"/>
                </a:solidFill>
                <a:latin typeface="Aptos Display"/>
              </a:rPr>
              <a:t>ouders</a:t>
            </a:r>
            <a:r>
              <a:rPr lang="en-US" sz="1200" dirty="0">
                <a:solidFill>
                  <a:srgbClr val="252525"/>
                </a:solidFill>
                <a:latin typeface="Aptos Display"/>
              </a:rPr>
              <a:t> </a:t>
            </a:r>
            <a:r>
              <a:rPr lang="en-US" sz="1200" dirty="0" err="1">
                <a:solidFill>
                  <a:srgbClr val="252525"/>
                </a:solidFill>
                <a:latin typeface="Aptos Display"/>
              </a:rPr>
              <a:t>bij</a:t>
            </a:r>
            <a:r>
              <a:rPr lang="en-US" sz="1200" dirty="0">
                <a:solidFill>
                  <a:srgbClr val="252525"/>
                </a:solidFill>
                <a:latin typeface="Aptos Display"/>
              </a:rPr>
              <a:t> over </a:t>
            </a:r>
            <a:r>
              <a:rPr lang="en-US" sz="1200" dirty="0" err="1">
                <a:solidFill>
                  <a:srgbClr val="252525"/>
                </a:solidFill>
                <a:latin typeface="Aptos Display"/>
              </a:rPr>
              <a:t>een</a:t>
            </a:r>
            <a:r>
              <a:rPr lang="en-US" sz="1200" dirty="0">
                <a:solidFill>
                  <a:srgbClr val="252525"/>
                </a:solidFill>
                <a:latin typeface="Aptos Display"/>
              </a:rPr>
              <a:t> </a:t>
            </a:r>
            <a:r>
              <a:rPr lang="en-US" sz="1200" dirty="0" err="1">
                <a:solidFill>
                  <a:srgbClr val="252525"/>
                </a:solidFill>
                <a:latin typeface="Aptos Display"/>
              </a:rPr>
              <a:t>veilige</a:t>
            </a:r>
            <a:r>
              <a:rPr lang="en-US" sz="1200" dirty="0">
                <a:solidFill>
                  <a:srgbClr val="252525"/>
                </a:solidFill>
                <a:latin typeface="Aptos Display"/>
              </a:rPr>
              <a:t> </a:t>
            </a:r>
            <a:r>
              <a:rPr lang="en-US" sz="1200" dirty="0" err="1">
                <a:solidFill>
                  <a:srgbClr val="252525"/>
                </a:solidFill>
                <a:latin typeface="Aptos Display"/>
              </a:rPr>
              <a:t>eetomgeving</a:t>
            </a:r>
            <a:r>
              <a:rPr lang="en-US" sz="1200" dirty="0">
                <a:solidFill>
                  <a:srgbClr val="252525"/>
                </a:solidFill>
                <a:latin typeface="Aptos Display"/>
              </a:rPr>
              <a:t> </a:t>
            </a:r>
            <a:r>
              <a:rPr lang="en-US" sz="1200" dirty="0" err="1">
                <a:solidFill>
                  <a:srgbClr val="252525"/>
                </a:solidFill>
                <a:latin typeface="Aptos Display"/>
              </a:rPr>
              <a:t>en</a:t>
            </a:r>
            <a:r>
              <a:rPr lang="en-US" sz="1200" dirty="0">
                <a:solidFill>
                  <a:srgbClr val="252525"/>
                </a:solidFill>
                <a:latin typeface="Aptos Display"/>
              </a:rPr>
              <a:t> hoe ze </a:t>
            </a:r>
            <a:r>
              <a:rPr lang="en-US" sz="1200" dirty="0" err="1">
                <a:solidFill>
                  <a:srgbClr val="252525"/>
                </a:solidFill>
                <a:latin typeface="Aptos Display"/>
              </a:rPr>
              <a:t>proeven</a:t>
            </a:r>
            <a:r>
              <a:rPr lang="en-US" sz="1200" dirty="0">
                <a:solidFill>
                  <a:srgbClr val="252525"/>
                </a:solidFill>
                <a:latin typeface="Aptos Display"/>
              </a:rPr>
              <a:t> </a:t>
            </a:r>
            <a:r>
              <a:rPr lang="en-US" sz="1200" dirty="0" err="1">
                <a:solidFill>
                  <a:srgbClr val="252525"/>
                </a:solidFill>
                <a:latin typeface="Aptos Display"/>
              </a:rPr>
              <a:t>kunnen</a:t>
            </a:r>
            <a:r>
              <a:rPr lang="en-US" sz="1200" dirty="0">
                <a:solidFill>
                  <a:srgbClr val="252525"/>
                </a:solidFill>
                <a:latin typeface="Aptos Display"/>
              </a:rPr>
              <a:t> </a:t>
            </a:r>
            <a:r>
              <a:rPr lang="en-US" sz="1200" dirty="0" err="1">
                <a:solidFill>
                  <a:srgbClr val="252525"/>
                </a:solidFill>
                <a:latin typeface="Aptos Display"/>
              </a:rPr>
              <a:t>stimuleren</a:t>
            </a:r>
            <a:r>
              <a:rPr lang="en-US" sz="1200" dirty="0">
                <a:solidFill>
                  <a:srgbClr val="252525"/>
                </a:solidFill>
                <a:latin typeface="Aptos Display"/>
              </a:rPr>
              <a:t> </a:t>
            </a:r>
            <a:r>
              <a:rPr lang="en-US" sz="1200" dirty="0" err="1">
                <a:solidFill>
                  <a:srgbClr val="252525"/>
                </a:solidFill>
                <a:latin typeface="Aptos Display"/>
              </a:rPr>
              <a:t>bij</a:t>
            </a:r>
            <a:r>
              <a:rPr lang="en-US" sz="1200" dirty="0">
                <a:solidFill>
                  <a:srgbClr val="252525"/>
                </a:solidFill>
                <a:latin typeface="Aptos Display"/>
              </a:rPr>
              <a:t> </a:t>
            </a:r>
            <a:r>
              <a:rPr lang="en-US" sz="1200" dirty="0" err="1">
                <a:solidFill>
                  <a:srgbClr val="252525"/>
                </a:solidFill>
                <a:latin typeface="Aptos Display"/>
              </a:rPr>
              <a:t>hun</a:t>
            </a:r>
            <a:r>
              <a:rPr lang="en-US" sz="1200" dirty="0">
                <a:solidFill>
                  <a:srgbClr val="252525"/>
                </a:solidFill>
                <a:latin typeface="Aptos Display"/>
              </a:rPr>
              <a:t> </a:t>
            </a:r>
            <a:r>
              <a:rPr lang="en-US" sz="1200" dirty="0" err="1">
                <a:solidFill>
                  <a:srgbClr val="252525"/>
                </a:solidFill>
                <a:latin typeface="Aptos Display"/>
              </a:rPr>
              <a:t>kinderen</a:t>
            </a:r>
            <a:r>
              <a:rPr lang="en-US" sz="1200" dirty="0">
                <a:solidFill>
                  <a:srgbClr val="252525"/>
                </a:solidFill>
                <a:latin typeface="Aptos Display"/>
              </a:rPr>
              <a:t>. Ze </a:t>
            </a:r>
            <a:r>
              <a:rPr lang="en-US" sz="1200" dirty="0" err="1">
                <a:solidFill>
                  <a:srgbClr val="252525"/>
                </a:solidFill>
                <a:latin typeface="Aptos Display"/>
              </a:rPr>
              <a:t>kregen</a:t>
            </a:r>
            <a:r>
              <a:rPr lang="en-US" sz="1200" dirty="0">
                <a:solidFill>
                  <a:srgbClr val="252525"/>
                </a:solidFill>
                <a:latin typeface="Aptos Display"/>
              </a:rPr>
              <a:t> </a:t>
            </a:r>
            <a:r>
              <a:rPr lang="en-US" sz="1200" dirty="0" err="1">
                <a:solidFill>
                  <a:srgbClr val="252525"/>
                </a:solidFill>
                <a:latin typeface="Aptos Display"/>
              </a:rPr>
              <a:t>ook</a:t>
            </a:r>
            <a:r>
              <a:rPr lang="en-US" sz="1200" dirty="0">
                <a:solidFill>
                  <a:srgbClr val="252525"/>
                </a:solidFill>
                <a:latin typeface="Aptos Display"/>
              </a:rPr>
              <a:t> tips </a:t>
            </a:r>
            <a:r>
              <a:rPr lang="en-US" sz="1200" dirty="0" err="1">
                <a:solidFill>
                  <a:srgbClr val="252525"/>
                </a:solidFill>
                <a:latin typeface="Aptos Display"/>
              </a:rPr>
              <a:t>en</a:t>
            </a:r>
            <a:r>
              <a:rPr lang="en-US" sz="1200" dirty="0">
                <a:solidFill>
                  <a:srgbClr val="252525"/>
                </a:solidFill>
                <a:latin typeface="Aptos Display"/>
              </a:rPr>
              <a:t> </a:t>
            </a:r>
            <a:r>
              <a:rPr lang="en-US" sz="1200" dirty="0" err="1">
                <a:solidFill>
                  <a:srgbClr val="252525"/>
                </a:solidFill>
                <a:latin typeface="Aptos Display"/>
              </a:rPr>
              <a:t>een</a:t>
            </a:r>
            <a:r>
              <a:rPr lang="en-US" sz="1200" dirty="0">
                <a:solidFill>
                  <a:srgbClr val="252525"/>
                </a:solidFill>
                <a:latin typeface="Aptos Display"/>
              </a:rPr>
              <a:t> </a:t>
            </a:r>
            <a:r>
              <a:rPr lang="en-US" sz="1200" dirty="0" err="1">
                <a:solidFill>
                  <a:srgbClr val="252525"/>
                </a:solidFill>
                <a:latin typeface="Aptos Display"/>
              </a:rPr>
              <a:t>proeftabel</a:t>
            </a:r>
            <a:r>
              <a:rPr lang="en-US" sz="1200" dirty="0">
                <a:solidFill>
                  <a:srgbClr val="252525"/>
                </a:solidFill>
                <a:latin typeface="Aptos Display"/>
              </a:rPr>
              <a:t> mee om </a:t>
            </a:r>
            <a:r>
              <a:rPr lang="en-US" sz="1200" dirty="0" err="1">
                <a:solidFill>
                  <a:srgbClr val="252525"/>
                </a:solidFill>
                <a:latin typeface="Aptos Display"/>
              </a:rPr>
              <a:t>thuis</a:t>
            </a:r>
            <a:r>
              <a:rPr lang="en-US" sz="1200" dirty="0">
                <a:solidFill>
                  <a:srgbClr val="252525"/>
                </a:solidFill>
                <a:latin typeface="Aptos Display"/>
              </a:rPr>
              <a:t> de </a:t>
            </a:r>
            <a:r>
              <a:rPr lang="en-US" sz="1200" dirty="0" err="1">
                <a:solidFill>
                  <a:srgbClr val="252525"/>
                </a:solidFill>
                <a:latin typeface="Aptos Display"/>
              </a:rPr>
              <a:t>theorie</a:t>
            </a:r>
            <a:r>
              <a:rPr lang="en-US" sz="1200" dirty="0">
                <a:solidFill>
                  <a:srgbClr val="252525"/>
                </a:solidFill>
                <a:latin typeface="Aptos Display"/>
              </a:rPr>
              <a:t> </a:t>
            </a:r>
            <a:r>
              <a:rPr lang="en-US" sz="1200" dirty="0" err="1">
                <a:solidFill>
                  <a:srgbClr val="252525"/>
                </a:solidFill>
                <a:latin typeface="Aptos Display"/>
              </a:rPr>
              <a:t>te</a:t>
            </a:r>
            <a:r>
              <a:rPr lang="en-US" sz="1200" dirty="0">
                <a:solidFill>
                  <a:srgbClr val="252525"/>
                </a:solidFill>
                <a:latin typeface="Aptos Display"/>
              </a:rPr>
              <a:t> om </a:t>
            </a:r>
            <a:r>
              <a:rPr lang="en-US" sz="1200" dirty="0" err="1">
                <a:solidFill>
                  <a:srgbClr val="252525"/>
                </a:solidFill>
                <a:latin typeface="Aptos Display"/>
              </a:rPr>
              <a:t>te</a:t>
            </a:r>
            <a:r>
              <a:rPr lang="en-US" sz="1200" dirty="0">
                <a:solidFill>
                  <a:srgbClr val="252525"/>
                </a:solidFill>
                <a:latin typeface="Aptos Display"/>
              </a:rPr>
              <a:t> </a:t>
            </a:r>
            <a:r>
              <a:rPr lang="en-US" sz="1200" dirty="0" err="1">
                <a:solidFill>
                  <a:srgbClr val="252525"/>
                </a:solidFill>
                <a:latin typeface="Aptos Display"/>
              </a:rPr>
              <a:t>zetten</a:t>
            </a:r>
            <a:r>
              <a:rPr lang="en-US" sz="1200" dirty="0">
                <a:solidFill>
                  <a:srgbClr val="252525"/>
                </a:solidFill>
                <a:latin typeface="Aptos Display"/>
              </a:rPr>
              <a:t> in de </a:t>
            </a:r>
            <a:r>
              <a:rPr lang="en-US" sz="1200" dirty="0" err="1">
                <a:solidFill>
                  <a:srgbClr val="252525"/>
                </a:solidFill>
                <a:latin typeface="Aptos Display"/>
              </a:rPr>
              <a:t>praktijk</a:t>
            </a:r>
            <a:r>
              <a:rPr lang="en-US" sz="1200" dirty="0">
                <a:solidFill>
                  <a:srgbClr val="252525"/>
                </a:solidFill>
                <a:latin typeface="Aptos Display"/>
              </a:rPr>
              <a:t>.</a:t>
            </a:r>
            <a:endParaRPr lang="nl-NL" sz="1200" dirty="0">
              <a:latin typeface="Aptos Display"/>
              <a:cs typeface="Lucida Sans Unicode"/>
            </a:endParaRPr>
          </a:p>
          <a:p>
            <a:endParaRPr lang="en-US" sz="1200" dirty="0">
              <a:solidFill>
                <a:srgbClr val="252525"/>
              </a:solidFill>
              <a:latin typeface="Aptos Display"/>
            </a:endParaRPr>
          </a:p>
          <a:p>
            <a:r>
              <a:rPr lang="en-US" sz="1200" dirty="0">
                <a:solidFill>
                  <a:srgbClr val="252525"/>
                </a:solidFill>
                <a:latin typeface="Aptos Display"/>
              </a:rPr>
              <a:t>In de </a:t>
            </a:r>
            <a:r>
              <a:rPr lang="en-US" sz="1200" err="1">
                <a:solidFill>
                  <a:srgbClr val="252525"/>
                </a:solidFill>
                <a:latin typeface="Aptos Display"/>
              </a:rPr>
              <a:t>tweede</a:t>
            </a:r>
            <a:r>
              <a:rPr lang="en-US" sz="1200" dirty="0">
                <a:solidFill>
                  <a:srgbClr val="252525"/>
                </a:solidFill>
                <a:latin typeface="Aptos Display"/>
              </a:rPr>
              <a:t> workshop </a:t>
            </a:r>
            <a:r>
              <a:rPr lang="en-US" sz="1200" err="1">
                <a:solidFill>
                  <a:srgbClr val="252525"/>
                </a:solidFill>
                <a:latin typeface="Aptos Display"/>
              </a:rPr>
              <a:t>stonden</a:t>
            </a:r>
            <a:r>
              <a:rPr lang="en-US" sz="1200" dirty="0">
                <a:solidFill>
                  <a:srgbClr val="252525"/>
                </a:solidFill>
                <a:latin typeface="Aptos Display"/>
              </a:rPr>
              <a:t> we </a:t>
            </a:r>
            <a:r>
              <a:rPr lang="en-US" sz="1200" err="1">
                <a:solidFill>
                  <a:srgbClr val="252525"/>
                </a:solidFill>
                <a:latin typeface="Aptos Display"/>
              </a:rPr>
              <a:t>samen</a:t>
            </a:r>
            <a:r>
              <a:rPr lang="en-US" sz="1200" dirty="0">
                <a:solidFill>
                  <a:srgbClr val="252525"/>
                </a:solidFill>
                <a:latin typeface="Aptos Display"/>
              </a:rPr>
              <a:t> met </a:t>
            </a:r>
            <a:r>
              <a:rPr lang="en-US" sz="1200" err="1">
                <a:solidFill>
                  <a:srgbClr val="252525"/>
                </a:solidFill>
                <a:latin typeface="Aptos Display"/>
              </a:rPr>
              <a:t>onze</a:t>
            </a:r>
            <a:r>
              <a:rPr lang="en-US" sz="1200" dirty="0">
                <a:solidFill>
                  <a:srgbClr val="252525"/>
                </a:solidFill>
                <a:latin typeface="Aptos Display"/>
              </a:rPr>
              <a:t> </a:t>
            </a:r>
            <a:r>
              <a:rPr lang="en-US" sz="1200" err="1">
                <a:solidFill>
                  <a:srgbClr val="252525"/>
                </a:solidFill>
                <a:latin typeface="Aptos Display"/>
              </a:rPr>
              <a:t>ouders</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a:t>
            </a:r>
            <a:r>
              <a:rPr lang="en-US" sz="1200" err="1">
                <a:solidFill>
                  <a:srgbClr val="252525"/>
                </a:solidFill>
                <a:latin typeface="Aptos Display"/>
              </a:rPr>
              <a:t>kinderen</a:t>
            </a:r>
            <a:r>
              <a:rPr lang="en-US" sz="1200" dirty="0">
                <a:solidFill>
                  <a:srgbClr val="252525"/>
                </a:solidFill>
                <a:latin typeface="Aptos Display"/>
              </a:rPr>
              <a:t> </a:t>
            </a:r>
            <a:r>
              <a:rPr lang="en-US" sz="1200" err="1">
                <a:solidFill>
                  <a:srgbClr val="252525"/>
                </a:solidFill>
                <a:latin typeface="Aptos Display"/>
              </a:rPr>
              <a:t>stil</a:t>
            </a:r>
            <a:r>
              <a:rPr lang="en-US" sz="1200" dirty="0">
                <a:solidFill>
                  <a:srgbClr val="252525"/>
                </a:solidFill>
                <a:latin typeface="Aptos Display"/>
              </a:rPr>
              <a:t> </a:t>
            </a:r>
            <a:r>
              <a:rPr lang="en-US" sz="1200" err="1">
                <a:solidFill>
                  <a:srgbClr val="252525"/>
                </a:solidFill>
                <a:latin typeface="Aptos Display"/>
              </a:rPr>
              <a:t>bij</a:t>
            </a:r>
            <a:r>
              <a:rPr lang="en-US" sz="1200" dirty="0">
                <a:solidFill>
                  <a:srgbClr val="252525"/>
                </a:solidFill>
                <a:latin typeface="Aptos Display"/>
              </a:rPr>
              <a:t> hoe de </a:t>
            </a:r>
            <a:r>
              <a:rPr lang="en-US" sz="1200" err="1">
                <a:solidFill>
                  <a:srgbClr val="252525"/>
                </a:solidFill>
                <a:latin typeface="Aptos Display"/>
              </a:rPr>
              <a:t>huidige</a:t>
            </a:r>
            <a:r>
              <a:rPr lang="en-US" sz="1200" dirty="0">
                <a:solidFill>
                  <a:srgbClr val="252525"/>
                </a:solidFill>
                <a:latin typeface="Aptos Display"/>
              </a:rPr>
              <a:t> </a:t>
            </a:r>
            <a:r>
              <a:rPr lang="en-US" sz="1200" err="1">
                <a:solidFill>
                  <a:srgbClr val="252525"/>
                </a:solidFill>
                <a:latin typeface="Aptos Display"/>
              </a:rPr>
              <a:t>situatie</a:t>
            </a:r>
            <a:r>
              <a:rPr lang="en-US" sz="1200" dirty="0">
                <a:solidFill>
                  <a:srgbClr val="252525"/>
                </a:solidFill>
                <a:latin typeface="Aptos Display"/>
              </a:rPr>
              <a:t> </a:t>
            </a:r>
            <a:r>
              <a:rPr lang="en-US" sz="1200" err="1">
                <a:solidFill>
                  <a:srgbClr val="252525"/>
                </a:solidFill>
                <a:latin typeface="Aptos Display"/>
              </a:rPr>
              <a:t>thuis</a:t>
            </a:r>
            <a:r>
              <a:rPr lang="en-US" sz="1200" dirty="0">
                <a:solidFill>
                  <a:srgbClr val="252525"/>
                </a:solidFill>
                <a:latin typeface="Aptos Display"/>
              </a:rPr>
              <a:t> is op </a:t>
            </a:r>
            <a:r>
              <a:rPr lang="en-US" sz="1200" err="1">
                <a:solidFill>
                  <a:srgbClr val="252525"/>
                </a:solidFill>
                <a:latin typeface="Aptos Display"/>
              </a:rPr>
              <a:t>vlak</a:t>
            </a:r>
            <a:r>
              <a:rPr lang="en-US" sz="1200" dirty="0">
                <a:solidFill>
                  <a:srgbClr val="252525"/>
                </a:solidFill>
                <a:latin typeface="Aptos Display"/>
              </a:rPr>
              <a:t> van </a:t>
            </a:r>
            <a:r>
              <a:rPr lang="en-US" sz="1200" err="1">
                <a:solidFill>
                  <a:srgbClr val="252525"/>
                </a:solidFill>
                <a:latin typeface="Aptos Display"/>
              </a:rPr>
              <a:t>boodschappen</a:t>
            </a:r>
            <a:r>
              <a:rPr lang="en-US" sz="1200" dirty="0">
                <a:solidFill>
                  <a:srgbClr val="252525"/>
                </a:solidFill>
                <a:latin typeface="Aptos Display"/>
              </a:rPr>
              <a:t>, </a:t>
            </a:r>
            <a:r>
              <a:rPr lang="en-US" sz="1200" err="1">
                <a:solidFill>
                  <a:srgbClr val="252525"/>
                </a:solidFill>
                <a:latin typeface="Aptos Display"/>
              </a:rPr>
              <a:t>inrichting</a:t>
            </a:r>
            <a:r>
              <a:rPr lang="en-US" sz="1200" dirty="0">
                <a:solidFill>
                  <a:srgbClr val="252525"/>
                </a:solidFill>
                <a:latin typeface="Aptos Display"/>
              </a:rPr>
              <a:t> van de </a:t>
            </a:r>
            <a:r>
              <a:rPr lang="en-US" sz="1200" err="1">
                <a:solidFill>
                  <a:srgbClr val="252525"/>
                </a:solidFill>
                <a:latin typeface="Aptos Display"/>
              </a:rPr>
              <a:t>keuken</a:t>
            </a:r>
            <a:r>
              <a:rPr lang="en-US" sz="1200" dirty="0">
                <a:solidFill>
                  <a:srgbClr val="252525"/>
                </a:solidFill>
                <a:latin typeface="Aptos Display"/>
              </a:rPr>
              <a:t>, </a:t>
            </a:r>
            <a:r>
              <a:rPr lang="en-US" sz="1200" err="1">
                <a:solidFill>
                  <a:srgbClr val="252525"/>
                </a:solidFill>
                <a:latin typeface="Aptos Display"/>
              </a:rPr>
              <a:t>wie</a:t>
            </a:r>
            <a:r>
              <a:rPr lang="en-US" sz="1200" dirty="0">
                <a:solidFill>
                  <a:srgbClr val="252525"/>
                </a:solidFill>
                <a:latin typeface="Aptos Display"/>
              </a:rPr>
              <a:t> er </a:t>
            </a:r>
            <a:r>
              <a:rPr lang="en-US" sz="1200" err="1">
                <a:solidFill>
                  <a:srgbClr val="252525"/>
                </a:solidFill>
                <a:latin typeface="Aptos Display"/>
              </a:rPr>
              <a:t>kookt</a:t>
            </a:r>
            <a:r>
              <a:rPr lang="en-US" sz="1200" dirty="0">
                <a:solidFill>
                  <a:srgbClr val="252525"/>
                </a:solidFill>
                <a:latin typeface="Aptos Display"/>
              </a:rPr>
              <a:t>, </a:t>
            </a:r>
            <a:r>
              <a:rPr lang="en-US" sz="1200" err="1">
                <a:solidFill>
                  <a:srgbClr val="252525"/>
                </a:solidFill>
                <a:latin typeface="Aptos Display"/>
              </a:rPr>
              <a:t>waar</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a:t>
            </a:r>
            <a:r>
              <a:rPr lang="en-US" sz="1200" err="1">
                <a:solidFill>
                  <a:srgbClr val="252525"/>
                </a:solidFill>
                <a:latin typeface="Aptos Display"/>
              </a:rPr>
              <a:t>wanneer</a:t>
            </a:r>
            <a:r>
              <a:rPr lang="en-US" sz="1200" dirty="0">
                <a:solidFill>
                  <a:srgbClr val="252525"/>
                </a:solidFill>
                <a:latin typeface="Aptos Display"/>
              </a:rPr>
              <a:t> ze eten… We </a:t>
            </a:r>
            <a:r>
              <a:rPr lang="en-US" sz="1200" err="1">
                <a:solidFill>
                  <a:srgbClr val="252525"/>
                </a:solidFill>
                <a:latin typeface="Aptos Display"/>
              </a:rPr>
              <a:t>lieten</a:t>
            </a:r>
            <a:r>
              <a:rPr lang="en-US" sz="1200" dirty="0">
                <a:solidFill>
                  <a:srgbClr val="252525"/>
                </a:solidFill>
                <a:latin typeface="Aptos Display"/>
              </a:rPr>
              <a:t> de </a:t>
            </a:r>
            <a:r>
              <a:rPr lang="en-US" sz="1200" err="1">
                <a:solidFill>
                  <a:srgbClr val="252525"/>
                </a:solidFill>
                <a:latin typeface="Aptos Display"/>
              </a:rPr>
              <a:t>kinderen</a:t>
            </a:r>
            <a:r>
              <a:rPr lang="en-US" sz="1200" dirty="0">
                <a:solidFill>
                  <a:srgbClr val="252525"/>
                </a:solidFill>
                <a:latin typeface="Aptos Display"/>
              </a:rPr>
              <a:t> </a:t>
            </a:r>
            <a:r>
              <a:rPr lang="en-US" sz="1200" err="1">
                <a:solidFill>
                  <a:srgbClr val="252525"/>
                </a:solidFill>
                <a:latin typeface="Aptos Display"/>
              </a:rPr>
              <a:t>samen</a:t>
            </a:r>
            <a:r>
              <a:rPr lang="en-US" sz="1200" dirty="0">
                <a:solidFill>
                  <a:srgbClr val="252525"/>
                </a:solidFill>
                <a:latin typeface="Aptos Display"/>
              </a:rPr>
              <a:t> met </a:t>
            </a:r>
            <a:r>
              <a:rPr lang="en-US" sz="1200" err="1">
                <a:solidFill>
                  <a:srgbClr val="252525"/>
                </a:solidFill>
                <a:latin typeface="Aptos Display"/>
              </a:rPr>
              <a:t>hun</a:t>
            </a:r>
            <a:r>
              <a:rPr lang="en-US" sz="1200" dirty="0">
                <a:solidFill>
                  <a:srgbClr val="252525"/>
                </a:solidFill>
                <a:latin typeface="Aptos Display"/>
              </a:rPr>
              <a:t> </a:t>
            </a:r>
            <a:r>
              <a:rPr lang="en-US" sz="1200" err="1">
                <a:solidFill>
                  <a:srgbClr val="252525"/>
                </a:solidFill>
                <a:latin typeface="Aptos Display"/>
              </a:rPr>
              <a:t>ouders</a:t>
            </a:r>
            <a:r>
              <a:rPr lang="en-US" sz="1200" dirty="0">
                <a:solidFill>
                  <a:srgbClr val="252525"/>
                </a:solidFill>
                <a:latin typeface="Aptos Display"/>
              </a:rPr>
              <a:t> </a:t>
            </a:r>
            <a:r>
              <a:rPr lang="en-US" sz="1200" err="1">
                <a:solidFill>
                  <a:srgbClr val="252525"/>
                </a:solidFill>
                <a:latin typeface="Aptos Display"/>
              </a:rPr>
              <a:t>hun</a:t>
            </a:r>
            <a:r>
              <a:rPr lang="en-US" sz="1200" dirty="0">
                <a:solidFill>
                  <a:srgbClr val="252525"/>
                </a:solidFill>
                <a:latin typeface="Aptos Display"/>
              </a:rPr>
              <a:t> </a:t>
            </a:r>
            <a:r>
              <a:rPr lang="en-US" sz="1200" err="1">
                <a:solidFill>
                  <a:srgbClr val="252525"/>
                </a:solidFill>
                <a:latin typeface="Aptos Display"/>
              </a:rPr>
              <a:t>keuken</a:t>
            </a:r>
            <a:r>
              <a:rPr lang="en-US" sz="1200" dirty="0">
                <a:solidFill>
                  <a:srgbClr val="252525"/>
                </a:solidFill>
                <a:latin typeface="Aptos Display"/>
              </a:rPr>
              <a:t> </a:t>
            </a:r>
            <a:r>
              <a:rPr lang="en-US" sz="1200" err="1">
                <a:solidFill>
                  <a:srgbClr val="252525"/>
                </a:solidFill>
                <a:latin typeface="Aptos Display"/>
              </a:rPr>
              <a:t>visueel</a:t>
            </a:r>
            <a:r>
              <a:rPr lang="en-US" sz="1200" dirty="0">
                <a:solidFill>
                  <a:srgbClr val="252525"/>
                </a:solidFill>
                <a:latin typeface="Aptos Display"/>
              </a:rPr>
              <a:t> </a:t>
            </a:r>
            <a:r>
              <a:rPr lang="en-US" sz="1200" err="1">
                <a:solidFill>
                  <a:srgbClr val="252525"/>
                </a:solidFill>
                <a:latin typeface="Aptos Display"/>
              </a:rPr>
              <a:t>voorstellen</a:t>
            </a:r>
            <a:r>
              <a:rPr lang="en-US" sz="1200" dirty="0">
                <a:solidFill>
                  <a:srgbClr val="252525"/>
                </a:solidFill>
                <a:latin typeface="Aptos Display"/>
              </a:rPr>
              <a:t>. </a:t>
            </a:r>
            <a:r>
              <a:rPr lang="en-US" sz="1200" err="1">
                <a:solidFill>
                  <a:srgbClr val="252525"/>
                </a:solidFill>
                <a:latin typeface="Aptos Display"/>
              </a:rPr>
              <a:t>Tenslotte</a:t>
            </a:r>
            <a:r>
              <a:rPr lang="en-US" sz="1200" dirty="0">
                <a:solidFill>
                  <a:srgbClr val="252525"/>
                </a:solidFill>
                <a:latin typeface="Aptos Display"/>
              </a:rPr>
              <a:t> </a:t>
            </a:r>
            <a:r>
              <a:rPr lang="en-US" sz="1200" err="1">
                <a:solidFill>
                  <a:srgbClr val="252525"/>
                </a:solidFill>
                <a:latin typeface="Aptos Display"/>
              </a:rPr>
              <a:t>lieten</a:t>
            </a:r>
            <a:r>
              <a:rPr lang="en-US" sz="1200" dirty="0">
                <a:solidFill>
                  <a:srgbClr val="252525"/>
                </a:solidFill>
                <a:latin typeface="Aptos Display"/>
              </a:rPr>
              <a:t> we ze </a:t>
            </a:r>
            <a:r>
              <a:rPr lang="en-US" sz="1200" err="1">
                <a:solidFill>
                  <a:srgbClr val="252525"/>
                </a:solidFill>
                <a:latin typeface="Aptos Display"/>
              </a:rPr>
              <a:t>ook</a:t>
            </a:r>
            <a:r>
              <a:rPr lang="en-US" sz="1200" dirty="0">
                <a:solidFill>
                  <a:srgbClr val="252525"/>
                </a:solidFill>
                <a:latin typeface="Aptos Display"/>
              </a:rPr>
              <a:t> </a:t>
            </a:r>
            <a:r>
              <a:rPr lang="en-US" sz="1200" err="1">
                <a:solidFill>
                  <a:srgbClr val="252525"/>
                </a:solidFill>
                <a:latin typeface="Aptos Display"/>
              </a:rPr>
              <a:t>kennismaken</a:t>
            </a:r>
            <a:r>
              <a:rPr lang="en-US" sz="1200" dirty="0">
                <a:solidFill>
                  <a:srgbClr val="252525"/>
                </a:solidFill>
                <a:latin typeface="Aptos Display"/>
              </a:rPr>
              <a:t> met </a:t>
            </a:r>
            <a:r>
              <a:rPr lang="en-US" sz="1200" err="1">
                <a:solidFill>
                  <a:srgbClr val="252525"/>
                </a:solidFill>
                <a:latin typeface="Aptos Display"/>
              </a:rPr>
              <a:t>verschillende</a:t>
            </a:r>
            <a:r>
              <a:rPr lang="en-US" sz="1200" dirty="0">
                <a:solidFill>
                  <a:srgbClr val="252525"/>
                </a:solidFill>
                <a:latin typeface="Aptos Display"/>
              </a:rPr>
              <a:t> </a:t>
            </a:r>
            <a:r>
              <a:rPr lang="en-US" sz="1200" err="1">
                <a:solidFill>
                  <a:srgbClr val="252525"/>
                </a:solidFill>
                <a:latin typeface="Aptos Display"/>
              </a:rPr>
              <a:t>seizoensgebonden</a:t>
            </a:r>
            <a:r>
              <a:rPr lang="en-US" sz="1200" dirty="0">
                <a:solidFill>
                  <a:srgbClr val="252525"/>
                </a:solidFill>
                <a:latin typeface="Aptos Display"/>
              </a:rPr>
              <a:t> </a:t>
            </a:r>
            <a:r>
              <a:rPr lang="en-US" sz="1200" err="1">
                <a:solidFill>
                  <a:srgbClr val="252525"/>
                </a:solidFill>
                <a:latin typeface="Aptos Display"/>
              </a:rPr>
              <a:t>groenten</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fruit.</a:t>
            </a:r>
          </a:p>
          <a:p>
            <a:endParaRPr lang="en-US" sz="1200" dirty="0">
              <a:solidFill>
                <a:srgbClr val="252525"/>
              </a:solidFill>
              <a:latin typeface="Aptos Display"/>
            </a:endParaRPr>
          </a:p>
          <a:p>
            <a:r>
              <a:rPr lang="en-US" sz="1200" dirty="0">
                <a:solidFill>
                  <a:srgbClr val="252525"/>
                </a:solidFill>
                <a:latin typeface="Aptos Display"/>
              </a:rPr>
              <a:t>In de </a:t>
            </a:r>
            <a:r>
              <a:rPr lang="en-US" sz="1200" err="1">
                <a:solidFill>
                  <a:srgbClr val="252525"/>
                </a:solidFill>
                <a:latin typeface="Aptos Display"/>
              </a:rPr>
              <a:t>laatste</a:t>
            </a:r>
            <a:r>
              <a:rPr lang="en-US" sz="1200" dirty="0">
                <a:solidFill>
                  <a:srgbClr val="252525"/>
                </a:solidFill>
                <a:latin typeface="Aptos Display"/>
              </a:rPr>
              <a:t> workshop </a:t>
            </a:r>
            <a:r>
              <a:rPr lang="en-US" sz="1200" err="1">
                <a:solidFill>
                  <a:srgbClr val="252525"/>
                </a:solidFill>
                <a:latin typeface="Aptos Display"/>
              </a:rPr>
              <a:t>hebben</a:t>
            </a:r>
            <a:r>
              <a:rPr lang="en-US" sz="1200" dirty="0">
                <a:solidFill>
                  <a:srgbClr val="252525"/>
                </a:solidFill>
                <a:latin typeface="Aptos Display"/>
              </a:rPr>
              <a:t> we </a:t>
            </a:r>
            <a:r>
              <a:rPr lang="en-US" sz="1200" err="1">
                <a:solidFill>
                  <a:srgbClr val="252525"/>
                </a:solidFill>
                <a:latin typeface="Aptos Display"/>
              </a:rPr>
              <a:t>samen</a:t>
            </a:r>
            <a:r>
              <a:rPr lang="en-US" sz="1200" dirty="0">
                <a:solidFill>
                  <a:srgbClr val="252525"/>
                </a:solidFill>
                <a:latin typeface="Aptos Display"/>
              </a:rPr>
              <a:t> met de </a:t>
            </a:r>
            <a:r>
              <a:rPr lang="en-US" sz="1200" err="1">
                <a:solidFill>
                  <a:srgbClr val="252525"/>
                </a:solidFill>
                <a:latin typeface="Aptos Display"/>
              </a:rPr>
              <a:t>kinderen</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a:t>
            </a:r>
            <a:r>
              <a:rPr lang="en-US" sz="1200" err="1">
                <a:solidFill>
                  <a:srgbClr val="252525"/>
                </a:solidFill>
                <a:latin typeface="Aptos Display"/>
              </a:rPr>
              <a:t>ouders</a:t>
            </a:r>
            <a:r>
              <a:rPr lang="en-US" sz="1200" dirty="0">
                <a:solidFill>
                  <a:srgbClr val="252525"/>
                </a:solidFill>
                <a:latin typeface="Aptos Display"/>
              </a:rPr>
              <a:t> </a:t>
            </a:r>
            <a:r>
              <a:rPr lang="en-US" sz="1200" err="1">
                <a:solidFill>
                  <a:srgbClr val="252525"/>
                </a:solidFill>
                <a:latin typeface="Aptos Display"/>
              </a:rPr>
              <a:t>een</a:t>
            </a:r>
            <a:r>
              <a:rPr lang="en-US" sz="1200" dirty="0">
                <a:solidFill>
                  <a:srgbClr val="252525"/>
                </a:solidFill>
                <a:latin typeface="Aptos Display"/>
              </a:rPr>
              <a:t> </a:t>
            </a:r>
            <a:r>
              <a:rPr lang="en-US" sz="1200" err="1">
                <a:solidFill>
                  <a:srgbClr val="252525"/>
                </a:solidFill>
                <a:latin typeface="Aptos Display"/>
              </a:rPr>
              <a:t>gezonde</a:t>
            </a:r>
            <a:r>
              <a:rPr lang="en-US" sz="1200" dirty="0">
                <a:solidFill>
                  <a:srgbClr val="252525"/>
                </a:solidFill>
                <a:latin typeface="Aptos Display"/>
              </a:rPr>
              <a:t> </a:t>
            </a:r>
            <a:r>
              <a:rPr lang="en-US" sz="1200" err="1">
                <a:solidFill>
                  <a:srgbClr val="252525"/>
                </a:solidFill>
                <a:latin typeface="Aptos Display"/>
              </a:rPr>
              <a:t>herfstschotel</a:t>
            </a:r>
            <a:r>
              <a:rPr lang="en-US" sz="1200" dirty="0">
                <a:solidFill>
                  <a:srgbClr val="252525"/>
                </a:solidFill>
                <a:latin typeface="Aptos Display"/>
              </a:rPr>
              <a:t> </a:t>
            </a:r>
            <a:r>
              <a:rPr lang="en-US" sz="1200" err="1">
                <a:solidFill>
                  <a:srgbClr val="252525"/>
                </a:solidFill>
                <a:latin typeface="Aptos Display"/>
              </a:rPr>
              <a:t>gemaakt</a:t>
            </a:r>
            <a:r>
              <a:rPr lang="en-US" sz="1200" dirty="0">
                <a:solidFill>
                  <a:srgbClr val="252525"/>
                </a:solidFill>
                <a:latin typeface="Aptos Display"/>
              </a:rPr>
              <a:t>, </a:t>
            </a:r>
            <a:r>
              <a:rPr lang="en-US" sz="1200" err="1">
                <a:solidFill>
                  <a:srgbClr val="252525"/>
                </a:solidFill>
                <a:latin typeface="Aptos Display"/>
              </a:rPr>
              <a:t>hiervoor</a:t>
            </a:r>
            <a:r>
              <a:rPr lang="en-US" sz="1200" dirty="0">
                <a:solidFill>
                  <a:srgbClr val="252525"/>
                </a:solidFill>
                <a:latin typeface="Aptos Display"/>
              </a:rPr>
              <a:t> </a:t>
            </a:r>
            <a:r>
              <a:rPr lang="en-US" sz="1200" err="1">
                <a:solidFill>
                  <a:srgbClr val="252525"/>
                </a:solidFill>
                <a:latin typeface="Aptos Display"/>
              </a:rPr>
              <a:t>mochten</a:t>
            </a:r>
            <a:r>
              <a:rPr lang="en-US" sz="1200" dirty="0">
                <a:solidFill>
                  <a:srgbClr val="252525"/>
                </a:solidFill>
                <a:latin typeface="Aptos Display"/>
              </a:rPr>
              <a:t> we </a:t>
            </a:r>
            <a:r>
              <a:rPr lang="en-US" sz="1200" err="1">
                <a:solidFill>
                  <a:srgbClr val="252525"/>
                </a:solidFill>
                <a:latin typeface="Aptos Display"/>
              </a:rPr>
              <a:t>gebruik</a:t>
            </a:r>
            <a:r>
              <a:rPr lang="en-US" sz="1200" dirty="0">
                <a:solidFill>
                  <a:srgbClr val="252525"/>
                </a:solidFill>
                <a:latin typeface="Aptos Display"/>
              </a:rPr>
              <a:t> </a:t>
            </a:r>
            <a:r>
              <a:rPr lang="en-US" sz="1200" err="1">
                <a:solidFill>
                  <a:srgbClr val="252525"/>
                </a:solidFill>
                <a:latin typeface="Aptos Display"/>
              </a:rPr>
              <a:t>maken</a:t>
            </a:r>
            <a:r>
              <a:rPr lang="en-US" sz="1200" dirty="0">
                <a:solidFill>
                  <a:srgbClr val="252525"/>
                </a:solidFill>
                <a:latin typeface="Aptos Display"/>
              </a:rPr>
              <a:t> van de </a:t>
            </a:r>
            <a:r>
              <a:rPr lang="en-US" sz="1200" err="1">
                <a:solidFill>
                  <a:srgbClr val="252525"/>
                </a:solidFill>
                <a:latin typeface="Aptos Display"/>
              </a:rPr>
              <a:t>keuken</a:t>
            </a:r>
            <a:r>
              <a:rPr lang="en-US" sz="1200" dirty="0">
                <a:solidFill>
                  <a:srgbClr val="252525"/>
                </a:solidFill>
                <a:latin typeface="Aptos Display"/>
              </a:rPr>
              <a:t> in </a:t>
            </a:r>
            <a:r>
              <a:rPr lang="en-US" sz="1200" err="1">
                <a:solidFill>
                  <a:srgbClr val="252525"/>
                </a:solidFill>
                <a:latin typeface="Aptos Display"/>
              </a:rPr>
              <a:t>Zonnewende</a:t>
            </a:r>
            <a:r>
              <a:rPr lang="en-US" sz="1200" dirty="0">
                <a:solidFill>
                  <a:srgbClr val="252525"/>
                </a:solidFill>
                <a:latin typeface="Aptos Display"/>
              </a:rPr>
              <a:t>. De taken </a:t>
            </a:r>
            <a:r>
              <a:rPr lang="en-US" sz="1200" err="1">
                <a:solidFill>
                  <a:srgbClr val="252525"/>
                </a:solidFill>
                <a:latin typeface="Aptos Display"/>
              </a:rPr>
              <a:t>werden</a:t>
            </a:r>
            <a:r>
              <a:rPr lang="en-US" sz="1200" dirty="0">
                <a:solidFill>
                  <a:srgbClr val="252525"/>
                </a:solidFill>
                <a:latin typeface="Aptos Display"/>
              </a:rPr>
              <a:t> </a:t>
            </a:r>
            <a:r>
              <a:rPr lang="en-US" sz="1200" err="1">
                <a:solidFill>
                  <a:srgbClr val="252525"/>
                </a:solidFill>
                <a:latin typeface="Aptos Display"/>
              </a:rPr>
              <a:t>verdeeld</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a:t>
            </a:r>
            <a:r>
              <a:rPr lang="en-US" sz="1200" err="1">
                <a:solidFill>
                  <a:srgbClr val="252525"/>
                </a:solidFill>
                <a:latin typeface="Aptos Display"/>
              </a:rPr>
              <a:t>alles</a:t>
            </a:r>
            <a:r>
              <a:rPr lang="en-US" sz="1200" dirty="0">
                <a:solidFill>
                  <a:srgbClr val="252525"/>
                </a:solidFill>
                <a:latin typeface="Aptos Display"/>
              </a:rPr>
              <a:t> </a:t>
            </a:r>
            <a:r>
              <a:rPr lang="en-US" sz="1200" err="1">
                <a:solidFill>
                  <a:srgbClr val="252525"/>
                </a:solidFill>
                <a:latin typeface="Aptos Display"/>
              </a:rPr>
              <a:t>werd</a:t>
            </a:r>
            <a:r>
              <a:rPr lang="en-US" sz="1200" dirty="0">
                <a:solidFill>
                  <a:srgbClr val="252525"/>
                </a:solidFill>
                <a:latin typeface="Aptos Display"/>
              </a:rPr>
              <a:t> </a:t>
            </a:r>
            <a:r>
              <a:rPr lang="en-US" sz="1200" err="1">
                <a:solidFill>
                  <a:srgbClr val="252525"/>
                </a:solidFill>
                <a:latin typeface="Aptos Display"/>
              </a:rPr>
              <a:t>samengebracht</a:t>
            </a:r>
            <a:r>
              <a:rPr lang="en-US" sz="1200" dirty="0">
                <a:solidFill>
                  <a:srgbClr val="252525"/>
                </a:solidFill>
                <a:latin typeface="Aptos Display"/>
              </a:rPr>
              <a:t> in de </a:t>
            </a:r>
            <a:r>
              <a:rPr lang="en-US" sz="1200" err="1">
                <a:solidFill>
                  <a:srgbClr val="252525"/>
                </a:solidFill>
                <a:latin typeface="Aptos Display"/>
              </a:rPr>
              <a:t>schotel</a:t>
            </a:r>
            <a:r>
              <a:rPr lang="en-US" sz="1200" dirty="0">
                <a:solidFill>
                  <a:srgbClr val="252525"/>
                </a:solidFill>
                <a:latin typeface="Aptos Display"/>
              </a:rPr>
              <a:t>. Het was </a:t>
            </a:r>
            <a:r>
              <a:rPr lang="en-US" sz="1200" err="1">
                <a:solidFill>
                  <a:srgbClr val="252525"/>
                </a:solidFill>
                <a:latin typeface="Aptos Display"/>
              </a:rPr>
              <a:t>een</a:t>
            </a:r>
            <a:r>
              <a:rPr lang="en-US" sz="1200" dirty="0">
                <a:solidFill>
                  <a:srgbClr val="252525"/>
                </a:solidFill>
                <a:latin typeface="Aptos Display"/>
              </a:rPr>
              <a:t> </a:t>
            </a:r>
            <a:r>
              <a:rPr lang="en-US" sz="1200" err="1">
                <a:solidFill>
                  <a:srgbClr val="252525"/>
                </a:solidFill>
                <a:latin typeface="Aptos Display"/>
              </a:rPr>
              <a:t>ideale</a:t>
            </a:r>
            <a:r>
              <a:rPr lang="en-US" sz="1200" dirty="0">
                <a:solidFill>
                  <a:srgbClr val="252525"/>
                </a:solidFill>
                <a:latin typeface="Aptos Display"/>
              </a:rPr>
              <a:t> </a:t>
            </a:r>
            <a:r>
              <a:rPr lang="en-US" sz="1200" err="1">
                <a:solidFill>
                  <a:srgbClr val="252525"/>
                </a:solidFill>
                <a:latin typeface="Aptos Display"/>
              </a:rPr>
              <a:t>activiteit</a:t>
            </a:r>
            <a:r>
              <a:rPr lang="en-US" sz="1200" dirty="0">
                <a:solidFill>
                  <a:srgbClr val="252525"/>
                </a:solidFill>
                <a:latin typeface="Aptos Display"/>
              </a:rPr>
              <a:t> om </a:t>
            </a:r>
            <a:r>
              <a:rPr lang="en-US" sz="1200" err="1">
                <a:solidFill>
                  <a:srgbClr val="252525"/>
                </a:solidFill>
                <a:latin typeface="Aptos Display"/>
              </a:rPr>
              <a:t>elkaar</a:t>
            </a:r>
            <a:r>
              <a:rPr lang="en-US" sz="1200" dirty="0">
                <a:solidFill>
                  <a:srgbClr val="252525"/>
                </a:solidFill>
                <a:latin typeface="Aptos Display"/>
              </a:rPr>
              <a:t> </a:t>
            </a:r>
            <a:r>
              <a:rPr lang="en-US" sz="1200" err="1">
                <a:solidFill>
                  <a:srgbClr val="252525"/>
                </a:solidFill>
                <a:latin typeface="Aptos Display"/>
              </a:rPr>
              <a:t>en</a:t>
            </a:r>
            <a:r>
              <a:rPr lang="en-US" sz="1200" dirty="0">
                <a:solidFill>
                  <a:srgbClr val="252525"/>
                </a:solidFill>
                <a:latin typeface="Aptos Display"/>
              </a:rPr>
              <a:t> </a:t>
            </a:r>
            <a:r>
              <a:rPr lang="en-US" sz="1200" err="1">
                <a:solidFill>
                  <a:srgbClr val="252525"/>
                </a:solidFill>
                <a:latin typeface="Aptos Display"/>
              </a:rPr>
              <a:t>elkaars</a:t>
            </a:r>
            <a:r>
              <a:rPr lang="en-US" sz="1200" dirty="0">
                <a:solidFill>
                  <a:srgbClr val="252525"/>
                </a:solidFill>
                <a:latin typeface="Aptos Display"/>
              </a:rPr>
              <a:t> </a:t>
            </a:r>
            <a:r>
              <a:rPr lang="en-US" sz="1200" err="1">
                <a:solidFill>
                  <a:srgbClr val="252525"/>
                </a:solidFill>
                <a:latin typeface="Aptos Display"/>
              </a:rPr>
              <a:t>talenten</a:t>
            </a:r>
            <a:r>
              <a:rPr lang="en-US" sz="1200" dirty="0">
                <a:solidFill>
                  <a:srgbClr val="252525"/>
                </a:solidFill>
                <a:latin typeface="Aptos Display"/>
              </a:rPr>
              <a:t> </a:t>
            </a:r>
            <a:r>
              <a:rPr lang="en-US" sz="1200" err="1">
                <a:solidFill>
                  <a:srgbClr val="252525"/>
                </a:solidFill>
                <a:latin typeface="Aptos Display"/>
              </a:rPr>
              <a:t>nog</a:t>
            </a:r>
            <a:r>
              <a:rPr lang="en-US" sz="1200" dirty="0">
                <a:solidFill>
                  <a:srgbClr val="252525"/>
                </a:solidFill>
                <a:latin typeface="Aptos Display"/>
              </a:rPr>
              <a:t> </a:t>
            </a:r>
            <a:r>
              <a:rPr lang="en-US" sz="1200" err="1">
                <a:solidFill>
                  <a:srgbClr val="252525"/>
                </a:solidFill>
                <a:latin typeface="Aptos Display"/>
              </a:rPr>
              <a:t>beter</a:t>
            </a:r>
            <a:r>
              <a:rPr lang="en-US" sz="1200" dirty="0">
                <a:solidFill>
                  <a:srgbClr val="252525"/>
                </a:solidFill>
                <a:latin typeface="Aptos Display"/>
              </a:rPr>
              <a:t> </a:t>
            </a:r>
            <a:r>
              <a:rPr lang="en-US" sz="1200" err="1">
                <a:solidFill>
                  <a:srgbClr val="252525"/>
                </a:solidFill>
                <a:latin typeface="Aptos Display"/>
              </a:rPr>
              <a:t>te</a:t>
            </a:r>
            <a:r>
              <a:rPr lang="en-US" sz="1200" dirty="0">
                <a:solidFill>
                  <a:srgbClr val="252525"/>
                </a:solidFill>
                <a:latin typeface="Aptos Display"/>
              </a:rPr>
              <a:t> </a:t>
            </a:r>
            <a:r>
              <a:rPr lang="en-US" sz="1200" err="1">
                <a:solidFill>
                  <a:srgbClr val="252525"/>
                </a:solidFill>
                <a:latin typeface="Aptos Display"/>
              </a:rPr>
              <a:t>leren</a:t>
            </a:r>
            <a:r>
              <a:rPr lang="en-US" sz="1200" dirty="0">
                <a:solidFill>
                  <a:srgbClr val="252525"/>
                </a:solidFill>
                <a:latin typeface="Aptos Display"/>
              </a:rPr>
              <a:t> </a:t>
            </a:r>
            <a:r>
              <a:rPr lang="en-US" sz="1200" err="1">
                <a:solidFill>
                  <a:srgbClr val="252525"/>
                </a:solidFill>
                <a:latin typeface="Aptos Display"/>
              </a:rPr>
              <a:t>kennen</a:t>
            </a:r>
            <a:r>
              <a:rPr lang="en-US" sz="1200" dirty="0">
                <a:solidFill>
                  <a:srgbClr val="252525"/>
                </a:solidFill>
                <a:latin typeface="Aptos Display"/>
              </a:rPr>
              <a:t>, zo </a:t>
            </a:r>
            <a:r>
              <a:rPr lang="en-US" sz="1200" err="1">
                <a:solidFill>
                  <a:srgbClr val="252525"/>
                </a:solidFill>
                <a:latin typeface="Aptos Display"/>
              </a:rPr>
              <a:t>hadden</a:t>
            </a:r>
            <a:r>
              <a:rPr lang="en-US" sz="1200" dirty="0">
                <a:solidFill>
                  <a:srgbClr val="252525"/>
                </a:solidFill>
                <a:latin typeface="Aptos Display"/>
              </a:rPr>
              <a:t> </a:t>
            </a:r>
            <a:r>
              <a:rPr lang="en-US" sz="1200" err="1">
                <a:solidFill>
                  <a:srgbClr val="252525"/>
                </a:solidFill>
                <a:latin typeface="Aptos Display"/>
              </a:rPr>
              <a:t>ook</a:t>
            </a:r>
            <a:r>
              <a:rPr lang="en-US" sz="1200" dirty="0">
                <a:solidFill>
                  <a:srgbClr val="252525"/>
                </a:solidFill>
                <a:latin typeface="Aptos Display"/>
              </a:rPr>
              <a:t> </a:t>
            </a:r>
            <a:r>
              <a:rPr lang="en-US" sz="1200" err="1">
                <a:solidFill>
                  <a:srgbClr val="252525"/>
                </a:solidFill>
                <a:latin typeface="Aptos Display"/>
              </a:rPr>
              <a:t>enkele</a:t>
            </a:r>
            <a:r>
              <a:rPr lang="en-US" sz="1200" dirty="0">
                <a:solidFill>
                  <a:srgbClr val="252525"/>
                </a:solidFill>
                <a:latin typeface="Aptos Display"/>
              </a:rPr>
              <a:t> </a:t>
            </a:r>
            <a:r>
              <a:rPr lang="en-US" sz="1200" err="1">
                <a:solidFill>
                  <a:srgbClr val="252525"/>
                </a:solidFill>
                <a:latin typeface="Aptos Display"/>
              </a:rPr>
              <a:t>ouders</a:t>
            </a:r>
            <a:r>
              <a:rPr lang="en-US" sz="1200" dirty="0">
                <a:solidFill>
                  <a:srgbClr val="252525"/>
                </a:solidFill>
                <a:latin typeface="Aptos Display"/>
              </a:rPr>
              <a:t> </a:t>
            </a:r>
            <a:r>
              <a:rPr lang="en-US" sz="1200" err="1">
                <a:solidFill>
                  <a:srgbClr val="252525"/>
                </a:solidFill>
                <a:latin typeface="Aptos Display"/>
              </a:rPr>
              <a:t>een</a:t>
            </a:r>
            <a:r>
              <a:rPr lang="en-US" sz="1200" dirty="0">
                <a:solidFill>
                  <a:srgbClr val="252525"/>
                </a:solidFill>
                <a:latin typeface="Aptos Display"/>
              </a:rPr>
              <a:t> eigen </a:t>
            </a:r>
            <a:r>
              <a:rPr lang="en-US" sz="1200" err="1">
                <a:solidFill>
                  <a:srgbClr val="252525"/>
                </a:solidFill>
                <a:latin typeface="Aptos Display"/>
              </a:rPr>
              <a:t>gerecht</a:t>
            </a:r>
            <a:r>
              <a:rPr lang="en-US" sz="1200" dirty="0">
                <a:solidFill>
                  <a:srgbClr val="252525"/>
                </a:solidFill>
                <a:latin typeface="Aptos Display"/>
              </a:rPr>
              <a:t> mee om de </a:t>
            </a:r>
            <a:r>
              <a:rPr lang="en-US" sz="1200" err="1">
                <a:solidFill>
                  <a:srgbClr val="252525"/>
                </a:solidFill>
                <a:latin typeface="Aptos Display"/>
              </a:rPr>
              <a:t>groep</a:t>
            </a:r>
            <a:r>
              <a:rPr lang="en-US" sz="1200" dirty="0">
                <a:solidFill>
                  <a:srgbClr val="252525"/>
                </a:solidFill>
                <a:latin typeface="Aptos Display"/>
              </a:rPr>
              <a:t> </a:t>
            </a:r>
            <a:r>
              <a:rPr lang="en-US" sz="1200" err="1">
                <a:solidFill>
                  <a:srgbClr val="252525"/>
                </a:solidFill>
                <a:latin typeface="Aptos Display"/>
              </a:rPr>
              <a:t>te</a:t>
            </a:r>
            <a:r>
              <a:rPr lang="en-US" sz="1200" dirty="0">
                <a:solidFill>
                  <a:srgbClr val="252525"/>
                </a:solidFill>
                <a:latin typeface="Aptos Display"/>
              </a:rPr>
              <a:t> </a:t>
            </a:r>
            <a:r>
              <a:rPr lang="en-US" sz="1200" err="1">
                <a:solidFill>
                  <a:srgbClr val="252525"/>
                </a:solidFill>
                <a:latin typeface="Aptos Display"/>
              </a:rPr>
              <a:t>verwennen</a:t>
            </a:r>
            <a:r>
              <a:rPr lang="en-US" sz="1200" dirty="0">
                <a:solidFill>
                  <a:srgbClr val="252525"/>
                </a:solidFill>
                <a:latin typeface="Aptos Display"/>
              </a:rPr>
              <a:t>!</a:t>
            </a:r>
            <a:endParaRPr lang="en-US" sz="1200">
              <a:latin typeface="Aptos Display"/>
            </a:endParaRPr>
          </a:p>
          <a:p>
            <a:endParaRPr lang="en-US" sz="1200" dirty="0">
              <a:solidFill>
                <a:srgbClr val="252525"/>
              </a:solidFill>
              <a:latin typeface="Aptos Display"/>
            </a:endParaRPr>
          </a:p>
          <a:p>
            <a:r>
              <a:rPr lang="en-US" sz="1200" dirty="0">
                <a:solidFill>
                  <a:srgbClr val="252525"/>
                </a:solidFill>
                <a:latin typeface="Aptos Display"/>
              </a:rPr>
              <a:t>Op het </a:t>
            </a:r>
            <a:r>
              <a:rPr lang="en-US" sz="1200" err="1">
                <a:solidFill>
                  <a:srgbClr val="252525"/>
                </a:solidFill>
                <a:latin typeface="Aptos Display"/>
              </a:rPr>
              <a:t>einde</a:t>
            </a:r>
            <a:r>
              <a:rPr lang="en-US" sz="1200" dirty="0">
                <a:solidFill>
                  <a:srgbClr val="252525"/>
                </a:solidFill>
                <a:latin typeface="Aptos Display"/>
              </a:rPr>
              <a:t> van de reeks </a:t>
            </a:r>
            <a:r>
              <a:rPr lang="en-US" sz="1200" err="1">
                <a:solidFill>
                  <a:srgbClr val="252525"/>
                </a:solidFill>
                <a:latin typeface="Aptos Display"/>
              </a:rPr>
              <a:t>kregen</a:t>
            </a:r>
            <a:r>
              <a:rPr lang="en-US" sz="1200" dirty="0">
                <a:solidFill>
                  <a:srgbClr val="252525"/>
                </a:solidFill>
                <a:latin typeface="Aptos Display"/>
              </a:rPr>
              <a:t> de </a:t>
            </a:r>
            <a:r>
              <a:rPr lang="en-US" sz="1200" err="1">
                <a:solidFill>
                  <a:srgbClr val="252525"/>
                </a:solidFill>
                <a:latin typeface="Aptos Display"/>
              </a:rPr>
              <a:t>gezinnen</a:t>
            </a:r>
            <a:r>
              <a:rPr lang="en-US" sz="1200" dirty="0">
                <a:solidFill>
                  <a:srgbClr val="252525"/>
                </a:solidFill>
                <a:latin typeface="Aptos Display"/>
              </a:rPr>
              <a:t> </a:t>
            </a:r>
            <a:r>
              <a:rPr lang="en-US" sz="1200" err="1">
                <a:solidFill>
                  <a:srgbClr val="252525"/>
                </a:solidFill>
                <a:latin typeface="Aptos Display"/>
              </a:rPr>
              <a:t>ook</a:t>
            </a:r>
            <a:r>
              <a:rPr lang="en-US" sz="1200" dirty="0">
                <a:solidFill>
                  <a:srgbClr val="252525"/>
                </a:solidFill>
                <a:latin typeface="Aptos Display"/>
              </a:rPr>
              <a:t> de </a:t>
            </a:r>
            <a:r>
              <a:rPr lang="en-US" sz="1200" err="1">
                <a:solidFill>
                  <a:srgbClr val="252525"/>
                </a:solidFill>
                <a:latin typeface="Aptos Display"/>
              </a:rPr>
              <a:t>kans</a:t>
            </a:r>
            <a:r>
              <a:rPr lang="en-US" sz="1200" dirty="0">
                <a:solidFill>
                  <a:srgbClr val="252525"/>
                </a:solidFill>
                <a:latin typeface="Aptos Display"/>
              </a:rPr>
              <a:t> om </a:t>
            </a:r>
            <a:r>
              <a:rPr lang="en-US" sz="1200" err="1">
                <a:solidFill>
                  <a:srgbClr val="252525"/>
                </a:solidFill>
                <a:latin typeface="Aptos Display"/>
              </a:rPr>
              <a:t>hun</a:t>
            </a:r>
            <a:r>
              <a:rPr lang="en-US" sz="1200" dirty="0">
                <a:solidFill>
                  <a:srgbClr val="252525"/>
                </a:solidFill>
                <a:latin typeface="Aptos Display"/>
              </a:rPr>
              <a:t> feedback met </a:t>
            </a:r>
            <a:r>
              <a:rPr lang="en-US" sz="1200" err="1">
                <a:solidFill>
                  <a:srgbClr val="252525"/>
                </a:solidFill>
                <a:latin typeface="Aptos Display"/>
              </a:rPr>
              <a:t>ons</a:t>
            </a:r>
            <a:r>
              <a:rPr lang="en-US" sz="1200" dirty="0">
                <a:solidFill>
                  <a:srgbClr val="252525"/>
                </a:solidFill>
                <a:latin typeface="Aptos Display"/>
              </a:rPr>
              <a:t> </a:t>
            </a:r>
            <a:r>
              <a:rPr lang="en-US" sz="1200" err="1">
                <a:solidFill>
                  <a:srgbClr val="252525"/>
                </a:solidFill>
                <a:latin typeface="Aptos Display"/>
              </a:rPr>
              <a:t>te</a:t>
            </a:r>
            <a:r>
              <a:rPr lang="en-US" sz="1200" dirty="0">
                <a:solidFill>
                  <a:srgbClr val="252525"/>
                </a:solidFill>
                <a:latin typeface="Aptos Display"/>
              </a:rPr>
              <a:t> </a:t>
            </a:r>
            <a:r>
              <a:rPr lang="en-US" sz="1200" err="1">
                <a:solidFill>
                  <a:srgbClr val="252525"/>
                </a:solidFill>
                <a:latin typeface="Aptos Display"/>
              </a:rPr>
              <a:t>delen</a:t>
            </a:r>
            <a:r>
              <a:rPr lang="en-US" sz="1200" dirty="0">
                <a:solidFill>
                  <a:srgbClr val="252525"/>
                </a:solidFill>
                <a:latin typeface="Aptos Display"/>
              </a:rPr>
              <a:t>. </a:t>
            </a:r>
            <a:r>
              <a:rPr lang="en-US" sz="1200" err="1">
                <a:solidFill>
                  <a:srgbClr val="252525"/>
                </a:solidFill>
                <a:latin typeface="Aptos Display"/>
              </a:rPr>
              <a:t>Deze</a:t>
            </a:r>
            <a:r>
              <a:rPr lang="en-US" sz="1200" dirty="0">
                <a:solidFill>
                  <a:srgbClr val="252525"/>
                </a:solidFill>
                <a:latin typeface="Aptos Display"/>
              </a:rPr>
              <a:t> was over het </a:t>
            </a:r>
            <a:r>
              <a:rPr lang="en-US" sz="1200" err="1">
                <a:solidFill>
                  <a:srgbClr val="252525"/>
                </a:solidFill>
                <a:latin typeface="Aptos Display"/>
              </a:rPr>
              <a:t>algemeen</a:t>
            </a:r>
            <a:r>
              <a:rPr lang="en-US" sz="1200" dirty="0">
                <a:solidFill>
                  <a:srgbClr val="252525"/>
                </a:solidFill>
                <a:latin typeface="Aptos Display"/>
              </a:rPr>
              <a:t> </a:t>
            </a:r>
            <a:r>
              <a:rPr lang="en-US" sz="1200" err="1">
                <a:solidFill>
                  <a:srgbClr val="252525"/>
                </a:solidFill>
                <a:latin typeface="Aptos Display"/>
              </a:rPr>
              <a:t>zeer</a:t>
            </a:r>
            <a:r>
              <a:rPr lang="en-US" sz="1200" dirty="0">
                <a:solidFill>
                  <a:srgbClr val="252525"/>
                </a:solidFill>
                <a:latin typeface="Aptos Display"/>
              </a:rPr>
              <a:t> </a:t>
            </a:r>
            <a:r>
              <a:rPr lang="en-US" sz="1200" err="1">
                <a:solidFill>
                  <a:srgbClr val="252525"/>
                </a:solidFill>
                <a:latin typeface="Aptos Display"/>
              </a:rPr>
              <a:t>positief</a:t>
            </a:r>
            <a:r>
              <a:rPr lang="en-US" sz="1200" dirty="0">
                <a:solidFill>
                  <a:srgbClr val="252525"/>
                </a:solidFill>
                <a:latin typeface="Aptos Display"/>
              </a:rPr>
              <a:t>!</a:t>
            </a:r>
          </a:p>
        </p:txBody>
      </p:sp>
      <p:pic>
        <p:nvPicPr>
          <p:cNvPr id="9" name="Afbeelding 8" descr="Afbeelding met voedsel, maaltijd, persoon, tafelgerei&#10;&#10;Door AI gegenereerde inhoud is mogelijk onjuist.">
            <a:extLst>
              <a:ext uri="{FF2B5EF4-FFF2-40B4-BE49-F238E27FC236}">
                <a16:creationId xmlns:a16="http://schemas.microsoft.com/office/drawing/2014/main" id="{6B6FFC91-8F77-FDC2-CCC6-340D7EEA81E8}"/>
              </a:ext>
            </a:extLst>
          </p:cNvPr>
          <p:cNvPicPr>
            <a:picLocks noChangeAspect="1"/>
          </p:cNvPicPr>
          <p:nvPr/>
        </p:nvPicPr>
        <p:blipFill>
          <a:blip r:embed="rId2"/>
          <a:stretch>
            <a:fillRect/>
          </a:stretch>
        </p:blipFill>
        <p:spPr>
          <a:xfrm>
            <a:off x="936308" y="1638300"/>
            <a:ext cx="1876425" cy="2628900"/>
          </a:xfrm>
          <a:prstGeom prst="rect">
            <a:avLst/>
          </a:prstGeom>
        </p:spPr>
      </p:pic>
    </p:spTree>
    <p:extLst>
      <p:ext uri="{BB962C8B-B14F-4D97-AF65-F5344CB8AC3E}">
        <p14:creationId xmlns:p14="http://schemas.microsoft.com/office/powerpoint/2010/main" val="2655401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5F4F5-EBCE-80DA-F05C-6867D8054DB2}"/>
            </a:ext>
          </a:extLst>
        </p:cNvPr>
        <p:cNvGrpSpPr/>
        <p:nvPr/>
      </p:nvGrpSpPr>
      <p:grpSpPr>
        <a:xfrm>
          <a:off x="0" y="0"/>
          <a:ext cx="0" cy="0"/>
          <a:chOff x="0" y="0"/>
          <a:chExt cx="0" cy="0"/>
        </a:xfrm>
      </p:grpSpPr>
      <p:pic>
        <p:nvPicPr>
          <p:cNvPr id="12" name="Afbeelding 11" descr="Afbeelding met tekst, Lettertype, Graphics, wit&#10;&#10;Door AI gegenereerde inhoud is mogelijk onjuist.">
            <a:extLst>
              <a:ext uri="{FF2B5EF4-FFF2-40B4-BE49-F238E27FC236}">
                <a16:creationId xmlns:a16="http://schemas.microsoft.com/office/drawing/2014/main" id="{9F4A5EC7-B4A8-AAA6-A359-E347D3DE1843}"/>
              </a:ext>
            </a:extLst>
          </p:cNvPr>
          <p:cNvPicPr>
            <a:picLocks noChangeAspect="1"/>
          </p:cNvPicPr>
          <p:nvPr/>
        </p:nvPicPr>
        <p:blipFill>
          <a:blip r:embed="rId3"/>
          <a:srcRect l="79821" b="-645"/>
          <a:stretch>
            <a:fillRect/>
          </a:stretch>
        </p:blipFill>
        <p:spPr>
          <a:xfrm>
            <a:off x="-54940" y="-46341"/>
            <a:ext cx="397377" cy="635096"/>
          </a:xfrm>
          <a:prstGeom prst="rect">
            <a:avLst/>
          </a:prstGeom>
        </p:spPr>
      </p:pic>
      <p:sp>
        <p:nvSpPr>
          <p:cNvPr id="3" name="Tijdelijke aanduiding voor datum 2">
            <a:extLst>
              <a:ext uri="{FF2B5EF4-FFF2-40B4-BE49-F238E27FC236}">
                <a16:creationId xmlns:a16="http://schemas.microsoft.com/office/drawing/2014/main" id="{96C74268-5DDE-9C3A-3105-ACF91A983AE4}"/>
              </a:ext>
            </a:extLst>
          </p:cNvPr>
          <p:cNvSpPr>
            <a:spLocks noGrp="1"/>
          </p:cNvSpPr>
          <p:nvPr>
            <p:ph type="dt" sz="half" idx="10"/>
          </p:nvPr>
        </p:nvSpPr>
        <p:spPr/>
        <p:txBody>
          <a:bodyPr/>
          <a:lstStyle/>
          <a:p>
            <a:fld id="{A6A440F9-096D-4BE8-820E-C5E10E2F52C9}" type="datetime1">
              <a:rPr lang="nl-BE" smtClean="0"/>
              <a:t>29/10/2025</a:t>
            </a:fld>
            <a:endParaRPr lang="nl-BE"/>
          </a:p>
        </p:txBody>
      </p:sp>
      <p:pic>
        <p:nvPicPr>
          <p:cNvPr id="5" name="Afbeelding 4" descr="Afbeelding met tekst, Menselijk gezicht, schermopname, person&#10;&#10;Door AI gegenereerde inhoud is mogelijk onjuist.">
            <a:extLst>
              <a:ext uri="{FF2B5EF4-FFF2-40B4-BE49-F238E27FC236}">
                <a16:creationId xmlns:a16="http://schemas.microsoft.com/office/drawing/2014/main" id="{53A0BF17-D541-5671-926C-00238C78B4E1}"/>
              </a:ext>
            </a:extLst>
          </p:cNvPr>
          <p:cNvPicPr>
            <a:picLocks noChangeAspect="1"/>
          </p:cNvPicPr>
          <p:nvPr/>
        </p:nvPicPr>
        <p:blipFill>
          <a:blip r:embed="rId4"/>
          <a:stretch>
            <a:fillRect/>
          </a:stretch>
        </p:blipFill>
        <p:spPr>
          <a:xfrm>
            <a:off x="1630474" y="366225"/>
            <a:ext cx="5745892" cy="5143500"/>
          </a:xfrm>
          <a:prstGeom prst="rect">
            <a:avLst/>
          </a:prstGeom>
        </p:spPr>
      </p:pic>
      <p:grpSp>
        <p:nvGrpSpPr>
          <p:cNvPr id="10" name="Groep 9">
            <a:extLst>
              <a:ext uri="{FF2B5EF4-FFF2-40B4-BE49-F238E27FC236}">
                <a16:creationId xmlns:a16="http://schemas.microsoft.com/office/drawing/2014/main" id="{7BEC028C-C867-A67C-6103-6481F9FB0970}"/>
              </a:ext>
            </a:extLst>
          </p:cNvPr>
          <p:cNvGrpSpPr/>
          <p:nvPr/>
        </p:nvGrpSpPr>
        <p:grpSpPr>
          <a:xfrm>
            <a:off x="313628" y="-53061"/>
            <a:ext cx="9144000" cy="632143"/>
            <a:chOff x="0" y="-53061"/>
            <a:chExt cx="9144000" cy="632143"/>
          </a:xfrm>
        </p:grpSpPr>
        <p:pic>
          <p:nvPicPr>
            <p:cNvPr id="6" name="Afbeelding 5" descr="Afbeelding met tekst, Lettertype, Graphics, wit&#10;&#10;Door AI gegenereerde inhoud is mogelijk onjuist.">
              <a:extLst>
                <a:ext uri="{FF2B5EF4-FFF2-40B4-BE49-F238E27FC236}">
                  <a16:creationId xmlns:a16="http://schemas.microsoft.com/office/drawing/2014/main" id="{1CC879C9-E0FA-85C6-0B67-9C777E16469B}"/>
                </a:ext>
              </a:extLst>
            </p:cNvPr>
            <p:cNvPicPr>
              <a:picLocks noChangeAspect="1"/>
            </p:cNvPicPr>
            <p:nvPr/>
          </p:nvPicPr>
          <p:blipFill>
            <a:blip r:embed="rId3"/>
            <a:srcRect t="-713" b="42208"/>
            <a:stretch>
              <a:fillRect/>
            </a:stretch>
          </p:blipFill>
          <p:spPr>
            <a:xfrm>
              <a:off x="0" y="-53061"/>
              <a:ext cx="9144000" cy="632143"/>
            </a:xfrm>
            <a:prstGeom prst="rect">
              <a:avLst/>
            </a:prstGeom>
          </p:spPr>
        </p:pic>
        <p:pic>
          <p:nvPicPr>
            <p:cNvPr id="7" name="Afbeelding 6" descr="Afbeelding met tekst, Lettertype, Graphics, wit&#10;&#10;Door AI gegenereerde inhoud is mogelijk onjuist.">
              <a:extLst>
                <a:ext uri="{FF2B5EF4-FFF2-40B4-BE49-F238E27FC236}">
                  <a16:creationId xmlns:a16="http://schemas.microsoft.com/office/drawing/2014/main" id="{BA7D7021-C4EA-6799-A9FD-5F2D5E0A00D5}"/>
                </a:ext>
              </a:extLst>
            </p:cNvPr>
            <p:cNvPicPr>
              <a:picLocks noChangeAspect="1"/>
            </p:cNvPicPr>
            <p:nvPr/>
          </p:nvPicPr>
          <p:blipFill>
            <a:blip r:embed="rId3"/>
            <a:srcRect l="79821" b="-645"/>
            <a:stretch>
              <a:fillRect/>
            </a:stretch>
          </p:blipFill>
          <p:spPr>
            <a:xfrm>
              <a:off x="6797020" y="-52381"/>
              <a:ext cx="1845177" cy="627476"/>
            </a:xfrm>
            <a:prstGeom prst="rect">
              <a:avLst/>
            </a:prstGeom>
          </p:spPr>
        </p:pic>
      </p:grpSp>
    </p:spTree>
    <p:extLst>
      <p:ext uri="{BB962C8B-B14F-4D97-AF65-F5344CB8AC3E}">
        <p14:creationId xmlns:p14="http://schemas.microsoft.com/office/powerpoint/2010/main" val="1657737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atum 2">
            <a:extLst>
              <a:ext uri="{FF2B5EF4-FFF2-40B4-BE49-F238E27FC236}">
                <a16:creationId xmlns:a16="http://schemas.microsoft.com/office/drawing/2014/main" id="{5D759D7E-84A3-86E8-B0BD-770224C02E3D}"/>
              </a:ext>
            </a:extLst>
          </p:cNvPr>
          <p:cNvSpPr>
            <a:spLocks noGrp="1"/>
          </p:cNvSpPr>
          <p:nvPr>
            <p:ph type="dt" sz="half" idx="10"/>
          </p:nvPr>
        </p:nvSpPr>
        <p:spPr/>
        <p:txBody>
          <a:bodyPr/>
          <a:lstStyle/>
          <a:p>
            <a:fld id="{A6A440F9-096D-4BE8-820E-C5E10E2F52C9}" type="datetime1">
              <a:rPr lang="nl-BE" smtClean="0"/>
              <a:t>29/10/2025</a:t>
            </a:fld>
            <a:endParaRPr lang="nl-BE"/>
          </a:p>
        </p:txBody>
      </p:sp>
      <p:pic>
        <p:nvPicPr>
          <p:cNvPr id="2" name="Afbeelding 1" descr="Afbeelding met tekst, voedsel, menu, apparaat&#10;&#10;Door AI gegenereerde inhoud is mogelijk onjuist.">
            <a:extLst>
              <a:ext uri="{FF2B5EF4-FFF2-40B4-BE49-F238E27FC236}">
                <a16:creationId xmlns:a16="http://schemas.microsoft.com/office/drawing/2014/main" id="{EEBAA5DC-A985-A0D9-26BD-A2B276F97C36}"/>
              </a:ext>
            </a:extLst>
          </p:cNvPr>
          <p:cNvPicPr>
            <a:picLocks noChangeAspect="1"/>
          </p:cNvPicPr>
          <p:nvPr/>
        </p:nvPicPr>
        <p:blipFill>
          <a:blip r:embed="rId3"/>
          <a:stretch>
            <a:fillRect/>
          </a:stretch>
        </p:blipFill>
        <p:spPr>
          <a:xfrm>
            <a:off x="1411429" y="96864"/>
            <a:ext cx="1750563" cy="2476500"/>
          </a:xfrm>
          <a:prstGeom prst="rect">
            <a:avLst/>
          </a:prstGeom>
        </p:spPr>
      </p:pic>
      <p:pic>
        <p:nvPicPr>
          <p:cNvPr id="8" name="Afbeelding 7" descr="Afbeelding met tekst, Lettertype, schermopname, lijn&#10;&#10;Door AI gegenereerde inhoud is mogelijk onjuist.">
            <a:extLst>
              <a:ext uri="{FF2B5EF4-FFF2-40B4-BE49-F238E27FC236}">
                <a16:creationId xmlns:a16="http://schemas.microsoft.com/office/drawing/2014/main" id="{512B1750-D3FD-E396-F142-6B8F0AE155C9}"/>
              </a:ext>
            </a:extLst>
          </p:cNvPr>
          <p:cNvPicPr>
            <a:picLocks noChangeAspect="1"/>
          </p:cNvPicPr>
          <p:nvPr/>
        </p:nvPicPr>
        <p:blipFill>
          <a:blip r:embed="rId4"/>
          <a:stretch>
            <a:fillRect/>
          </a:stretch>
        </p:blipFill>
        <p:spPr>
          <a:xfrm>
            <a:off x="5345189" y="2836804"/>
            <a:ext cx="2181225" cy="552450"/>
          </a:xfrm>
          <a:prstGeom prst="rect">
            <a:avLst/>
          </a:prstGeom>
        </p:spPr>
      </p:pic>
      <p:pic>
        <p:nvPicPr>
          <p:cNvPr id="9" name="Afbeelding 8" descr="Elegast vzw">
            <a:extLst>
              <a:ext uri="{FF2B5EF4-FFF2-40B4-BE49-F238E27FC236}">
                <a16:creationId xmlns:a16="http://schemas.microsoft.com/office/drawing/2014/main" id="{AE688E59-0032-A85E-2128-7E02A5019ADA}"/>
              </a:ext>
            </a:extLst>
          </p:cNvPr>
          <p:cNvPicPr>
            <a:picLocks noChangeAspect="1"/>
          </p:cNvPicPr>
          <p:nvPr/>
        </p:nvPicPr>
        <p:blipFill>
          <a:blip r:embed="rId5"/>
          <a:srcRect t="20727" b="-364"/>
          <a:stretch>
            <a:fillRect/>
          </a:stretch>
        </p:blipFill>
        <p:spPr>
          <a:xfrm>
            <a:off x="4017290" y="659630"/>
            <a:ext cx="2656667" cy="2089851"/>
          </a:xfrm>
          <a:prstGeom prst="rect">
            <a:avLst/>
          </a:prstGeom>
        </p:spPr>
      </p:pic>
      <p:pic>
        <p:nvPicPr>
          <p:cNvPr id="13" name="Afbeelding 12" descr="Afbeelding met overdekt, muur, kleding, persoon&#10;&#10;Door AI gegenereerde inhoud is mogelijk onjuist.">
            <a:extLst>
              <a:ext uri="{FF2B5EF4-FFF2-40B4-BE49-F238E27FC236}">
                <a16:creationId xmlns:a16="http://schemas.microsoft.com/office/drawing/2014/main" id="{401F7C01-6C1C-EF5B-287B-98D4B3233A11}"/>
              </a:ext>
            </a:extLst>
          </p:cNvPr>
          <p:cNvPicPr>
            <a:picLocks noChangeAspect="1"/>
          </p:cNvPicPr>
          <p:nvPr/>
        </p:nvPicPr>
        <p:blipFill>
          <a:blip r:embed="rId6"/>
          <a:stretch>
            <a:fillRect/>
          </a:stretch>
        </p:blipFill>
        <p:spPr>
          <a:xfrm>
            <a:off x="6808761" y="3385766"/>
            <a:ext cx="2236470" cy="1565910"/>
          </a:xfrm>
          <a:prstGeom prst="rect">
            <a:avLst/>
          </a:prstGeom>
        </p:spPr>
      </p:pic>
      <p:pic>
        <p:nvPicPr>
          <p:cNvPr id="14" name="Afbeelding 13" descr="Afbeelding met persoon, voedsel, kleding, tafelgerei&#10;&#10;Door AI gegenereerde inhoud is mogelijk onjuist.">
            <a:extLst>
              <a:ext uri="{FF2B5EF4-FFF2-40B4-BE49-F238E27FC236}">
                <a16:creationId xmlns:a16="http://schemas.microsoft.com/office/drawing/2014/main" id="{60C1D431-02AB-786F-11AF-99DD173D3EC0}"/>
              </a:ext>
            </a:extLst>
          </p:cNvPr>
          <p:cNvPicPr>
            <a:picLocks noChangeAspect="1"/>
          </p:cNvPicPr>
          <p:nvPr/>
        </p:nvPicPr>
        <p:blipFill>
          <a:blip r:embed="rId7"/>
          <a:stretch>
            <a:fillRect/>
          </a:stretch>
        </p:blipFill>
        <p:spPr>
          <a:xfrm>
            <a:off x="2412666" y="3281863"/>
            <a:ext cx="2937510" cy="1375410"/>
          </a:xfrm>
          <a:prstGeom prst="rect">
            <a:avLst/>
          </a:prstGeom>
        </p:spPr>
      </p:pic>
      <p:pic>
        <p:nvPicPr>
          <p:cNvPr id="16" name="Afbeelding 15" descr="Afbeelding met persoon, buitenshuis, plant, bes&#10;&#10;Door AI gegenereerde inhoud is mogelijk onjuist.">
            <a:extLst>
              <a:ext uri="{FF2B5EF4-FFF2-40B4-BE49-F238E27FC236}">
                <a16:creationId xmlns:a16="http://schemas.microsoft.com/office/drawing/2014/main" id="{76347C1C-B515-6123-30BA-55920437AB26}"/>
              </a:ext>
            </a:extLst>
          </p:cNvPr>
          <p:cNvPicPr>
            <a:picLocks noChangeAspect="1"/>
          </p:cNvPicPr>
          <p:nvPr/>
        </p:nvPicPr>
        <p:blipFill>
          <a:blip r:embed="rId8"/>
          <a:stretch>
            <a:fillRect/>
          </a:stretch>
        </p:blipFill>
        <p:spPr>
          <a:xfrm>
            <a:off x="7281185" y="155936"/>
            <a:ext cx="1708785" cy="2093595"/>
          </a:xfrm>
          <a:prstGeom prst="rect">
            <a:avLst/>
          </a:prstGeom>
        </p:spPr>
      </p:pic>
      <p:pic>
        <p:nvPicPr>
          <p:cNvPr id="17" name="Afbeelding 16" descr="Afbeelding met tekst, persoon, voedsel, kom&#10;&#10;Door AI gegenereerde inhoud is mogelijk onjuist.">
            <a:extLst>
              <a:ext uri="{FF2B5EF4-FFF2-40B4-BE49-F238E27FC236}">
                <a16:creationId xmlns:a16="http://schemas.microsoft.com/office/drawing/2014/main" id="{8C2955AE-3356-196B-EB30-33930D905398}"/>
              </a:ext>
            </a:extLst>
          </p:cNvPr>
          <p:cNvPicPr>
            <a:picLocks noChangeAspect="1"/>
          </p:cNvPicPr>
          <p:nvPr/>
        </p:nvPicPr>
        <p:blipFill>
          <a:blip r:embed="rId9"/>
          <a:stretch>
            <a:fillRect/>
          </a:stretch>
        </p:blipFill>
        <p:spPr>
          <a:xfrm>
            <a:off x="156113" y="2747074"/>
            <a:ext cx="1750986" cy="2206571"/>
          </a:xfrm>
          <a:prstGeom prst="rect">
            <a:avLst/>
          </a:prstGeom>
        </p:spPr>
      </p:pic>
    </p:spTree>
    <p:extLst>
      <p:ext uri="{BB962C8B-B14F-4D97-AF65-F5344CB8AC3E}">
        <p14:creationId xmlns:p14="http://schemas.microsoft.com/office/powerpoint/2010/main" val="23574531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5826C712-A549-494F-924F-2C2D6F38AD0E}"/>
    </a:ext>
  </a:extLst>
</a:theme>
</file>

<file path=ppt/theme/theme2.xml><?xml version="1.0" encoding="utf-8"?>
<a:theme xmlns:a="http://schemas.openxmlformats.org/drawingml/2006/main" name="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3.xml><?xml version="1.0" encoding="utf-8"?>
<a:theme xmlns:a="http://schemas.openxmlformats.org/drawingml/2006/main" name="Eind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9024D21E-44C2-42D9-8431-175A15C61684}"/>
    </a:ext>
  </a:extLst>
</a:theme>
</file>

<file path=ppt/theme/theme4.xml><?xml version="1.0" encoding="utf-8"?>
<a:theme xmlns:a="http://schemas.openxmlformats.org/drawingml/2006/main" name="2_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5.xml><?xml version="1.0" encoding="utf-8"?>
<a:theme xmlns:a="http://schemas.openxmlformats.org/drawingml/2006/main" name="1_Eind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4C7BE940-584A-4037-9A97-7797735EAFC5}" vid="{D89E973F-50AE-4FC9-922E-447B37423918}"/>
    </a:ext>
  </a:extLst>
</a:theme>
</file>

<file path=ppt/theme/theme6.xml><?xml version="1.0" encoding="utf-8"?>
<a:theme xmlns:a="http://schemas.openxmlformats.org/drawingml/2006/main" name="1_Cover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5826C712-A549-494F-924F-2C2D6F38AD0E}"/>
    </a:ext>
  </a:extLst>
</a:theme>
</file>

<file path=ppt/theme/theme7.xml><?xml version="1.0" encoding="utf-8"?>
<a:theme xmlns:a="http://schemas.openxmlformats.org/drawingml/2006/main" name="3_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B738259076B246B55C71A678166CE5" ma:contentTypeVersion="13" ma:contentTypeDescription="Create a new document." ma:contentTypeScope="" ma:versionID="82afc8e59b597cbeeb8a3b8181399663">
  <xsd:schema xmlns:xsd="http://www.w3.org/2001/XMLSchema" xmlns:xs="http://www.w3.org/2001/XMLSchema" xmlns:p="http://schemas.microsoft.com/office/2006/metadata/properties" xmlns:ns2="70218824-b5a8-45dc-a56a-98f3cafd07d1" xmlns:ns3="83c184c9-81fe-4c39-a385-6f6ce3b4b490" targetNamespace="http://schemas.microsoft.com/office/2006/metadata/properties" ma:root="true" ma:fieldsID="c9cc9f7e9d40f569976522029e2b89f5" ns2:_="" ns3:_="">
    <xsd:import namespace="70218824-b5a8-45dc-a56a-98f3cafd07d1"/>
    <xsd:import namespace="83c184c9-81fe-4c39-a385-6f6ce3b4b49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218824-b5a8-45dc-a56a-98f3cafd07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89c4268-854a-4b50-bbef-814b08314aa2"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184c9-81fe-4c39-a385-6f6ce3b4b49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792f4548-452b-4bcc-b7a1-dde07b7980b0}" ma:internalName="TaxCatchAll" ma:showField="CatchAllData" ma:web="83c184c9-81fe-4c39-a385-6f6ce3b4b4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c184c9-81fe-4c39-a385-6f6ce3b4b490" xsi:nil="true"/>
    <lcf76f155ced4ddcb4097134ff3c332f xmlns="70218824-b5a8-45dc-a56a-98f3cafd07d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E84C02-3761-44AD-B1E9-0D33403222A6}"/>
</file>

<file path=customXml/itemProps2.xml><?xml version="1.0" encoding="utf-8"?>
<ds:datastoreItem xmlns:ds="http://schemas.openxmlformats.org/officeDocument/2006/customXml" ds:itemID="{78536C8D-5449-4DD7-B0F5-065F35F2735F}">
  <ds:schemaRefs>
    <ds:schemaRef ds:uri="http://purl.org/dc/dcmitype/"/>
    <ds:schemaRef ds:uri="http://purl.org/dc/elements/1.1/"/>
    <ds:schemaRef ds:uri="83c184c9-81fe-4c39-a385-6f6ce3b4b490"/>
    <ds:schemaRef ds:uri="http://schemas.openxmlformats.org/package/2006/metadata/core-properties"/>
    <ds:schemaRef ds:uri="http://purl.org/dc/terms/"/>
    <ds:schemaRef ds:uri="http://schemas.microsoft.com/office/2006/documentManagement/types"/>
    <ds:schemaRef ds:uri="http://www.w3.org/XML/1998/namespace"/>
    <ds:schemaRef ds:uri="70218824-b5a8-45dc-a56a-98f3cafd07d1"/>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954B7200-6744-41BD-BA0E-719C324F56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Gezond_leven-template (002)</Template>
  <TotalTime>0</TotalTime>
  <Words>176</Words>
  <Application>Microsoft Office PowerPoint</Application>
  <PresentationFormat>Diavoorstelling (16:9)</PresentationFormat>
  <Paragraphs>14</Paragraphs>
  <Slides>9</Slides>
  <Notes>4</Notes>
  <HiddenSlides>0</HiddenSlides>
  <MMClips>0</MMClips>
  <ScaleCrop>false</ScaleCrop>
  <HeadingPairs>
    <vt:vector size="4" baseType="variant">
      <vt:variant>
        <vt:lpstr>Thema</vt:lpstr>
      </vt:variant>
      <vt:variant>
        <vt:i4>7</vt:i4>
      </vt:variant>
      <vt:variant>
        <vt:lpstr>Diatitels</vt:lpstr>
      </vt:variant>
      <vt:variant>
        <vt:i4>9</vt:i4>
      </vt:variant>
    </vt:vector>
  </HeadingPairs>
  <TitlesOfParts>
    <vt:vector size="16" baseType="lpstr">
      <vt:lpstr>Cover slides</vt:lpstr>
      <vt:lpstr>Hoofdstuk slides</vt:lpstr>
      <vt:lpstr>Eind slides</vt:lpstr>
      <vt:lpstr>2_Hoofdstuk slides</vt:lpstr>
      <vt:lpstr>1_Eind slides</vt:lpstr>
      <vt:lpstr>1_Cover slides</vt:lpstr>
      <vt:lpstr>3_Hoofdstuk slides</vt:lpstr>
      <vt:lpstr>  </vt:lpstr>
      <vt:lpstr>PowerPoint-presentatie</vt:lpstr>
      <vt:lpstr>Molenmoes soepteam De Wissel</vt:lpstr>
      <vt:lpstr>Leefgroep Cantel in Cirkant</vt:lpstr>
      <vt:lpstr>Opla! app</vt:lpstr>
      <vt:lpstr>Co-housening Kanape! en de sociale kruidenier</vt:lpstr>
      <vt:lpstr>Golfbreker vzw ouder-kind activiteiten</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Liese Weemaels</dc:creator>
  <cp:lastModifiedBy>Tine Vangroenweghe</cp:lastModifiedBy>
  <cp:revision>356</cp:revision>
  <cp:lastPrinted>2022-08-17T09:17:38Z</cp:lastPrinted>
  <dcterms:created xsi:type="dcterms:W3CDTF">2017-09-14T08:40:12Z</dcterms:created>
  <dcterms:modified xsi:type="dcterms:W3CDTF">2025-10-29T08:04:17Z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0x010100A7B738259076B246B55C71A678166CE5</vt:lpwstr>
  </property>
  <property fmtid="{D5CDD505-2E9C-101B-9397-08002B2CF9AE}" pid="3" name="Themas">
    <vt:lpwstr/>
  </property>
  <property fmtid="{D5CDD505-2E9C-101B-9397-08002B2CF9AE}" pid="4" name="DynaTags">
    <vt:lpwstr/>
  </property>
  <property fmtid="{D5CDD505-2E9C-101B-9397-08002B2CF9AE}" pid="5" name="Team">
    <vt:lpwstr>3;#Admin|8c9e4f55-1f2d-41c5-8331-80a9cc2b04c2</vt:lpwstr>
  </property>
  <property fmtid="{D5CDD505-2E9C-101B-9397-08002B2CF9AE}" pid="6" name="Settings">
    <vt:lpwstr/>
  </property>
  <property fmtid="{D5CDD505-2E9C-101B-9397-08002B2CF9AE}" pid="7" name="MediaServiceImageTags">
    <vt:lpwstr/>
  </property>
  <property fmtid="{D5CDD505-2E9C-101B-9397-08002B2CF9AE}" pid="8" name="ComplianceAssetId">
    <vt:lpwstr/>
  </property>
  <property fmtid="{D5CDD505-2E9C-101B-9397-08002B2CF9AE}" pid="9" name="TriggerFlowInfo">
    <vt:lpwstr/>
  </property>
  <property fmtid="{D5CDD505-2E9C-101B-9397-08002B2CF9AE}" pid="10" name="TemplateUrl">
    <vt:lpwstr/>
  </property>
  <property fmtid="{D5CDD505-2E9C-101B-9397-08002B2CF9AE}" pid="11" name="Preview">
    <vt:lpwstr>, </vt:lpwstr>
  </property>
  <property fmtid="{D5CDD505-2E9C-101B-9397-08002B2CF9AE}" pid="12" name="ed2ae8ff1e2048fdbfc9bd2844fb5ad5">
    <vt:lpwstr>Admin|8c9e4f55-1f2d-41c5-8331-80a9cc2b04c2</vt:lpwstr>
  </property>
  <property fmtid="{D5CDD505-2E9C-101B-9397-08002B2CF9AE}" pid="13" name="Preview0">
    <vt:lpwstr>, </vt:lpwstr>
  </property>
  <property fmtid="{D5CDD505-2E9C-101B-9397-08002B2CF9AE}" pid="14" name="_ExtendedDescription">
    <vt:lpwstr/>
  </property>
  <property fmtid="{D5CDD505-2E9C-101B-9397-08002B2CF9AE}" pid="15" name="xd_Signature">
    <vt:lpwstr/>
  </property>
  <property fmtid="{D5CDD505-2E9C-101B-9397-08002B2CF9AE}" pid="16" name="Jaartal">
    <vt:lpwstr>2013</vt:lpwstr>
  </property>
  <property fmtid="{D5CDD505-2E9C-101B-9397-08002B2CF9AE}" pid="17" name="xd_ProgID">
    <vt:lpwstr/>
  </property>
  <property fmtid="{D5CDD505-2E9C-101B-9397-08002B2CF9AE}" pid="18" name="Order">
    <vt:lpwstr>18968600.0000000</vt:lpwstr>
  </property>
</Properties>
</file>