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  <p:sldMasterId id="2147483674" r:id="rId5"/>
    <p:sldMasterId id="2147483680" r:id="rId6"/>
    <p:sldMasterId id="2147483718" r:id="rId7"/>
    <p:sldMasterId id="2147483736" r:id="rId8"/>
    <p:sldMasterId id="2147483742" r:id="rId9"/>
    <p:sldMasterId id="2147483759" r:id="rId10"/>
  </p:sldMasterIdLst>
  <p:notesMasterIdLst>
    <p:notesMasterId r:id="rId16"/>
  </p:notesMasterIdLst>
  <p:sldIdLst>
    <p:sldId id="259" r:id="rId11"/>
    <p:sldId id="2226" r:id="rId12"/>
    <p:sldId id="2229" r:id="rId13"/>
    <p:sldId id="2228" r:id="rId14"/>
    <p:sldId id="2227" r:id="rId15"/>
  </p:sldIdLst>
  <p:sldSz cx="9144000" cy="5143500" type="screen16x9"/>
  <p:notesSz cx="6669088" cy="9926638"/>
  <p:defaultTextStyle>
    <a:defPPr>
      <a:defRPr lang="nl-BE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67BDA9D-2D49-3E68-ECAB-9B1631C98B91}" name="Loes Neven" initials="LN" userId="S::loes.neven@gezondleven.be::7b0b2466-cc03-4a1c-872a-e1aee5e502ee" providerId="AD"/>
  <p188:author id="{730716A7-4906-43E2-BA4C-ECD8285B4F1C}" name="Linda De Boeck" initials="LDB" userId="S::Linda.Deboeck@gezondleven.be::1d940959-db4f-4740-b7af-4f3d24235a24" providerId="AD"/>
  <p188:author id="{BF142FC1-6528-C8D6-941A-B29AFBBCD9D6}" name="Stien Vandierendonck" initials="SV" userId="S::stien.vandierendonck@gezondleven.be::b6c1c0e6-bfbf-4f88-a90b-660f27a3fb8b" providerId="AD"/>
  <p188:author id="{54A642F2-DB99-8E4A-8A36-CC6682C17C77}" name="Linda De Boeck" initials="LB" userId="S::linda.deboeck@gezondleven.be::1d940959-db4f-4740-b7af-4f3d24235a2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ies Vandenbempt" initials="DV" lastIdx="7" clrIdx="0">
    <p:extLst>
      <p:ext uri="{19B8F6BF-5375-455C-9EA6-DF929625EA0E}">
        <p15:presenceInfo xmlns:p15="http://schemas.microsoft.com/office/powerpoint/2012/main" userId="S::Dries.Vandenbempt@gezondleven.be::26560eb4-bd85-4c41-8007-5d7ef99464fe" providerId="AD"/>
      </p:ext>
    </p:extLst>
  </p:cmAuthor>
  <p:cmAuthor id="2" name="Loes Neven" initials="LN" lastIdx="15" clrIdx="1">
    <p:extLst>
      <p:ext uri="{19B8F6BF-5375-455C-9EA6-DF929625EA0E}">
        <p15:presenceInfo xmlns:p15="http://schemas.microsoft.com/office/powerpoint/2012/main" userId="S::loes.neven@gezondleven.be::7b0b2466-cc03-4a1c-872a-e1aee5e502ee" providerId="AD"/>
      </p:ext>
    </p:extLst>
  </p:cmAuthor>
  <p:cmAuthor id="3" name="Luc Lipkens" initials="LL" lastIdx="2" clrIdx="2">
    <p:extLst>
      <p:ext uri="{19B8F6BF-5375-455C-9EA6-DF929625EA0E}">
        <p15:presenceInfo xmlns:p15="http://schemas.microsoft.com/office/powerpoint/2012/main" userId="S::Luc.Lipkens@gezondleven.be::d1c584d2-eab2-47f9-ab0f-b25622eec04e" providerId="AD"/>
      </p:ext>
    </p:extLst>
  </p:cmAuthor>
  <p:cmAuthor id="4" name="Jolien Plaete" initials="JP" lastIdx="1" clrIdx="3">
    <p:extLst>
      <p:ext uri="{19B8F6BF-5375-455C-9EA6-DF929625EA0E}">
        <p15:presenceInfo xmlns:p15="http://schemas.microsoft.com/office/powerpoint/2012/main" userId="S::jolien.plaete@gezondleven.be::ba2a7abd-d567-4ad1-aa8c-b6a7a420180c" providerId="AD"/>
      </p:ext>
    </p:extLst>
  </p:cmAuthor>
  <p:cmAuthor id="5" name="Liese Weemaels" initials="LW" lastIdx="1" clrIdx="4">
    <p:extLst>
      <p:ext uri="{19B8F6BF-5375-455C-9EA6-DF929625EA0E}">
        <p15:presenceInfo xmlns:p15="http://schemas.microsoft.com/office/powerpoint/2012/main" userId="S::liese.weemaels@gezondleven.be::a102461f-5b5c-4f07-902b-a5a1a38055b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2A29"/>
    <a:srgbClr val="29A6A2"/>
    <a:srgbClr val="3DC195"/>
    <a:srgbClr val="75D3B4"/>
    <a:srgbClr val="DBE8B9"/>
    <a:srgbClr val="A0C349"/>
    <a:srgbClr val="FDEEDB"/>
    <a:srgbClr val="FCDEB7"/>
    <a:srgbClr val="B8D2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258CD5-8ED9-6BAA-284F-5735EF1E09C3}" v="15" dt="2025-10-15T11:22:32.620"/>
  </p1510:revLst>
</p1510:revInfo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4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microsoft.com/office/2015/10/relationships/revisionInfo" Target="revisionInfo.xml"/><Relationship Id="rId10" Type="http://schemas.openxmlformats.org/officeDocument/2006/relationships/slideMaster" Target="slideMasters/slideMaster7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ne Vangroenweghe" userId="S::tine.vangroenweghe@gezondleven.be::093fb004-729e-4754-9ada-7f1a5afa9f03" providerId="AD" clId="Web-{CD9CA16A-C36F-9E97-EE3B-E82930391894}"/>
    <pc:docChg chg="addSld delSld modSld sldOrd">
      <pc:chgData name="Tine Vangroenweghe" userId="S::tine.vangroenweghe@gezondleven.be::093fb004-729e-4754-9ada-7f1a5afa9f03" providerId="AD" clId="Web-{CD9CA16A-C36F-9E97-EE3B-E82930391894}" dt="2025-09-26T07:38:12.577" v="124" actId="1076"/>
      <pc:docMkLst>
        <pc:docMk/>
      </pc:docMkLst>
      <pc:sldChg chg="addSp modSp">
        <pc:chgData name="Tine Vangroenweghe" userId="S::tine.vangroenweghe@gezondleven.be::093fb004-729e-4754-9ada-7f1a5afa9f03" providerId="AD" clId="Web-{CD9CA16A-C36F-9E97-EE3B-E82930391894}" dt="2025-09-26T07:36:49.169" v="74" actId="20577"/>
        <pc:sldMkLst>
          <pc:docMk/>
          <pc:sldMk cId="1912939725" sldId="259"/>
        </pc:sldMkLst>
        <pc:spChg chg="mod">
          <ac:chgData name="Tine Vangroenweghe" userId="S::tine.vangroenweghe@gezondleven.be::093fb004-729e-4754-9ada-7f1a5afa9f03" providerId="AD" clId="Web-{CD9CA16A-C36F-9E97-EE3B-E82930391894}" dt="2025-09-26T07:36:49.169" v="74" actId="20577"/>
          <ac:spMkLst>
            <pc:docMk/>
            <pc:sldMk cId="1912939725" sldId="259"/>
            <ac:spMk id="4" creationId="{8B1D7B1F-4C64-43FF-962F-8C83A6621319}"/>
          </ac:spMkLst>
        </pc:spChg>
        <pc:spChg chg="add mod">
          <ac:chgData name="Tine Vangroenweghe" userId="S::tine.vangroenweghe@gezondleven.be::093fb004-729e-4754-9ada-7f1a5afa9f03" providerId="AD" clId="Web-{CD9CA16A-C36F-9E97-EE3B-E82930391894}" dt="2025-09-26T07:36:43.685" v="66" actId="20577"/>
          <ac:spMkLst>
            <pc:docMk/>
            <pc:sldMk cId="1912939725" sldId="259"/>
            <ac:spMk id="5" creationId="{B05F1EA3-BEFF-0267-21CC-7B39D2EFBA68}"/>
          </ac:spMkLst>
        </pc:spChg>
      </pc:sldChg>
      <pc:sldChg chg="addSp modSp new ord">
        <pc:chgData name="Tine Vangroenweghe" userId="S::tine.vangroenweghe@gezondleven.be::093fb004-729e-4754-9ada-7f1a5afa9f03" providerId="AD" clId="Web-{CD9CA16A-C36F-9E97-EE3B-E82930391894}" dt="2025-09-26T07:38:12.577" v="124" actId="1076"/>
        <pc:sldMkLst>
          <pc:docMk/>
          <pc:sldMk cId="279004532" sldId="2226"/>
        </pc:sldMkLst>
        <pc:spChg chg="mod">
          <ac:chgData name="Tine Vangroenweghe" userId="S::tine.vangroenweghe@gezondleven.be::093fb004-729e-4754-9ada-7f1a5afa9f03" providerId="AD" clId="Web-{CD9CA16A-C36F-9E97-EE3B-E82930391894}" dt="2025-09-26T07:37:21.404" v="82" actId="20577"/>
          <ac:spMkLst>
            <pc:docMk/>
            <pc:sldMk cId="279004532" sldId="2226"/>
            <ac:spMk id="2" creationId="{8B0CA951-8D6C-0B1C-DEDB-ED1F57B89B25}"/>
          </ac:spMkLst>
        </pc:spChg>
        <pc:spChg chg="mod">
          <ac:chgData name="Tine Vangroenweghe" userId="S::tine.vangroenweghe@gezondleven.be::093fb004-729e-4754-9ada-7f1a5afa9f03" providerId="AD" clId="Web-{CD9CA16A-C36F-9E97-EE3B-E82930391894}" dt="2025-09-26T07:37:45.404" v="121" actId="20577"/>
          <ac:spMkLst>
            <pc:docMk/>
            <pc:sldMk cId="279004532" sldId="2226"/>
            <ac:spMk id="4" creationId="{BBCFDC71-B549-4A95-3FC2-06ABEFE0BE9C}"/>
          </ac:spMkLst>
        </pc:spChg>
        <pc:picChg chg="add mod">
          <ac:chgData name="Tine Vangroenweghe" userId="S::tine.vangroenweghe@gezondleven.be::093fb004-729e-4754-9ada-7f1a5afa9f03" providerId="AD" clId="Web-{CD9CA16A-C36F-9E97-EE3B-E82930391894}" dt="2025-09-26T07:38:12.577" v="124" actId="1076"/>
          <ac:picMkLst>
            <pc:docMk/>
            <pc:sldMk cId="279004532" sldId="2226"/>
            <ac:picMk id="5" creationId="{2942F0EF-B910-C4EC-1E3D-371001F62ADE}"/>
          </ac:picMkLst>
        </pc:picChg>
      </pc:sldChg>
      <pc:sldChg chg="modSp add replId">
        <pc:chgData name="Tine Vangroenweghe" userId="S::tine.vangroenweghe@gezondleven.be::093fb004-729e-4754-9ada-7f1a5afa9f03" providerId="AD" clId="Web-{CD9CA16A-C36F-9E97-EE3B-E82930391894}" dt="2025-09-26T07:37:04.076" v="78" actId="20577"/>
        <pc:sldMkLst>
          <pc:docMk/>
          <pc:sldMk cId="2921312691" sldId="2227"/>
        </pc:sldMkLst>
        <pc:spChg chg="mod">
          <ac:chgData name="Tine Vangroenweghe" userId="S::tine.vangroenweghe@gezondleven.be::093fb004-729e-4754-9ada-7f1a5afa9f03" providerId="AD" clId="Web-{CD9CA16A-C36F-9E97-EE3B-E82930391894}" dt="2025-09-26T07:25:43.018" v="12" actId="20577"/>
          <ac:spMkLst>
            <pc:docMk/>
            <pc:sldMk cId="2921312691" sldId="2227"/>
            <ac:spMk id="2" creationId="{3D182020-E649-7346-F4E7-3AB319DF1EE5}"/>
          </ac:spMkLst>
        </pc:spChg>
        <pc:spChg chg="mod">
          <ac:chgData name="Tine Vangroenweghe" userId="S::tine.vangroenweghe@gezondleven.be::093fb004-729e-4754-9ada-7f1a5afa9f03" providerId="AD" clId="Web-{CD9CA16A-C36F-9E97-EE3B-E82930391894}" dt="2025-09-26T07:37:04.076" v="78" actId="20577"/>
          <ac:spMkLst>
            <pc:docMk/>
            <pc:sldMk cId="2921312691" sldId="2227"/>
            <ac:spMk id="4" creationId="{99D517A1-48D1-9954-D220-C8D8ACAD64CC}"/>
          </ac:spMkLst>
        </pc:spChg>
      </pc:sldChg>
      <pc:sldChg chg="add replId">
        <pc:chgData name="Tine Vangroenweghe" userId="S::tine.vangroenweghe@gezondleven.be::093fb004-729e-4754-9ada-7f1a5afa9f03" providerId="AD" clId="Web-{CD9CA16A-C36F-9E97-EE3B-E82930391894}" dt="2025-09-26T07:37:16.763" v="80"/>
        <pc:sldMkLst>
          <pc:docMk/>
          <pc:sldMk cId="2928414383" sldId="2228"/>
        </pc:sldMkLst>
      </pc:sldChg>
    </pc:docChg>
  </pc:docChgLst>
  <pc:docChgLst>
    <pc:chgData name="Tine Vangroenweghe" userId="S::tine.vangroenweghe@gezondleven.be::093fb004-729e-4754-9ada-7f1a5afa9f03" providerId="AD" clId="Web-{C4372D87-A35F-7347-72A1-A855888D6C99}"/>
    <pc:docChg chg="modSld">
      <pc:chgData name="Tine Vangroenweghe" userId="S::tine.vangroenweghe@gezondleven.be::093fb004-729e-4754-9ada-7f1a5afa9f03" providerId="AD" clId="Web-{C4372D87-A35F-7347-72A1-A855888D6C99}" dt="2025-09-30T12:54:50.658" v="87" actId="20577"/>
      <pc:docMkLst>
        <pc:docMk/>
      </pc:docMkLst>
      <pc:sldChg chg="modSp">
        <pc:chgData name="Tine Vangroenweghe" userId="S::tine.vangroenweghe@gezondleven.be::093fb004-729e-4754-9ada-7f1a5afa9f03" providerId="AD" clId="Web-{C4372D87-A35F-7347-72A1-A855888D6C99}" dt="2025-09-30T12:54:50.658" v="87" actId="20577"/>
        <pc:sldMkLst>
          <pc:docMk/>
          <pc:sldMk cId="2921312691" sldId="2227"/>
        </pc:sldMkLst>
        <pc:spChg chg="mod">
          <ac:chgData name="Tine Vangroenweghe" userId="S::tine.vangroenweghe@gezondleven.be::093fb004-729e-4754-9ada-7f1a5afa9f03" providerId="AD" clId="Web-{C4372D87-A35F-7347-72A1-A855888D6C99}" dt="2025-09-30T12:54:50.658" v="87" actId="20577"/>
          <ac:spMkLst>
            <pc:docMk/>
            <pc:sldMk cId="2921312691" sldId="2227"/>
            <ac:spMk id="4" creationId="{99D517A1-48D1-9954-D220-C8D8ACAD64CC}"/>
          </ac:spMkLst>
        </pc:spChg>
      </pc:sldChg>
      <pc:sldChg chg="modSp">
        <pc:chgData name="Tine Vangroenweghe" userId="S::tine.vangroenweghe@gezondleven.be::093fb004-729e-4754-9ada-7f1a5afa9f03" providerId="AD" clId="Web-{C4372D87-A35F-7347-72A1-A855888D6C99}" dt="2025-09-30T12:54:39.516" v="58" actId="20577"/>
        <pc:sldMkLst>
          <pc:docMk/>
          <pc:sldMk cId="2928414383" sldId="2228"/>
        </pc:sldMkLst>
        <pc:spChg chg="mod">
          <ac:chgData name="Tine Vangroenweghe" userId="S::tine.vangroenweghe@gezondleven.be::093fb004-729e-4754-9ada-7f1a5afa9f03" providerId="AD" clId="Web-{C4372D87-A35F-7347-72A1-A855888D6C99}" dt="2025-09-30T12:54:39.516" v="58" actId="20577"/>
          <ac:spMkLst>
            <pc:docMk/>
            <pc:sldMk cId="2928414383" sldId="2228"/>
            <ac:spMk id="4" creationId="{CDF31AE4-0952-D9A6-EA3B-D3BD2A233200}"/>
          </ac:spMkLst>
        </pc:spChg>
      </pc:sldChg>
      <pc:sldChg chg="modSp">
        <pc:chgData name="Tine Vangroenweghe" userId="S::tine.vangroenweghe@gezondleven.be::093fb004-729e-4754-9ada-7f1a5afa9f03" providerId="AD" clId="Web-{C4372D87-A35F-7347-72A1-A855888D6C99}" dt="2025-09-30T12:53:59.591" v="52" actId="20577"/>
        <pc:sldMkLst>
          <pc:docMk/>
          <pc:sldMk cId="4210162936" sldId="2229"/>
        </pc:sldMkLst>
        <pc:spChg chg="mod">
          <ac:chgData name="Tine Vangroenweghe" userId="S::tine.vangroenweghe@gezondleven.be::093fb004-729e-4754-9ada-7f1a5afa9f03" providerId="AD" clId="Web-{C4372D87-A35F-7347-72A1-A855888D6C99}" dt="2025-09-30T12:53:59.591" v="52" actId="20577"/>
          <ac:spMkLst>
            <pc:docMk/>
            <pc:sldMk cId="4210162936" sldId="2229"/>
            <ac:spMk id="4" creationId="{1F294CE0-7192-5993-BFF3-E02B88A125EE}"/>
          </ac:spMkLst>
        </pc:spChg>
      </pc:sldChg>
    </pc:docChg>
  </pc:docChgLst>
  <pc:docChgLst>
    <pc:chgData clId="Web-{CD9CA16A-C36F-9E97-EE3B-E82930391894}"/>
    <pc:docChg chg="modSld">
      <pc:chgData name="" userId="" providerId="" clId="Web-{CD9CA16A-C36F-9E97-EE3B-E82930391894}" dt="2025-09-26T07:25:06.829" v="3" actId="20577"/>
      <pc:docMkLst>
        <pc:docMk/>
      </pc:docMkLst>
      <pc:sldChg chg="modSp">
        <pc:chgData name="" userId="" providerId="" clId="Web-{CD9CA16A-C36F-9E97-EE3B-E82930391894}" dt="2025-09-26T07:25:06.829" v="3" actId="20577"/>
        <pc:sldMkLst>
          <pc:docMk/>
          <pc:sldMk cId="1912939725" sldId="259"/>
        </pc:sldMkLst>
        <pc:spChg chg="mod">
          <ac:chgData name="" userId="" providerId="" clId="Web-{CD9CA16A-C36F-9E97-EE3B-E82930391894}" dt="2025-09-26T07:25:06.829" v="3" actId="20577"/>
          <ac:spMkLst>
            <pc:docMk/>
            <pc:sldMk cId="1912939725" sldId="259"/>
            <ac:spMk id="4" creationId="{8B1D7B1F-4C64-43FF-962F-8C83A6621319}"/>
          </ac:spMkLst>
        </pc:spChg>
      </pc:sldChg>
    </pc:docChg>
  </pc:docChgLst>
  <pc:docChgLst>
    <pc:chgData name="Tine Vangroenweghe" userId="S::tine.vangroenweghe@gezondleven.be::093fb004-729e-4754-9ada-7f1a5afa9f03" providerId="AD" clId="Web-{124CE90C-5D81-A7E3-3651-B49BD925F1BD}"/>
    <pc:docChg chg="modSld">
      <pc:chgData name="Tine Vangroenweghe" userId="S::tine.vangroenweghe@gezondleven.be::093fb004-729e-4754-9ada-7f1a5afa9f03" providerId="AD" clId="Web-{124CE90C-5D81-A7E3-3651-B49BD925F1BD}" dt="2025-10-01T13:29:59.139" v="22" actId="20577"/>
      <pc:docMkLst>
        <pc:docMk/>
      </pc:docMkLst>
      <pc:sldChg chg="modSp">
        <pc:chgData name="Tine Vangroenweghe" userId="S::tine.vangroenweghe@gezondleven.be::093fb004-729e-4754-9ada-7f1a5afa9f03" providerId="AD" clId="Web-{124CE90C-5D81-A7E3-3651-B49BD925F1BD}" dt="2025-10-01T13:29:22.448" v="7" actId="20577"/>
        <pc:sldMkLst>
          <pc:docMk/>
          <pc:sldMk cId="279004532" sldId="2226"/>
        </pc:sldMkLst>
        <pc:spChg chg="mod">
          <ac:chgData name="Tine Vangroenweghe" userId="S::tine.vangroenweghe@gezondleven.be::093fb004-729e-4754-9ada-7f1a5afa9f03" providerId="AD" clId="Web-{124CE90C-5D81-A7E3-3651-B49BD925F1BD}" dt="2025-10-01T13:29:22.448" v="7" actId="20577"/>
          <ac:spMkLst>
            <pc:docMk/>
            <pc:sldMk cId="279004532" sldId="2226"/>
            <ac:spMk id="4" creationId="{BBCFDC71-B549-4A95-3FC2-06ABEFE0BE9C}"/>
          </ac:spMkLst>
        </pc:spChg>
      </pc:sldChg>
      <pc:sldChg chg="modSp">
        <pc:chgData name="Tine Vangroenweghe" userId="S::tine.vangroenweghe@gezondleven.be::093fb004-729e-4754-9ada-7f1a5afa9f03" providerId="AD" clId="Web-{124CE90C-5D81-A7E3-3651-B49BD925F1BD}" dt="2025-10-01T13:29:59.139" v="22" actId="20577"/>
        <pc:sldMkLst>
          <pc:docMk/>
          <pc:sldMk cId="4210162936" sldId="2229"/>
        </pc:sldMkLst>
        <pc:spChg chg="mod">
          <ac:chgData name="Tine Vangroenweghe" userId="S::tine.vangroenweghe@gezondleven.be::093fb004-729e-4754-9ada-7f1a5afa9f03" providerId="AD" clId="Web-{124CE90C-5D81-A7E3-3651-B49BD925F1BD}" dt="2025-10-01T13:29:59.139" v="22" actId="20577"/>
          <ac:spMkLst>
            <pc:docMk/>
            <pc:sldMk cId="4210162936" sldId="2229"/>
            <ac:spMk id="4" creationId="{1F294CE0-7192-5993-BFF3-E02B88A125EE}"/>
          </ac:spMkLst>
        </pc:spChg>
      </pc:sldChg>
    </pc:docChg>
  </pc:docChgLst>
  <pc:docChgLst>
    <pc:chgData name="Tine Vangroenweghe" userId="S::tine.vangroenweghe@gezondleven.be::093fb004-729e-4754-9ada-7f1a5afa9f03" providerId="AD" clId="Web-{080FE625-E188-31F6-262E-A632F0DB3619}"/>
    <pc:docChg chg="modSld">
      <pc:chgData name="Tine Vangroenweghe" userId="S::tine.vangroenweghe@gezondleven.be::093fb004-729e-4754-9ada-7f1a5afa9f03" providerId="AD" clId="Web-{080FE625-E188-31F6-262E-A632F0DB3619}" dt="2025-10-06T11:00:19.356" v="21" actId="20577"/>
      <pc:docMkLst>
        <pc:docMk/>
      </pc:docMkLst>
      <pc:sldChg chg="modSp">
        <pc:chgData name="Tine Vangroenweghe" userId="S::tine.vangroenweghe@gezondleven.be::093fb004-729e-4754-9ada-7f1a5afa9f03" providerId="AD" clId="Web-{080FE625-E188-31F6-262E-A632F0DB3619}" dt="2025-10-06T11:00:19.356" v="21" actId="20577"/>
        <pc:sldMkLst>
          <pc:docMk/>
          <pc:sldMk cId="2928414383" sldId="2228"/>
        </pc:sldMkLst>
        <pc:spChg chg="mod">
          <ac:chgData name="Tine Vangroenweghe" userId="S::tine.vangroenweghe@gezondleven.be::093fb004-729e-4754-9ada-7f1a5afa9f03" providerId="AD" clId="Web-{080FE625-E188-31F6-262E-A632F0DB3619}" dt="2025-10-06T11:00:19.356" v="21" actId="20577"/>
          <ac:spMkLst>
            <pc:docMk/>
            <pc:sldMk cId="2928414383" sldId="2228"/>
            <ac:spMk id="4" creationId="{CDF31AE4-0952-D9A6-EA3B-D3BD2A233200}"/>
          </ac:spMkLst>
        </pc:spChg>
      </pc:sldChg>
      <pc:sldChg chg="modSp">
        <pc:chgData name="Tine Vangroenweghe" userId="S::tine.vangroenweghe@gezondleven.be::093fb004-729e-4754-9ada-7f1a5afa9f03" providerId="AD" clId="Web-{080FE625-E188-31F6-262E-A632F0DB3619}" dt="2025-10-06T10:59:46.261" v="16" actId="20577"/>
        <pc:sldMkLst>
          <pc:docMk/>
          <pc:sldMk cId="4210162936" sldId="2229"/>
        </pc:sldMkLst>
        <pc:spChg chg="mod">
          <ac:chgData name="Tine Vangroenweghe" userId="S::tine.vangroenweghe@gezondleven.be::093fb004-729e-4754-9ada-7f1a5afa9f03" providerId="AD" clId="Web-{080FE625-E188-31F6-262E-A632F0DB3619}" dt="2025-10-06T10:59:46.261" v="16" actId="20577"/>
          <ac:spMkLst>
            <pc:docMk/>
            <pc:sldMk cId="4210162936" sldId="2229"/>
            <ac:spMk id="4" creationId="{1F294CE0-7192-5993-BFF3-E02B88A125EE}"/>
          </ac:spMkLst>
        </pc:spChg>
      </pc:sldChg>
    </pc:docChg>
  </pc:docChgLst>
  <pc:docChgLst>
    <pc:chgData name="Tine Vangroenweghe" userId="S::tine.vangroenweghe@gezondleven.be::093fb004-729e-4754-9ada-7f1a5afa9f03" providerId="AD" clId="Web-{78258CD5-8ED9-6BAA-284F-5735EF1E09C3}"/>
    <pc:docChg chg="modSld">
      <pc:chgData name="Tine Vangroenweghe" userId="S::tine.vangroenweghe@gezondleven.be::093fb004-729e-4754-9ada-7f1a5afa9f03" providerId="AD" clId="Web-{78258CD5-8ED9-6BAA-284F-5735EF1E09C3}" dt="2025-10-15T11:22:32.620" v="13" actId="20577"/>
      <pc:docMkLst>
        <pc:docMk/>
      </pc:docMkLst>
      <pc:sldChg chg="modSp">
        <pc:chgData name="Tine Vangroenweghe" userId="S::tine.vangroenweghe@gezondleven.be::093fb004-729e-4754-9ada-7f1a5afa9f03" providerId="AD" clId="Web-{78258CD5-8ED9-6BAA-284F-5735EF1E09C3}" dt="2025-10-15T11:22:32.620" v="13" actId="20577"/>
        <pc:sldMkLst>
          <pc:docMk/>
          <pc:sldMk cId="2921312691" sldId="2227"/>
        </pc:sldMkLst>
        <pc:spChg chg="mod">
          <ac:chgData name="Tine Vangroenweghe" userId="S::tine.vangroenweghe@gezondleven.be::093fb004-729e-4754-9ada-7f1a5afa9f03" providerId="AD" clId="Web-{78258CD5-8ED9-6BAA-284F-5735EF1E09C3}" dt="2025-10-15T11:22:32.620" v="13" actId="20577"/>
          <ac:spMkLst>
            <pc:docMk/>
            <pc:sldMk cId="2921312691" sldId="2227"/>
            <ac:spMk id="4" creationId="{99D517A1-48D1-9954-D220-C8D8ACAD64CC}"/>
          </ac:spMkLst>
        </pc:spChg>
      </pc:sldChg>
      <pc:sldChg chg="modSp">
        <pc:chgData name="Tine Vangroenweghe" userId="S::tine.vangroenweghe@gezondleven.be::093fb004-729e-4754-9ada-7f1a5afa9f03" providerId="AD" clId="Web-{78258CD5-8ED9-6BAA-284F-5735EF1E09C3}" dt="2025-10-15T11:22:14.603" v="0" actId="20577"/>
        <pc:sldMkLst>
          <pc:docMk/>
          <pc:sldMk cId="4210162936" sldId="2229"/>
        </pc:sldMkLst>
        <pc:spChg chg="mod">
          <ac:chgData name="Tine Vangroenweghe" userId="S::tine.vangroenweghe@gezondleven.be::093fb004-729e-4754-9ada-7f1a5afa9f03" providerId="AD" clId="Web-{78258CD5-8ED9-6BAA-284F-5735EF1E09C3}" dt="2025-10-15T11:22:14.603" v="0" actId="20577"/>
          <ac:spMkLst>
            <pc:docMk/>
            <pc:sldMk cId="4210162936" sldId="2229"/>
            <ac:spMk id="2" creationId="{A1202D0B-0099-189B-32C9-6E40E76FEFE0}"/>
          </ac:spMkLst>
        </pc:spChg>
      </pc:sldChg>
    </pc:docChg>
  </pc:docChgLst>
  <pc:docChgLst>
    <pc:chgData name="Tine Vangroenweghe" userId="S::tine.vangroenweghe@gezondleven.be::093fb004-729e-4754-9ada-7f1a5afa9f03" providerId="AD" clId="Web-{E9A8065B-D83F-5C6D-BB4E-3E4251979D58}"/>
    <pc:docChg chg="addSld delSld modSld">
      <pc:chgData name="Tine Vangroenweghe" userId="S::tine.vangroenweghe@gezondleven.be::093fb004-729e-4754-9ada-7f1a5afa9f03" providerId="AD" clId="Web-{E9A8065B-D83F-5C6D-BB4E-3E4251979D58}" dt="2025-09-26T08:42:28.438" v="755"/>
      <pc:docMkLst>
        <pc:docMk/>
      </pc:docMkLst>
      <pc:sldChg chg="addSp delSp modSp">
        <pc:chgData name="Tine Vangroenweghe" userId="S::tine.vangroenweghe@gezondleven.be::093fb004-729e-4754-9ada-7f1a5afa9f03" providerId="AD" clId="Web-{E9A8065B-D83F-5C6D-BB4E-3E4251979D58}" dt="2025-09-26T08:41:53.217" v="750" actId="20577"/>
        <pc:sldMkLst>
          <pc:docMk/>
          <pc:sldMk cId="279004532" sldId="2226"/>
        </pc:sldMkLst>
        <pc:spChg chg="mod">
          <ac:chgData name="Tine Vangroenweghe" userId="S::tine.vangroenweghe@gezondleven.be::093fb004-729e-4754-9ada-7f1a5afa9f03" providerId="AD" clId="Web-{E9A8065B-D83F-5C6D-BB4E-3E4251979D58}" dt="2025-09-26T08:41:53.217" v="750" actId="20577"/>
          <ac:spMkLst>
            <pc:docMk/>
            <pc:sldMk cId="279004532" sldId="2226"/>
            <ac:spMk id="4" creationId="{BBCFDC71-B549-4A95-3FC2-06ABEFE0BE9C}"/>
          </ac:spMkLst>
        </pc:spChg>
        <pc:spChg chg="add mod">
          <ac:chgData name="Tine Vangroenweghe" userId="S::tine.vangroenweghe@gezondleven.be::093fb004-729e-4754-9ada-7f1a5afa9f03" providerId="AD" clId="Web-{E9A8065B-D83F-5C6D-BB4E-3E4251979D58}" dt="2025-09-26T08:41:39.013" v="748" actId="1076"/>
          <ac:spMkLst>
            <pc:docMk/>
            <pc:sldMk cId="279004532" sldId="2226"/>
            <ac:spMk id="12" creationId="{FC5329ED-5FE9-AD55-4E26-563C3FE270ED}"/>
          </ac:spMkLst>
        </pc:spChg>
        <pc:picChg chg="mod">
          <ac:chgData name="Tine Vangroenweghe" userId="S::tine.vangroenweghe@gezondleven.be::093fb004-729e-4754-9ada-7f1a5afa9f03" providerId="AD" clId="Web-{E9A8065B-D83F-5C6D-BB4E-3E4251979D58}" dt="2025-09-26T07:59:32.584" v="105" actId="1076"/>
          <ac:picMkLst>
            <pc:docMk/>
            <pc:sldMk cId="279004532" sldId="2226"/>
            <ac:picMk id="5" creationId="{2942F0EF-B910-C4EC-1E3D-371001F62ADE}"/>
          </ac:picMkLst>
        </pc:picChg>
        <pc:picChg chg="add mod">
          <ac:chgData name="Tine Vangroenweghe" userId="S::tine.vangroenweghe@gezondleven.be::093fb004-729e-4754-9ada-7f1a5afa9f03" providerId="AD" clId="Web-{E9A8065B-D83F-5C6D-BB4E-3E4251979D58}" dt="2025-09-26T07:59:49.491" v="109" actId="1076"/>
          <ac:picMkLst>
            <pc:docMk/>
            <pc:sldMk cId="279004532" sldId="2226"/>
            <ac:picMk id="6" creationId="{3CEC49F9-E2F6-F4B4-7042-0AD605BDB005}"/>
          </ac:picMkLst>
        </pc:picChg>
        <pc:picChg chg="add del mod">
          <ac:chgData name="Tine Vangroenweghe" userId="S::tine.vangroenweghe@gezondleven.be::093fb004-729e-4754-9ada-7f1a5afa9f03" providerId="AD" clId="Web-{E9A8065B-D83F-5C6D-BB4E-3E4251979D58}" dt="2025-09-26T08:41:02.027" v="741" actId="1076"/>
          <ac:picMkLst>
            <pc:docMk/>
            <pc:sldMk cId="279004532" sldId="2226"/>
            <ac:picMk id="8" creationId="{DA2C5D98-5818-18DB-D508-52D6746CBAC9}"/>
          </ac:picMkLst>
        </pc:picChg>
        <pc:picChg chg="add mod">
          <ac:chgData name="Tine Vangroenweghe" userId="S::tine.vangroenweghe@gezondleven.be::093fb004-729e-4754-9ada-7f1a5afa9f03" providerId="AD" clId="Web-{E9A8065B-D83F-5C6D-BB4E-3E4251979D58}" dt="2025-09-26T08:40:54.870" v="740" actId="14100"/>
          <ac:picMkLst>
            <pc:docMk/>
            <pc:sldMk cId="279004532" sldId="2226"/>
            <ac:picMk id="11" creationId="{A41953E0-1157-6683-50F0-3BCD9DA43520}"/>
          </ac:picMkLst>
        </pc:picChg>
      </pc:sldChg>
      <pc:sldChg chg="modSp">
        <pc:chgData name="Tine Vangroenweghe" userId="S::tine.vangroenweghe@gezondleven.be::093fb004-729e-4754-9ada-7f1a5afa9f03" providerId="AD" clId="Web-{E9A8065B-D83F-5C6D-BB4E-3E4251979D58}" dt="2025-09-26T08:01:37.555" v="160" actId="20577"/>
        <pc:sldMkLst>
          <pc:docMk/>
          <pc:sldMk cId="2921312691" sldId="2227"/>
        </pc:sldMkLst>
        <pc:spChg chg="mod">
          <ac:chgData name="Tine Vangroenweghe" userId="S::tine.vangroenweghe@gezondleven.be::093fb004-729e-4754-9ada-7f1a5afa9f03" providerId="AD" clId="Web-{E9A8065B-D83F-5C6D-BB4E-3E4251979D58}" dt="2025-09-26T08:01:37.555" v="160" actId="20577"/>
          <ac:spMkLst>
            <pc:docMk/>
            <pc:sldMk cId="2921312691" sldId="2227"/>
            <ac:spMk id="4" creationId="{99D517A1-48D1-9954-D220-C8D8ACAD64CC}"/>
          </ac:spMkLst>
        </pc:spChg>
      </pc:sldChg>
      <pc:sldChg chg="modSp">
        <pc:chgData name="Tine Vangroenweghe" userId="S::tine.vangroenweghe@gezondleven.be::093fb004-729e-4754-9ada-7f1a5afa9f03" providerId="AD" clId="Web-{E9A8065B-D83F-5C6D-BB4E-3E4251979D58}" dt="2025-09-26T08:01:15.867" v="150" actId="20577"/>
        <pc:sldMkLst>
          <pc:docMk/>
          <pc:sldMk cId="2928414383" sldId="2228"/>
        </pc:sldMkLst>
        <pc:spChg chg="mod">
          <ac:chgData name="Tine Vangroenweghe" userId="S::tine.vangroenweghe@gezondleven.be::093fb004-729e-4754-9ada-7f1a5afa9f03" providerId="AD" clId="Web-{E9A8065B-D83F-5C6D-BB4E-3E4251979D58}" dt="2025-09-26T08:01:15.867" v="150" actId="20577"/>
          <ac:spMkLst>
            <pc:docMk/>
            <pc:sldMk cId="2928414383" sldId="2228"/>
            <ac:spMk id="4" creationId="{CDF31AE4-0952-D9A6-EA3B-D3BD2A233200}"/>
          </ac:spMkLst>
        </pc:spChg>
      </pc:sldChg>
      <pc:sldChg chg="addSp delSp modSp add replId">
        <pc:chgData name="Tine Vangroenweghe" userId="S::tine.vangroenweghe@gezondleven.be::093fb004-729e-4754-9ada-7f1a5afa9f03" providerId="AD" clId="Web-{E9A8065B-D83F-5C6D-BB4E-3E4251979D58}" dt="2025-09-26T08:42:14.593" v="754" actId="20577"/>
        <pc:sldMkLst>
          <pc:docMk/>
          <pc:sldMk cId="4210162936" sldId="2229"/>
        </pc:sldMkLst>
        <pc:spChg chg="mod">
          <ac:chgData name="Tine Vangroenweghe" userId="S::tine.vangroenweghe@gezondleven.be::093fb004-729e-4754-9ada-7f1a5afa9f03" providerId="AD" clId="Web-{E9A8065B-D83F-5C6D-BB4E-3E4251979D58}" dt="2025-09-26T08:23:32.458" v="247" actId="20577"/>
          <ac:spMkLst>
            <pc:docMk/>
            <pc:sldMk cId="4210162936" sldId="2229"/>
            <ac:spMk id="2" creationId="{A1202D0B-0099-189B-32C9-6E40E76FEFE0}"/>
          </ac:spMkLst>
        </pc:spChg>
        <pc:spChg chg="mod">
          <ac:chgData name="Tine Vangroenweghe" userId="S::tine.vangroenweghe@gezondleven.be::093fb004-729e-4754-9ada-7f1a5afa9f03" providerId="AD" clId="Web-{E9A8065B-D83F-5C6D-BB4E-3E4251979D58}" dt="2025-09-26T08:42:14.593" v="754" actId="20577"/>
          <ac:spMkLst>
            <pc:docMk/>
            <pc:sldMk cId="4210162936" sldId="2229"/>
            <ac:spMk id="4" creationId="{1F294CE0-7192-5993-BFF3-E02B88A125EE}"/>
          </ac:spMkLst>
        </pc:spChg>
        <pc:picChg chg="mod">
          <ac:chgData name="Tine Vangroenweghe" userId="S::tine.vangroenweghe@gezondleven.be::093fb004-729e-4754-9ada-7f1a5afa9f03" providerId="AD" clId="Web-{E9A8065B-D83F-5C6D-BB4E-3E4251979D58}" dt="2025-09-26T08:32:27.946" v="551"/>
          <ac:picMkLst>
            <pc:docMk/>
            <pc:sldMk cId="4210162936" sldId="2229"/>
            <ac:picMk id="5" creationId="{0FAB6877-E4EF-E600-B6C0-6542B131DB25}"/>
          </ac:picMkLst>
        </pc:picChg>
        <pc:picChg chg="add mod">
          <ac:chgData name="Tine Vangroenweghe" userId="S::tine.vangroenweghe@gezondleven.be::093fb004-729e-4754-9ada-7f1a5afa9f03" providerId="AD" clId="Web-{E9A8065B-D83F-5C6D-BB4E-3E4251979D58}" dt="2025-09-26T08:31:08.536" v="506"/>
          <ac:picMkLst>
            <pc:docMk/>
            <pc:sldMk cId="4210162936" sldId="2229"/>
            <ac:picMk id="7" creationId="{0C8F3504-A30A-1E23-7C5D-AF7E33E20EAC}"/>
          </ac:picMkLst>
        </pc:picChg>
        <pc:picChg chg="add mod">
          <ac:chgData name="Tine Vangroenweghe" userId="S::tine.vangroenweghe@gezondleven.be::093fb004-729e-4754-9ada-7f1a5afa9f03" providerId="AD" clId="Web-{E9A8065B-D83F-5C6D-BB4E-3E4251979D58}" dt="2025-09-26T08:31:20.911" v="508" actId="1076"/>
          <ac:picMkLst>
            <pc:docMk/>
            <pc:sldMk cId="4210162936" sldId="2229"/>
            <ac:picMk id="8" creationId="{D7E94FF5-C375-0011-65EF-2D3074FC7BF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7FD74A-D8FE-459D-BA10-364B37797DD2}" type="datetimeFigureOut">
              <a:rPr lang="nl-BE" smtClean="0"/>
              <a:t>15/10/2025</a:t>
            </a:fld>
            <a:endParaRPr lang="nl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2FDF90-6B46-46C0-8AB4-041CCF167BB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214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2FDF90-6B46-46C0-8AB4-041CCF167BB1}" type="slidenum">
              <a:rPr lang="nl-BE" smtClean="0"/>
              <a:t>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71614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6120000" cy="144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774C5-FF33-4292-8B64-49963CA21661}" type="datetime1">
              <a:rPr lang="nl-BE" smtClean="0"/>
              <a:t>15/10/2025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8926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gezondheid &amp; mili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gezondheid</a:t>
            </a:r>
            <a:r>
              <a:rPr lang="en-US"/>
              <a:t> &amp; milieu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15/10/2025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400" y="507600"/>
            <a:ext cx="1011607" cy="10173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600" y="496800"/>
            <a:ext cx="1074475" cy="10630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600" y="471600"/>
            <a:ext cx="548668" cy="1148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7600"/>
            <a:ext cx="1011607" cy="100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925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LE THEMA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presentatie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15/10/2025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461" y="509194"/>
            <a:ext cx="899206" cy="89412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837" y="551582"/>
            <a:ext cx="665514" cy="81792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321" y="605275"/>
            <a:ext cx="848404" cy="72139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602" y="658966"/>
            <a:ext cx="924607" cy="62487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98"/>
            <a:ext cx="980490" cy="57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989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oudstaf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460800"/>
            <a:ext cx="8244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15/10/2025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39750" y="1054799"/>
            <a:ext cx="8243888" cy="3506400"/>
          </a:xfrm>
        </p:spPr>
        <p:txBody>
          <a:bodyPr/>
          <a:lstStyle>
            <a:lvl1pPr marL="0" indent="-360000">
              <a:lnSpc>
                <a:spcPct val="100000"/>
              </a:lnSpc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/>
            </a:lvl1pPr>
          </a:lstStyle>
          <a:p>
            <a:pPr lvl="0"/>
            <a:r>
              <a:rPr lang="en-US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3298998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oofdstu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1273504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11894727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32564766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18360258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14939964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dan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 userDrawn="1"/>
        </p:nvSpPr>
        <p:spPr>
          <a:xfrm>
            <a:off x="0" y="0"/>
            <a:ext cx="8104714" cy="5143500"/>
          </a:xfrm>
          <a:custGeom>
            <a:avLst/>
            <a:gdLst>
              <a:gd name="connsiteX0" fmla="*/ 0 w 8104714"/>
              <a:gd name="connsiteY0" fmla="*/ 0 h 5143500"/>
              <a:gd name="connsiteX1" fmla="*/ 8104714 w 8104714"/>
              <a:gd name="connsiteY1" fmla="*/ 0 h 5143500"/>
              <a:gd name="connsiteX2" fmla="*/ 5134956 w 8104714"/>
              <a:gd name="connsiteY2" fmla="*/ 5143500 h 5143500"/>
              <a:gd name="connsiteX3" fmla="*/ 931045 w 8104714"/>
              <a:gd name="connsiteY3" fmla="*/ 5143500 h 5143500"/>
              <a:gd name="connsiteX4" fmla="*/ 0 w 8104714"/>
              <a:gd name="connsiteY4" fmla="*/ 353097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4714" h="5143500">
                <a:moveTo>
                  <a:pt x="0" y="0"/>
                </a:moveTo>
                <a:lnTo>
                  <a:pt x="8104714" y="0"/>
                </a:lnTo>
                <a:lnTo>
                  <a:pt x="5134956" y="5143500"/>
                </a:lnTo>
                <a:lnTo>
                  <a:pt x="931045" y="5143500"/>
                </a:lnTo>
                <a:lnTo>
                  <a:pt x="0" y="35309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20000" y="720000"/>
            <a:ext cx="6120000" cy="63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720000" y="2628000"/>
            <a:ext cx="2540000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BE" sz="1400">
                <a:solidFill>
                  <a:schemeClr val="bg2"/>
                </a:solidFill>
              </a:rPr>
              <a:t>gezondleven.be</a:t>
            </a:r>
          </a:p>
        </p:txBody>
      </p:sp>
    </p:spTree>
    <p:extLst>
      <p:ext uri="{BB962C8B-B14F-4D97-AF65-F5344CB8AC3E}">
        <p14:creationId xmlns:p14="http://schemas.microsoft.com/office/powerpoint/2010/main" val="6154391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dankt alternati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720000" y="2628000"/>
            <a:ext cx="2540000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BE" sz="1400">
                <a:solidFill>
                  <a:schemeClr val="bg2"/>
                </a:solidFill>
              </a:rPr>
              <a:t>gezondleven.be</a:t>
            </a:r>
          </a:p>
        </p:txBody>
      </p:sp>
    </p:spTree>
    <p:extLst>
      <p:ext uri="{BB962C8B-B14F-4D97-AF65-F5344CB8AC3E}">
        <p14:creationId xmlns:p14="http://schemas.microsoft.com/office/powerpoint/2010/main" val="3253334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>
            <a:off x="0" y="1"/>
            <a:ext cx="7858600" cy="5143500"/>
          </a:xfrm>
          <a:custGeom>
            <a:avLst/>
            <a:gdLst>
              <a:gd name="connsiteX0" fmla="*/ 0 w 7858600"/>
              <a:gd name="connsiteY0" fmla="*/ 0 h 5143500"/>
              <a:gd name="connsiteX1" fmla="*/ 7858600 w 7858600"/>
              <a:gd name="connsiteY1" fmla="*/ 0 h 5143500"/>
              <a:gd name="connsiteX2" fmla="*/ 4888941 w 7858600"/>
              <a:gd name="connsiteY2" fmla="*/ 5143500 h 5143500"/>
              <a:gd name="connsiteX3" fmla="*/ 1508259 w 7858600"/>
              <a:gd name="connsiteY3" fmla="*/ 5143500 h 5143500"/>
              <a:gd name="connsiteX4" fmla="*/ 0 w 7858600"/>
              <a:gd name="connsiteY4" fmla="*/ 2531170 h 5143500"/>
              <a:gd name="connsiteX5" fmla="*/ 0 w 7858600"/>
              <a:gd name="connsiteY5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58600" h="5143500">
                <a:moveTo>
                  <a:pt x="0" y="0"/>
                </a:moveTo>
                <a:lnTo>
                  <a:pt x="7858600" y="0"/>
                </a:lnTo>
                <a:lnTo>
                  <a:pt x="4888941" y="5143500"/>
                </a:lnTo>
                <a:lnTo>
                  <a:pt x="1508259" y="5143500"/>
                </a:lnTo>
                <a:lnTo>
                  <a:pt x="0" y="253117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50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2224800"/>
            <a:ext cx="2057400" cy="273844"/>
          </a:xfrm>
        </p:spPr>
        <p:txBody>
          <a:bodyPr/>
          <a:lstStyle/>
          <a:p>
            <a:fld id="{AD73AED1-329C-4C76-B5FE-B1047D53A16F}" type="datetime1">
              <a:rPr lang="nl-BE" smtClean="0"/>
              <a:t>15/10/2025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52419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37062163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692452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40772050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15843235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dan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 userDrawn="1"/>
        </p:nvSpPr>
        <p:spPr>
          <a:xfrm>
            <a:off x="0" y="0"/>
            <a:ext cx="8104714" cy="5143500"/>
          </a:xfrm>
          <a:custGeom>
            <a:avLst/>
            <a:gdLst>
              <a:gd name="connsiteX0" fmla="*/ 0 w 8104714"/>
              <a:gd name="connsiteY0" fmla="*/ 0 h 5143500"/>
              <a:gd name="connsiteX1" fmla="*/ 8104714 w 8104714"/>
              <a:gd name="connsiteY1" fmla="*/ 0 h 5143500"/>
              <a:gd name="connsiteX2" fmla="*/ 5134956 w 8104714"/>
              <a:gd name="connsiteY2" fmla="*/ 5143500 h 5143500"/>
              <a:gd name="connsiteX3" fmla="*/ 931045 w 8104714"/>
              <a:gd name="connsiteY3" fmla="*/ 5143500 h 5143500"/>
              <a:gd name="connsiteX4" fmla="*/ 0 w 8104714"/>
              <a:gd name="connsiteY4" fmla="*/ 353097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4714" h="5143500">
                <a:moveTo>
                  <a:pt x="0" y="0"/>
                </a:moveTo>
                <a:lnTo>
                  <a:pt x="8104714" y="0"/>
                </a:lnTo>
                <a:lnTo>
                  <a:pt x="5134956" y="5143500"/>
                </a:lnTo>
                <a:lnTo>
                  <a:pt x="931045" y="5143500"/>
                </a:lnTo>
                <a:lnTo>
                  <a:pt x="0" y="35309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20000" y="720000"/>
            <a:ext cx="6120000" cy="63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0282294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dankt alternati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10386570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dan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 userDrawn="1"/>
        </p:nvSpPr>
        <p:spPr>
          <a:xfrm>
            <a:off x="0" y="0"/>
            <a:ext cx="8104714" cy="5143500"/>
          </a:xfrm>
          <a:custGeom>
            <a:avLst/>
            <a:gdLst>
              <a:gd name="connsiteX0" fmla="*/ 0 w 8104714"/>
              <a:gd name="connsiteY0" fmla="*/ 0 h 5143500"/>
              <a:gd name="connsiteX1" fmla="*/ 8104714 w 8104714"/>
              <a:gd name="connsiteY1" fmla="*/ 0 h 5143500"/>
              <a:gd name="connsiteX2" fmla="*/ 5134956 w 8104714"/>
              <a:gd name="connsiteY2" fmla="*/ 5143500 h 5143500"/>
              <a:gd name="connsiteX3" fmla="*/ 931045 w 8104714"/>
              <a:gd name="connsiteY3" fmla="*/ 5143500 h 5143500"/>
              <a:gd name="connsiteX4" fmla="*/ 0 w 8104714"/>
              <a:gd name="connsiteY4" fmla="*/ 353097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4714" h="5143500">
                <a:moveTo>
                  <a:pt x="0" y="0"/>
                </a:moveTo>
                <a:lnTo>
                  <a:pt x="8104714" y="0"/>
                </a:lnTo>
                <a:lnTo>
                  <a:pt x="5134956" y="5143500"/>
                </a:lnTo>
                <a:lnTo>
                  <a:pt x="931045" y="5143500"/>
                </a:lnTo>
                <a:lnTo>
                  <a:pt x="0" y="35309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20000" y="720000"/>
            <a:ext cx="6120000" cy="63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720000" y="2628000"/>
            <a:ext cx="2540000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BE" sz="1400">
                <a:solidFill>
                  <a:schemeClr val="bg2"/>
                </a:solidFill>
              </a:rPr>
              <a:t>gezondleven.be</a:t>
            </a:r>
          </a:p>
        </p:txBody>
      </p:sp>
    </p:spTree>
    <p:extLst>
      <p:ext uri="{BB962C8B-B14F-4D97-AF65-F5344CB8AC3E}">
        <p14:creationId xmlns:p14="http://schemas.microsoft.com/office/powerpoint/2010/main" val="12193511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dankt alternati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720000" y="2628000"/>
            <a:ext cx="2540000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BE" sz="1400">
                <a:solidFill>
                  <a:schemeClr val="bg2"/>
                </a:solidFill>
              </a:rPr>
              <a:t>gezondleven.be</a:t>
            </a:r>
          </a:p>
        </p:txBody>
      </p:sp>
    </p:spTree>
    <p:extLst>
      <p:ext uri="{BB962C8B-B14F-4D97-AF65-F5344CB8AC3E}">
        <p14:creationId xmlns:p14="http://schemas.microsoft.com/office/powerpoint/2010/main" val="3133592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0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6120000" cy="144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774C5-FF33-4292-8B64-49963CA21661}" type="datetime1">
              <a:rPr lang="nl-BE" smtClean="0"/>
              <a:t>15/10/2025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48884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>
            <a:off x="0" y="1"/>
            <a:ext cx="7858600" cy="5143500"/>
          </a:xfrm>
          <a:custGeom>
            <a:avLst/>
            <a:gdLst>
              <a:gd name="connsiteX0" fmla="*/ 0 w 7858600"/>
              <a:gd name="connsiteY0" fmla="*/ 0 h 5143500"/>
              <a:gd name="connsiteX1" fmla="*/ 7858600 w 7858600"/>
              <a:gd name="connsiteY1" fmla="*/ 0 h 5143500"/>
              <a:gd name="connsiteX2" fmla="*/ 4888941 w 7858600"/>
              <a:gd name="connsiteY2" fmla="*/ 5143500 h 5143500"/>
              <a:gd name="connsiteX3" fmla="*/ 1508259 w 7858600"/>
              <a:gd name="connsiteY3" fmla="*/ 5143500 h 5143500"/>
              <a:gd name="connsiteX4" fmla="*/ 0 w 7858600"/>
              <a:gd name="connsiteY4" fmla="*/ 2531170 h 5143500"/>
              <a:gd name="connsiteX5" fmla="*/ 0 w 7858600"/>
              <a:gd name="connsiteY5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58600" h="5143500">
                <a:moveTo>
                  <a:pt x="0" y="0"/>
                </a:moveTo>
                <a:lnTo>
                  <a:pt x="7858600" y="0"/>
                </a:lnTo>
                <a:lnTo>
                  <a:pt x="4888941" y="5143500"/>
                </a:lnTo>
                <a:lnTo>
                  <a:pt x="1508259" y="5143500"/>
                </a:lnTo>
                <a:lnTo>
                  <a:pt x="0" y="253117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50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2224800"/>
            <a:ext cx="2057400" cy="273844"/>
          </a:xfrm>
        </p:spPr>
        <p:txBody>
          <a:bodyPr/>
          <a:lstStyle/>
          <a:p>
            <a:fld id="{AD73AED1-329C-4C76-B5FE-B1047D53A16F}" type="datetime1">
              <a:rPr lang="nl-BE" smtClean="0"/>
              <a:t>15/10/2025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66484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8" b="2641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Flowchart: Merge 8"/>
          <p:cNvSpPr/>
          <p:nvPr userDrawn="1"/>
        </p:nvSpPr>
        <p:spPr>
          <a:xfrm>
            <a:off x="2777400" y="0"/>
            <a:ext cx="7082972" cy="6096000"/>
          </a:xfrm>
          <a:prstGeom prst="flowChartMerge">
            <a:avLst/>
          </a:prstGeom>
          <a:solidFill>
            <a:schemeClr val="tx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492000" cy="720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BCD64F5-1E45-4747-87AD-DBE227A372FD}" type="datetime1">
              <a:rPr lang="nl-BE" smtClean="0"/>
              <a:t>15/10/2025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600" y="5616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9394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8" b="2641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Flowchart: Merge 8"/>
          <p:cNvSpPr/>
          <p:nvPr userDrawn="1"/>
        </p:nvSpPr>
        <p:spPr>
          <a:xfrm>
            <a:off x="2777400" y="0"/>
            <a:ext cx="7082972" cy="6096000"/>
          </a:xfrm>
          <a:prstGeom prst="flowChartMerge">
            <a:avLst/>
          </a:prstGeom>
          <a:solidFill>
            <a:schemeClr val="tx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492000" cy="720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BCD64F5-1E45-4747-87AD-DBE227A372FD}" type="datetime1">
              <a:rPr lang="nl-BE" smtClean="0"/>
              <a:t>15/10/2025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600" y="5616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6190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4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678275" y="0"/>
            <a:ext cx="6451450" cy="5143500"/>
          </a:xfrm>
          <a:custGeom>
            <a:avLst/>
            <a:gdLst>
              <a:gd name="connsiteX0" fmla="*/ 0 w 6451450"/>
              <a:gd name="connsiteY0" fmla="*/ 0 h 5143500"/>
              <a:gd name="connsiteX1" fmla="*/ 6451450 w 6451450"/>
              <a:gd name="connsiteY1" fmla="*/ 0 h 5143500"/>
              <a:gd name="connsiteX2" fmla="*/ 3481892 w 6451450"/>
              <a:gd name="connsiteY2" fmla="*/ 5143500 h 5143500"/>
              <a:gd name="connsiteX3" fmla="*/ 2969559 w 645145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1450" h="5143500">
                <a:moveTo>
                  <a:pt x="0" y="0"/>
                </a:moveTo>
                <a:lnTo>
                  <a:pt x="6451450" y="0"/>
                </a:lnTo>
                <a:lnTo>
                  <a:pt x="3481892" y="5143500"/>
                </a:lnTo>
                <a:lnTo>
                  <a:pt x="2969559" y="51435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tIns="720000">
            <a:noAutofit/>
          </a:bodyPr>
          <a:lstStyle>
            <a:lvl1pPr algn="ctr">
              <a:buClr>
                <a:schemeClr val="bg2"/>
              </a:buClr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2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2558709-CB26-4BF5-B32C-B4E60F42CCA9}" type="datetime1">
              <a:rPr lang="nl-BE" smtClean="0"/>
              <a:t>15/10/2025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4311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2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2558709-CB26-4BF5-B32C-B4E60F42CCA9}" type="datetime1">
              <a:rPr lang="nl-BE" smtClean="0"/>
              <a:t>15/10/2025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575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voedin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gezonde</a:t>
            </a:r>
            <a:r>
              <a:rPr lang="en-US"/>
              <a:t> </a:t>
            </a:r>
            <a:r>
              <a:rPr lang="en-US" err="1"/>
              <a:t>voeding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15/10/2025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200" y="511200"/>
            <a:ext cx="730800" cy="7870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200" y="507600"/>
            <a:ext cx="946800" cy="8397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9999"/>
            <a:ext cx="1090800" cy="6443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600" y="385200"/>
            <a:ext cx="734400" cy="1050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863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bewegin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beweging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15/10/2025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800" y="604800"/>
            <a:ext cx="1051200" cy="9490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00" y="687600"/>
            <a:ext cx="1080000" cy="7298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200" y="450000"/>
            <a:ext cx="1069200" cy="95696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600" y="626400"/>
            <a:ext cx="506811" cy="8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0533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rok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tabak</a:t>
            </a:r>
            <a:r>
              <a:rPr lang="en-US"/>
              <a:t>/</a:t>
            </a:r>
            <a:r>
              <a:rPr lang="en-US" err="1"/>
              <a:t>roken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15/10/2025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600" y="392400"/>
            <a:ext cx="892800" cy="8704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600" y="406800"/>
            <a:ext cx="752400" cy="1003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600" y="622800"/>
            <a:ext cx="921600" cy="6702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00" y="554400"/>
            <a:ext cx="932400" cy="79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9656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geestelijke/mentale gezondhei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26613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geestelijke</a:t>
            </a:r>
            <a:r>
              <a:rPr lang="en-US"/>
              <a:t>/</a:t>
            </a:r>
            <a:r>
              <a:rPr lang="en-US" err="1"/>
              <a:t>mentale</a:t>
            </a:r>
            <a:r>
              <a:rPr lang="en-US"/>
              <a:t> </a:t>
            </a:r>
            <a:r>
              <a:rPr lang="en-US" err="1"/>
              <a:t>gezondheid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15/10/2025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2400"/>
            <a:ext cx="757023" cy="9303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600" y="658800"/>
            <a:ext cx="728128" cy="9130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600" y="608400"/>
            <a:ext cx="1011289" cy="9823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800" y="349200"/>
            <a:ext cx="999731" cy="122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7859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gezondheid &amp; mili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gezondheid</a:t>
            </a:r>
            <a:r>
              <a:rPr lang="en-US"/>
              <a:t> &amp; milieu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15/10/2025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400" y="507600"/>
            <a:ext cx="1011607" cy="10173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600" y="496800"/>
            <a:ext cx="1074475" cy="10630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600" y="471600"/>
            <a:ext cx="548668" cy="1148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7600"/>
            <a:ext cx="1011607" cy="100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048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LE THEMA'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presentatie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15/10/2025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461" y="509194"/>
            <a:ext cx="899206" cy="89412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837" y="551582"/>
            <a:ext cx="665514" cy="81792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321" y="605275"/>
            <a:ext cx="848404" cy="72139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602" y="658966"/>
            <a:ext cx="924607" cy="62487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98"/>
            <a:ext cx="980490" cy="57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2772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to schermbreed en s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39750" y="1368000"/>
            <a:ext cx="8604250" cy="3060000"/>
          </a:xfrm>
        </p:spPr>
        <p:txBody>
          <a:bodyPr/>
          <a:lstStyle/>
          <a:p>
            <a:pPr lvl="0"/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een</a:t>
            </a:r>
            <a:r>
              <a:rPr lang="en-US"/>
              <a:t> </a:t>
            </a:r>
            <a:r>
              <a:rPr lang="en-US" err="1"/>
              <a:t>foto</a:t>
            </a:r>
            <a:r>
              <a:rPr lang="en-US"/>
              <a:t> of </a:t>
            </a:r>
            <a:r>
              <a:rPr lang="en-US" err="1"/>
              <a:t>een</a:t>
            </a:r>
            <a:r>
              <a:rPr lang="en-US"/>
              <a:t> film – </a:t>
            </a:r>
            <a:r>
              <a:rPr lang="en-US" err="1"/>
              <a:t>klik</a:t>
            </a:r>
            <a:r>
              <a:rPr lang="en-US"/>
              <a:t> op het </a:t>
            </a:r>
            <a:r>
              <a:rPr lang="en-US" err="1"/>
              <a:t>icoontje</a:t>
            </a:r>
            <a:r>
              <a:rPr lang="en-US"/>
              <a:t> </a:t>
            </a:r>
            <a:r>
              <a:rPr lang="en-US" err="1"/>
              <a:t>hieronder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39750" y="882650"/>
            <a:ext cx="8243888" cy="27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3414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678275" y="0"/>
            <a:ext cx="6451450" cy="5143500"/>
          </a:xfrm>
          <a:custGeom>
            <a:avLst/>
            <a:gdLst>
              <a:gd name="connsiteX0" fmla="*/ 0 w 6451450"/>
              <a:gd name="connsiteY0" fmla="*/ 0 h 5143500"/>
              <a:gd name="connsiteX1" fmla="*/ 6451450 w 6451450"/>
              <a:gd name="connsiteY1" fmla="*/ 0 h 5143500"/>
              <a:gd name="connsiteX2" fmla="*/ 3481892 w 6451450"/>
              <a:gd name="connsiteY2" fmla="*/ 5143500 h 5143500"/>
              <a:gd name="connsiteX3" fmla="*/ 2969559 w 645145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1450" h="5143500">
                <a:moveTo>
                  <a:pt x="0" y="0"/>
                </a:moveTo>
                <a:lnTo>
                  <a:pt x="6451450" y="0"/>
                </a:lnTo>
                <a:lnTo>
                  <a:pt x="3481892" y="5143500"/>
                </a:lnTo>
                <a:lnTo>
                  <a:pt x="2969559" y="51435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tIns="720000">
            <a:noAutofit/>
          </a:bodyPr>
          <a:lstStyle>
            <a:lvl1pPr algn="ctr">
              <a:buClr>
                <a:schemeClr val="bg2"/>
              </a:buClr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2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2558709-CB26-4BF5-B32C-B4E60F42CCA9}" type="datetime1">
              <a:rPr lang="nl-BE" smtClean="0"/>
              <a:t>15/10/2025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3447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oudstaf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460800"/>
            <a:ext cx="8244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15/10/2025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39750" y="1054799"/>
            <a:ext cx="8243888" cy="3506400"/>
          </a:xfrm>
        </p:spPr>
        <p:txBody>
          <a:bodyPr/>
          <a:lstStyle>
            <a:lvl1pPr marL="0" indent="-360000">
              <a:lnSpc>
                <a:spcPct val="100000"/>
              </a:lnSpc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/>
            </a:lvl1pPr>
          </a:lstStyle>
          <a:p>
            <a:pPr lvl="0"/>
            <a:r>
              <a:rPr lang="en-US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2344038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05341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39750" y="882650"/>
            <a:ext cx="8243888" cy="27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817995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247633071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3451471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21343270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4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2571284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2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2558709-CB26-4BF5-B32C-B4E60F42CCA9}" type="datetime1">
              <a:rPr lang="nl-BE" smtClean="0"/>
              <a:t>15/10/2025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935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voe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gezonde</a:t>
            </a:r>
            <a:r>
              <a:rPr lang="en-US"/>
              <a:t> </a:t>
            </a:r>
            <a:r>
              <a:rPr lang="en-US" err="1"/>
              <a:t>voeding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15/10/2025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200" y="511200"/>
            <a:ext cx="730800" cy="7870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200" y="507600"/>
            <a:ext cx="946800" cy="8397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9999"/>
            <a:ext cx="1090800" cy="6443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600" y="385200"/>
            <a:ext cx="734400" cy="1050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502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beweg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beweging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15/10/2025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800" y="604800"/>
            <a:ext cx="1051200" cy="9490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00" y="687600"/>
            <a:ext cx="1080000" cy="7298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200" y="450000"/>
            <a:ext cx="1069200" cy="95696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600" y="626400"/>
            <a:ext cx="506811" cy="8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76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rok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tabak</a:t>
            </a:r>
            <a:r>
              <a:rPr lang="en-US"/>
              <a:t>/</a:t>
            </a:r>
            <a:r>
              <a:rPr lang="en-US" err="1"/>
              <a:t>roken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15/10/2025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600" y="392400"/>
            <a:ext cx="892800" cy="8704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600" y="406800"/>
            <a:ext cx="752400" cy="1003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600" y="622800"/>
            <a:ext cx="921600" cy="6702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00" y="554400"/>
            <a:ext cx="932400" cy="79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5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geestelijke/mentale gezondhe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26613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geestelijke</a:t>
            </a:r>
            <a:r>
              <a:rPr lang="en-US"/>
              <a:t>/</a:t>
            </a:r>
            <a:r>
              <a:rPr lang="en-US" err="1"/>
              <a:t>mentale</a:t>
            </a:r>
            <a:r>
              <a:rPr lang="en-US"/>
              <a:t> </a:t>
            </a:r>
            <a:r>
              <a:rPr lang="en-US" err="1"/>
              <a:t>gezondheid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15/10/2025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2400"/>
            <a:ext cx="757023" cy="9303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600" y="658800"/>
            <a:ext cx="728128" cy="9130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600" y="608400"/>
            <a:ext cx="1011289" cy="9823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800" y="349200"/>
            <a:ext cx="999731" cy="122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055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6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6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2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2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1" y="1727201"/>
            <a:ext cx="7704000" cy="291893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err="1"/>
              <a:t>Ondertitel</a:t>
            </a:r>
            <a:r>
              <a:rPr lang="en-US"/>
              <a:t> </a:t>
            </a:r>
            <a:r>
              <a:rPr lang="en-US" err="1"/>
              <a:t>bij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5"/>
            <a:r>
              <a:rPr lang="en-US" err="1"/>
              <a:t>Normale</a:t>
            </a:r>
            <a:r>
              <a:rPr lang="en-US"/>
              <a:t> </a:t>
            </a:r>
            <a:r>
              <a:rPr lang="en-US" err="1"/>
              <a:t>broodtekst</a:t>
            </a:r>
            <a:endParaRPr lang="en-US"/>
          </a:p>
          <a:p>
            <a:pPr lvl="6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titel</a:t>
            </a:r>
            <a:endParaRPr lang="en-US"/>
          </a:p>
          <a:p>
            <a:pPr lvl="7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8"/>
            <a:r>
              <a:rPr lang="en-US"/>
              <a:t>Bullet </a:t>
            </a:r>
            <a:r>
              <a:rPr lang="en-US" err="1"/>
              <a:t>kleiner</a:t>
            </a:r>
            <a:endParaRPr lang="nl-BE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7704000" cy="144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000" y="2880000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600" b="1">
                <a:solidFill>
                  <a:schemeClr val="bg2"/>
                </a:solidFill>
              </a:defRPr>
            </a:lvl1pPr>
          </a:lstStyle>
          <a:p>
            <a:fld id="{64935C11-25DD-4138-86C4-F9897470930B}" type="datetime1">
              <a:rPr lang="nl-BE" smtClean="0"/>
              <a:t>15/10/2025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7400" y="4646137"/>
            <a:ext cx="30861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835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77794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0" r:id="rId2"/>
    <p:sldLayoutId id="2147483671" r:id="rId3"/>
    <p:sldLayoutId id="214748367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703" r:id="rId12"/>
    <p:sldLayoutId id="2147483706" r:id="rId13"/>
  </p:sldLayoutIdLst>
  <p:hf sldNum="0" hdr="0" ftr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460800"/>
            <a:ext cx="8244000" cy="27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3600"/>
            <a:ext cx="8244000" cy="28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err="1"/>
              <a:t>Ondertitel</a:t>
            </a:r>
            <a:r>
              <a:rPr lang="en-US"/>
              <a:t> </a:t>
            </a:r>
            <a:r>
              <a:rPr lang="en-US" err="1"/>
              <a:t>bij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5"/>
            <a:r>
              <a:rPr lang="en-US" err="1"/>
              <a:t>Normale</a:t>
            </a:r>
            <a:r>
              <a:rPr lang="en-US"/>
              <a:t> </a:t>
            </a:r>
            <a:r>
              <a:rPr lang="en-US" err="1"/>
              <a:t>broodtekst</a:t>
            </a:r>
            <a:endParaRPr lang="en-US"/>
          </a:p>
          <a:p>
            <a:pPr lvl="6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titel</a:t>
            </a:r>
            <a:endParaRPr lang="en-US"/>
          </a:p>
          <a:p>
            <a:pPr lvl="7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8"/>
            <a:r>
              <a:rPr lang="en-US"/>
              <a:t>Bullet </a:t>
            </a:r>
            <a:r>
              <a:rPr lang="en-US" err="1"/>
              <a:t>kleiner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0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977F7-57F9-4D81-8DB5-6E971231B763}" type="datetime1">
              <a:rPr lang="nl-BE" smtClean="0"/>
              <a:t>15/10/2025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7400" y="4646137"/>
            <a:ext cx="30861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835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000" y="4611600"/>
            <a:ext cx="876345" cy="34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619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hf sldNum="0" hdr="0" ftr="0"/>
  <p:txStyles>
    <p:titleStyle>
      <a:lvl1pPr algn="ctr" defTabSz="685800" rtl="0" eaLnBrk="1" latinLnBrk="0" hangingPunct="1">
        <a:lnSpc>
          <a:spcPct val="100000"/>
        </a:lnSpc>
        <a:spcBef>
          <a:spcPct val="0"/>
        </a:spcBef>
        <a:buNone/>
        <a:defRPr sz="2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1" y="1548000"/>
            <a:ext cx="3600000" cy="28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0" y="720000"/>
            <a:ext cx="7704000" cy="63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000" y="4646137"/>
            <a:ext cx="187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600" b="1">
                <a:solidFill>
                  <a:schemeClr val="bg2"/>
                </a:solidFill>
              </a:defRPr>
            </a:lvl1pPr>
          </a:lstStyle>
          <a:p>
            <a:fld id="{11139170-2BC5-4A6D-A90C-AB6447B9E0EB}" type="datetime1">
              <a:rPr lang="nl-BE" smtClean="0"/>
              <a:t>15/10/2025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7400" y="4646137"/>
            <a:ext cx="30861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835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68381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</p:sldLayoutIdLst>
  <p:hf sldNum="0" hdr="0" ftr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None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460800"/>
            <a:ext cx="8244000" cy="27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3600"/>
            <a:ext cx="8244000" cy="28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err="1"/>
              <a:t>Ondertitel</a:t>
            </a:r>
            <a:r>
              <a:rPr lang="en-US"/>
              <a:t> </a:t>
            </a:r>
            <a:r>
              <a:rPr lang="en-US" err="1"/>
              <a:t>bij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5"/>
            <a:r>
              <a:rPr lang="en-US" err="1"/>
              <a:t>Normale</a:t>
            </a:r>
            <a:r>
              <a:rPr lang="en-US"/>
              <a:t> </a:t>
            </a:r>
            <a:r>
              <a:rPr lang="en-US" err="1"/>
              <a:t>broodtekst</a:t>
            </a:r>
            <a:endParaRPr lang="en-US"/>
          </a:p>
          <a:p>
            <a:pPr lvl="6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titel</a:t>
            </a:r>
            <a:endParaRPr lang="en-US"/>
          </a:p>
          <a:p>
            <a:pPr lvl="7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8"/>
            <a:r>
              <a:rPr lang="en-US"/>
              <a:t>Bullet </a:t>
            </a:r>
            <a:r>
              <a:rPr lang="en-US" err="1"/>
              <a:t>kleiner</a:t>
            </a:r>
            <a:endParaRPr lang="nl-BE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000" y="4611600"/>
            <a:ext cx="876345" cy="34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186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</p:sldLayoutIdLst>
  <p:hf sldNum="0" hdr="0" ftr="0"/>
  <p:txStyles>
    <p:titleStyle>
      <a:lvl1pPr algn="ctr" defTabSz="685800" rtl="0" eaLnBrk="1" latinLnBrk="0" hangingPunct="1">
        <a:lnSpc>
          <a:spcPct val="100000"/>
        </a:lnSpc>
        <a:spcBef>
          <a:spcPct val="0"/>
        </a:spcBef>
        <a:buNone/>
        <a:defRPr sz="2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1" y="1548000"/>
            <a:ext cx="3600000" cy="28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0" y="720000"/>
            <a:ext cx="7704000" cy="63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000" y="4646137"/>
            <a:ext cx="187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600" b="1">
                <a:solidFill>
                  <a:schemeClr val="bg2"/>
                </a:solidFill>
              </a:defRPr>
            </a:lvl1pPr>
          </a:lstStyle>
          <a:p>
            <a:fld id="{11139170-2BC5-4A6D-A90C-AB6447B9E0EB}" type="datetime1">
              <a:rPr lang="nl-BE" smtClean="0"/>
              <a:t>15/10/2025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7400" y="4646137"/>
            <a:ext cx="30861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835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99712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</p:sldLayoutIdLst>
  <p:hf sldNum="0" hdr="0" ftr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None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1" y="1727201"/>
            <a:ext cx="7704000" cy="291893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err="1"/>
              <a:t>Ondertitel</a:t>
            </a:r>
            <a:r>
              <a:rPr lang="en-US"/>
              <a:t> </a:t>
            </a:r>
            <a:r>
              <a:rPr lang="en-US" err="1"/>
              <a:t>bij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5"/>
            <a:r>
              <a:rPr lang="en-US" err="1"/>
              <a:t>Normale</a:t>
            </a:r>
            <a:r>
              <a:rPr lang="en-US"/>
              <a:t> </a:t>
            </a:r>
            <a:r>
              <a:rPr lang="en-US" err="1"/>
              <a:t>broodtekst</a:t>
            </a:r>
            <a:endParaRPr lang="en-US"/>
          </a:p>
          <a:p>
            <a:pPr lvl="6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titel</a:t>
            </a:r>
            <a:endParaRPr lang="en-US"/>
          </a:p>
          <a:p>
            <a:pPr lvl="7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8"/>
            <a:r>
              <a:rPr lang="en-US"/>
              <a:t>Bullet </a:t>
            </a:r>
            <a:r>
              <a:rPr lang="en-US" err="1"/>
              <a:t>kleiner</a:t>
            </a:r>
            <a:endParaRPr lang="nl-BE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7704000" cy="144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000" y="2880000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600" b="1">
                <a:solidFill>
                  <a:schemeClr val="bg2"/>
                </a:solidFill>
              </a:defRPr>
            </a:lvl1pPr>
          </a:lstStyle>
          <a:p>
            <a:fld id="{64935C11-25DD-4138-86C4-F9897470930B}" type="datetime1">
              <a:rPr lang="nl-BE" smtClean="0"/>
              <a:t>15/10/2025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7400" y="4646137"/>
            <a:ext cx="30861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835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76798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</p:sldLayoutIdLst>
  <p:hf sldNum="0" hdr="0" ftr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460800"/>
            <a:ext cx="8244000" cy="27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3600"/>
            <a:ext cx="8244000" cy="28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err="1"/>
              <a:t>Ondertitel</a:t>
            </a:r>
            <a:r>
              <a:rPr lang="en-US"/>
              <a:t> </a:t>
            </a:r>
            <a:r>
              <a:rPr lang="en-US" err="1"/>
              <a:t>bij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5"/>
            <a:r>
              <a:rPr lang="en-US" err="1"/>
              <a:t>Normale</a:t>
            </a:r>
            <a:r>
              <a:rPr lang="en-US"/>
              <a:t> </a:t>
            </a:r>
            <a:r>
              <a:rPr lang="en-US" err="1"/>
              <a:t>broodtekst</a:t>
            </a:r>
            <a:endParaRPr lang="en-US"/>
          </a:p>
          <a:p>
            <a:pPr lvl="6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titel</a:t>
            </a:r>
            <a:endParaRPr lang="en-US"/>
          </a:p>
          <a:p>
            <a:pPr lvl="7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8"/>
            <a:r>
              <a:rPr lang="en-US"/>
              <a:t>Bullet </a:t>
            </a:r>
            <a:r>
              <a:rPr lang="en-US" err="1"/>
              <a:t>kleiner</a:t>
            </a:r>
            <a:endParaRPr lang="nl-BE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000" y="4611600"/>
            <a:ext cx="876345" cy="34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651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</p:sldLayoutIdLst>
  <p:hf sldNum="0" hdr="0" ftr="0"/>
  <p:txStyles>
    <p:titleStyle>
      <a:lvl1pPr algn="ctr" defTabSz="685800" rtl="0" eaLnBrk="1" latinLnBrk="0" hangingPunct="1">
        <a:lnSpc>
          <a:spcPct val="100000"/>
        </a:lnSpc>
        <a:spcBef>
          <a:spcPct val="0"/>
        </a:spcBef>
        <a:buNone/>
        <a:defRPr sz="2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2.xml"/><Relationship Id="rId1" Type="http://schemas.openxmlformats.org/officeDocument/2006/relationships/video" Target="https://www.youtube.com/embed/XNqKZybIdv4?feature=oembed" TargetMode="Externa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nl-NL"/>
            </a:br>
            <a:br>
              <a:rPr lang="nl-NL"/>
            </a:br>
            <a:endParaRPr lang="nl-BE" b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20000" y="2126857"/>
            <a:ext cx="2736432" cy="346950"/>
          </a:xfrm>
        </p:spPr>
        <p:txBody>
          <a:bodyPr/>
          <a:lstStyle/>
          <a:p>
            <a:r>
              <a:rPr lang="nl-NL" b="0"/>
              <a:t>Teamoverleg 1 juli 2025</a:t>
            </a:r>
            <a:endParaRPr lang="nl-BE" b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8B1D7B1F-4C64-43FF-962F-8C83A6621319}"/>
              </a:ext>
            </a:extLst>
          </p:cNvPr>
          <p:cNvSpPr txBox="1">
            <a:spLocks/>
          </p:cNvSpPr>
          <p:nvPr/>
        </p:nvSpPr>
        <p:spPr>
          <a:xfrm>
            <a:off x="720000" y="1113143"/>
            <a:ext cx="6071915" cy="8668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600" b="1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2800" dirty="0">
                <a:solidFill>
                  <a:schemeClr val="bg1"/>
                </a:solidFill>
              </a:rPr>
              <a:t>Werkgroep gezond eten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B05F1EA3-BEFF-0267-21CC-7B39D2EFBA68}"/>
              </a:ext>
            </a:extLst>
          </p:cNvPr>
          <p:cNvSpPr txBox="1"/>
          <p:nvPr/>
        </p:nvSpPr>
        <p:spPr>
          <a:xfrm>
            <a:off x="718789" y="2089150"/>
            <a:ext cx="4889500" cy="400110"/>
          </a:xfrm>
          <a:prstGeom prst="rect">
            <a:avLst/>
          </a:prstGeom>
          <a:solidFill>
            <a:schemeClr val="tx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latin typeface="+mj-lt"/>
                <a:ea typeface="+mj-ea"/>
                <a:cs typeface="Lucida Sans Unicode"/>
              </a:rPr>
              <a:t>[datum, hoeveelste werkgroep]</a:t>
            </a:r>
          </a:p>
        </p:txBody>
      </p:sp>
    </p:spTree>
    <p:extLst>
      <p:ext uri="{BB962C8B-B14F-4D97-AF65-F5344CB8AC3E}">
        <p14:creationId xmlns:p14="http://schemas.microsoft.com/office/powerpoint/2010/main" val="1912939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0CA951-8D6C-0B1C-DEDB-ED1F57B89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cs typeface="Lucida Sans Unicode"/>
              </a:rPr>
              <a:t>Doel werkgroep</a:t>
            </a:r>
            <a:endParaRPr lang="nl-NL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F87F2517-0881-243C-4E12-4AA8ED044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15/10/2025</a:t>
            </a:fld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BCFDC71-B549-4A95-3FC2-06ABEFE0BE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0" tIns="0" rIns="0" bIns="0" rtlCol="0" anchor="t">
            <a:noAutofit/>
          </a:bodyPr>
          <a:lstStyle/>
          <a:p>
            <a:pPr marL="285750" indent="-285750">
              <a:buFont typeface="Arial"/>
              <a:buChar char="•"/>
            </a:pPr>
            <a:r>
              <a:rPr lang="nl-BE" dirty="0">
                <a:solidFill>
                  <a:srgbClr val="000000"/>
                </a:solidFill>
                <a:latin typeface="Lucida Sans Unicode"/>
                <a:ea typeface="Calibri"/>
                <a:cs typeface="Calibri"/>
              </a:rPr>
              <a:t>Een </a:t>
            </a:r>
            <a:r>
              <a:rPr lang="nl-BE" b="1" dirty="0">
                <a:solidFill>
                  <a:srgbClr val="000000"/>
                </a:solidFill>
                <a:latin typeface="Lucida Sans Unicode"/>
                <a:ea typeface="Calibri"/>
                <a:cs typeface="Calibri"/>
              </a:rPr>
              <a:t>zo goed mogelijk</a:t>
            </a:r>
            <a:r>
              <a:rPr lang="nl-BE" dirty="0">
                <a:solidFill>
                  <a:srgbClr val="000000"/>
                </a:solidFill>
                <a:latin typeface="Lucida Sans Unicode"/>
                <a:ea typeface="Calibri"/>
                <a:cs typeface="Calibri"/>
              </a:rPr>
              <a:t> </a:t>
            </a:r>
            <a:r>
              <a:rPr lang="nl-BE" b="1" dirty="0">
                <a:solidFill>
                  <a:srgbClr val="000000"/>
                </a:solidFill>
                <a:latin typeface="Lucida Sans Unicode"/>
                <a:ea typeface="Calibri"/>
                <a:cs typeface="Calibri"/>
              </a:rPr>
              <a:t>proces lopen </a:t>
            </a:r>
            <a:r>
              <a:rPr lang="nl-BE" dirty="0">
                <a:solidFill>
                  <a:srgbClr val="000000"/>
                </a:solidFill>
                <a:latin typeface="Lucida Sans Unicode"/>
                <a:ea typeface="Calibri"/>
                <a:cs typeface="Calibri"/>
              </a:rPr>
              <a:t>richting gezond voedingsbeleid</a:t>
            </a:r>
          </a:p>
          <a:p>
            <a:pPr marL="285750" indent="-285750">
              <a:buFont typeface="Arial"/>
              <a:buChar char="•"/>
            </a:pPr>
            <a:r>
              <a:rPr lang="nl-BE" dirty="0">
                <a:solidFill>
                  <a:srgbClr val="000000"/>
                </a:solidFill>
                <a:latin typeface="Lucida Sans Unicode"/>
                <a:ea typeface="Calibri"/>
                <a:cs typeface="Calibri"/>
              </a:rPr>
              <a:t>Nood om </a:t>
            </a:r>
            <a:r>
              <a:rPr lang="nl-BE" b="1" dirty="0">
                <a:solidFill>
                  <a:srgbClr val="000000"/>
                </a:solidFill>
                <a:latin typeface="Lucida Sans Unicode"/>
                <a:ea typeface="Calibri"/>
                <a:cs typeface="Calibri"/>
              </a:rPr>
              <a:t>eerst "</a:t>
            </a:r>
            <a:r>
              <a:rPr lang="nl-BE" b="1" dirty="0" err="1">
                <a:solidFill>
                  <a:srgbClr val="000000"/>
                </a:solidFill>
                <a:latin typeface="Lucida Sans Unicode"/>
                <a:ea typeface="Calibri"/>
                <a:cs typeface="Calibri"/>
              </a:rPr>
              <a:t>Why</a:t>
            </a:r>
            <a:r>
              <a:rPr lang="nl-BE" b="1" dirty="0">
                <a:solidFill>
                  <a:srgbClr val="000000"/>
                </a:solidFill>
                <a:latin typeface="Lucida Sans Unicode"/>
                <a:ea typeface="Calibri"/>
                <a:cs typeface="Calibri"/>
              </a:rPr>
              <a:t>" </a:t>
            </a:r>
            <a:r>
              <a:rPr lang="nl-BE" dirty="0">
                <a:solidFill>
                  <a:srgbClr val="000000"/>
                </a:solidFill>
                <a:latin typeface="Lucida Sans Unicode"/>
                <a:ea typeface="Calibri"/>
                <a:cs typeface="Calibri"/>
              </a:rPr>
              <a:t>te bepalen voor we "</a:t>
            </a:r>
            <a:r>
              <a:rPr lang="nl-BE" dirty="0" err="1">
                <a:solidFill>
                  <a:srgbClr val="000000"/>
                </a:solidFill>
                <a:latin typeface="Lucida Sans Unicode"/>
                <a:ea typeface="Calibri"/>
                <a:cs typeface="Calibri"/>
              </a:rPr>
              <a:t>What</a:t>
            </a:r>
            <a:r>
              <a:rPr lang="nl-BE" dirty="0">
                <a:solidFill>
                  <a:srgbClr val="000000"/>
                </a:solidFill>
                <a:latin typeface="Lucida Sans Unicode"/>
                <a:ea typeface="Calibri"/>
                <a:cs typeface="Calibri"/>
              </a:rPr>
              <a:t>"' en "How" vastleggen</a:t>
            </a:r>
          </a:p>
          <a:p>
            <a:pPr marL="285750" indent="-285750">
              <a:buFont typeface="Arial"/>
              <a:buChar char="•"/>
            </a:pPr>
            <a:endParaRPr lang="nl-BE" dirty="0">
              <a:solidFill>
                <a:srgbClr val="000000"/>
              </a:solidFill>
              <a:latin typeface="Lucida Sans Unicode"/>
              <a:ea typeface="Calibri"/>
              <a:cs typeface="Calibri"/>
            </a:endParaRPr>
          </a:p>
        </p:txBody>
      </p:sp>
      <p:pic>
        <p:nvPicPr>
          <p:cNvPr id="5" name="Afbeelding 4" descr="Afbeelding met tekst, cirkel, schermopname, Lettertype&#10;&#10;Door AI gegenereerde inhoud is mogelijk onjuist.">
            <a:extLst>
              <a:ext uri="{FF2B5EF4-FFF2-40B4-BE49-F238E27FC236}">
                <a16:creationId xmlns:a16="http://schemas.microsoft.com/office/drawing/2014/main" id="{2942F0EF-B910-C4EC-1E3D-371001F62A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860" y="1849824"/>
            <a:ext cx="2992477" cy="2963205"/>
          </a:xfrm>
          <a:prstGeom prst="rect">
            <a:avLst/>
          </a:prstGeom>
        </p:spPr>
      </p:pic>
      <p:pic>
        <p:nvPicPr>
          <p:cNvPr id="6" name="Onlinemedia 5" title="Golden Circle by Simon Sinek (Nederlandse ondertiteling) (Verkorte versie)">
            <a:hlinkClick r:id="" action="ppaction://noaction"/>
            <a:extLst>
              <a:ext uri="{FF2B5EF4-FFF2-40B4-BE49-F238E27FC236}">
                <a16:creationId xmlns:a16="http://schemas.microsoft.com/office/drawing/2014/main" id="{3CEC49F9-E2F6-F4B4-7042-0AD605BDB00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940175" y="2007870"/>
            <a:ext cx="4692650" cy="2628900"/>
          </a:xfrm>
          <a:prstGeom prst="rect">
            <a:avLst/>
          </a:prstGeom>
        </p:spPr>
      </p:pic>
      <p:pic>
        <p:nvPicPr>
          <p:cNvPr id="8" name="Graphic 7" descr="Terug silhouet">
            <a:extLst>
              <a:ext uri="{FF2B5EF4-FFF2-40B4-BE49-F238E27FC236}">
                <a16:creationId xmlns:a16="http://schemas.microsoft.com/office/drawing/2014/main" id="{DA2C5D98-5818-18DB-D508-52D6746CBA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760000">
            <a:off x="2245847" y="1844259"/>
            <a:ext cx="914399" cy="593803"/>
          </a:xfrm>
          <a:prstGeom prst="rect">
            <a:avLst/>
          </a:prstGeom>
        </p:spPr>
      </p:pic>
      <p:pic>
        <p:nvPicPr>
          <p:cNvPr id="11" name="Graphic 10" descr="Terug silhouet">
            <a:extLst>
              <a:ext uri="{FF2B5EF4-FFF2-40B4-BE49-F238E27FC236}">
                <a16:creationId xmlns:a16="http://schemas.microsoft.com/office/drawing/2014/main" id="{A41953E0-1157-6683-50F0-3BCD9DA435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760000">
            <a:off x="1682210" y="2298350"/>
            <a:ext cx="2580113" cy="957612"/>
          </a:xfrm>
          <a:prstGeom prst="rect">
            <a:avLst/>
          </a:prstGeom>
        </p:spPr>
      </p:pic>
      <p:sp>
        <p:nvSpPr>
          <p:cNvPr id="12" name="Rechthoek: afgeronde hoeken 11">
            <a:extLst>
              <a:ext uri="{FF2B5EF4-FFF2-40B4-BE49-F238E27FC236}">
                <a16:creationId xmlns:a16="http://schemas.microsoft.com/office/drawing/2014/main" id="{FC5329ED-5FE9-AD55-4E26-563C3FE270ED}"/>
              </a:ext>
            </a:extLst>
          </p:cNvPr>
          <p:cNvSpPr/>
          <p:nvPr/>
        </p:nvSpPr>
        <p:spPr>
          <a:xfrm>
            <a:off x="2325959" y="1421781"/>
            <a:ext cx="622455" cy="348011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9004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8CAAED-732A-35C2-A52F-5BBAFE13C3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202D0B-0099-189B-32C9-6E40E76FE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cs typeface="Lucida Sans Unicode"/>
              </a:rPr>
              <a:t>Stappenplan met opdrachten</a:t>
            </a:r>
            <a:endParaRPr lang="nl-NL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496E523-4C72-3FA7-517C-673D79B3E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15/10/2025</a:t>
            </a:fld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1F294CE0-7192-5993-BFF3-E02B88A125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87604" y="1054799"/>
            <a:ext cx="7296034" cy="3506400"/>
          </a:xfrm>
        </p:spPr>
        <p:txBody>
          <a:bodyPr vert="horz" lIns="0" tIns="0" rIns="0" bIns="0" rtlCol="0" anchor="t">
            <a:noAutofit/>
          </a:bodyPr>
          <a:lstStyle/>
          <a:p>
            <a:pPr marL="1221740" lvl="1" indent="-285750">
              <a:lnSpc>
                <a:spcPct val="113999"/>
              </a:lnSpc>
              <a:buClr>
                <a:srgbClr val="F7AC4B"/>
              </a:buClr>
              <a:buFont typeface="Courier New"/>
              <a:buChar char="o"/>
            </a:pPr>
            <a:r>
              <a:rPr lang="nl-BE" sz="12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Leg elke opdracht uit vanuit z'n </a:t>
            </a:r>
            <a:r>
              <a:rPr lang="nl-BE" sz="12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'doel' nl de "</a:t>
            </a:r>
            <a:r>
              <a:rPr lang="nl-BE" sz="1200" b="1" dirty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Why</a:t>
            </a:r>
            <a:r>
              <a:rPr lang="nl-BE" sz="12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"</a:t>
            </a:r>
            <a:r>
              <a:rPr lang="nl-BE" sz="12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.</a:t>
            </a:r>
            <a:endParaRPr lang="nl-NL" dirty="0">
              <a:solidFill>
                <a:srgbClr val="2C2A29"/>
              </a:solidFill>
              <a:latin typeface="Lucida Sans Unicode"/>
              <a:ea typeface="Calibri"/>
              <a:cs typeface="Lucida Sans Unicode"/>
            </a:endParaRPr>
          </a:p>
          <a:p>
            <a:pPr marL="1221740" lvl="1" indent="-285750">
              <a:lnSpc>
                <a:spcPct val="113999"/>
              </a:lnSpc>
              <a:buClr>
                <a:srgbClr val="F7AC4B"/>
              </a:buClr>
              <a:buFont typeface="Courier New"/>
              <a:buChar char="o"/>
            </a:pPr>
            <a:r>
              <a:rPr lang="nl-BE" sz="12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Zo motiveer je betrokkenen voor de opdracht.</a:t>
            </a:r>
            <a:endParaRPr lang="nl-NL">
              <a:cs typeface="Lucida Sans Unicode"/>
            </a:endParaRPr>
          </a:p>
          <a:p>
            <a:pPr marL="1221740" lvl="1" indent="-285750">
              <a:lnSpc>
                <a:spcPct val="113999"/>
              </a:lnSpc>
              <a:buClr>
                <a:srgbClr val="F7AC4B"/>
              </a:buClr>
              <a:buFont typeface="Courier New"/>
              <a:buChar char="o"/>
            </a:pPr>
            <a:endParaRPr lang="nl-BE" sz="1200" dirty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 marL="1221740" lvl="1" indent="-285750">
              <a:lnSpc>
                <a:spcPct val="113999"/>
              </a:lnSpc>
              <a:buClr>
                <a:srgbClr val="F7AC4B"/>
              </a:buClr>
              <a:buFont typeface="Courier New"/>
              <a:buChar char="o"/>
            </a:pPr>
            <a:endParaRPr lang="nl-BE" sz="1200" dirty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 marL="1221740" lvl="1" indent="-285750">
              <a:lnSpc>
                <a:spcPct val="113999"/>
              </a:lnSpc>
              <a:buClr>
                <a:srgbClr val="F7AC4B"/>
              </a:buClr>
              <a:buFont typeface="Courier New"/>
              <a:buChar char="o"/>
            </a:pPr>
            <a:endParaRPr lang="nl-BE" sz="1200" dirty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 marL="1221740" lvl="1" indent="-285750">
              <a:lnSpc>
                <a:spcPct val="113999"/>
              </a:lnSpc>
              <a:buClr>
                <a:srgbClr val="F7AC4B"/>
              </a:buClr>
              <a:buFont typeface="Courier New"/>
              <a:buChar char="o"/>
            </a:pPr>
            <a:r>
              <a:rPr lang="nl-BE" sz="12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Volbreng de opdrachten in </a:t>
            </a:r>
            <a:r>
              <a:rPr lang="nl-BE" sz="12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volgorde</a:t>
            </a:r>
            <a:r>
              <a:rPr lang="nl-BE" sz="12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. </a:t>
            </a:r>
            <a:endParaRPr lang="nl-BE" dirty="0">
              <a:solidFill>
                <a:srgbClr val="2C2A29"/>
              </a:solidFill>
              <a:latin typeface="Lucida Sans Unicode"/>
              <a:ea typeface="Calibri"/>
              <a:cs typeface="Lucida Sans Unicode"/>
            </a:endParaRPr>
          </a:p>
          <a:p>
            <a:pPr marL="1221740" lvl="1" indent="-285750">
              <a:lnSpc>
                <a:spcPct val="113999"/>
              </a:lnSpc>
              <a:buClr>
                <a:srgbClr val="F7AC4B"/>
              </a:buClr>
              <a:buFont typeface="Courier New"/>
              <a:buChar char="o"/>
            </a:pPr>
            <a:r>
              <a:rPr lang="nl-BE" sz="12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Elke volbrachte opdracht vormt de basis voor de volgende. Bv: Stap 3 deelopdracht 1 'visie', deelopdracht 2 'doelstelling' en deelopdracht 3 'prioritering'. Zo kan je nagaan in welke mate een doelstelling jullie in de gewenste richting (nl visie) brengt. Of net op een zijspoor.</a:t>
            </a:r>
            <a:endParaRPr lang="nl-BE">
              <a:solidFill>
                <a:srgbClr val="2C2A29"/>
              </a:solidFill>
              <a:latin typeface="Lucida Sans Unicode"/>
              <a:ea typeface="Calibri"/>
              <a:cs typeface="Lucida Sans Unicode"/>
            </a:endParaRPr>
          </a:p>
          <a:p>
            <a:pPr marL="1221740" lvl="1" indent="-285750">
              <a:lnSpc>
                <a:spcPct val="113999"/>
              </a:lnSpc>
              <a:buClr>
                <a:srgbClr val="F7AC4B"/>
              </a:buClr>
              <a:buFont typeface="Courier New"/>
              <a:buChar char="o"/>
            </a:pPr>
            <a:endParaRPr lang="nl-BE" sz="1200" dirty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 marL="1221740" lvl="1" indent="-285750">
              <a:lnSpc>
                <a:spcPct val="113999"/>
              </a:lnSpc>
              <a:buClr>
                <a:srgbClr val="F7AC4B"/>
              </a:buClr>
              <a:buFont typeface="Courier New"/>
              <a:buChar char="o"/>
            </a:pPr>
            <a:endParaRPr lang="nl-BE" sz="1200" dirty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 marL="1221740" lvl="1" indent="-285750">
              <a:lnSpc>
                <a:spcPct val="113999"/>
              </a:lnSpc>
              <a:buClr>
                <a:srgbClr val="F7AC4B"/>
              </a:buClr>
              <a:buFont typeface="Courier New"/>
              <a:buChar char="o"/>
            </a:pPr>
            <a:endParaRPr lang="nl-BE" sz="1200" dirty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 marL="1221740" lvl="1" indent="-285750">
              <a:lnSpc>
                <a:spcPct val="113999"/>
              </a:lnSpc>
              <a:buClr>
                <a:srgbClr val="F7AC4B"/>
              </a:buClr>
              <a:buFont typeface="Courier New"/>
              <a:buChar char="o"/>
            </a:pPr>
            <a:r>
              <a:rPr lang="nl-BE" sz="12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Jullie bepalen</a:t>
            </a:r>
            <a:r>
              <a:rPr lang="nl-BE" sz="12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of, wat, tegen wanneer, voor wie er </a:t>
            </a:r>
            <a:r>
              <a:rPr lang="nl-BE" sz="12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huiswerk </a:t>
            </a:r>
            <a:r>
              <a:rPr lang="nl-BE" sz="12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is:</a:t>
            </a:r>
          </a:p>
          <a:p>
            <a:pPr marL="2157730" lvl="2" indent="-285750">
              <a:lnSpc>
                <a:spcPct val="113999"/>
              </a:lnSpc>
              <a:buClr>
                <a:srgbClr val="F7AC4B"/>
              </a:buClr>
              <a:buFont typeface="Wingdings,Sans-Serif"/>
              <a:buChar char="§"/>
            </a:pPr>
            <a:r>
              <a:rPr lang="nl-BE" sz="12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Wat moet er volgens jullie tegen volgend contactmoment gebeuren?</a:t>
            </a:r>
          </a:p>
          <a:p>
            <a:pPr marL="2157730" lvl="2" indent="-285750">
              <a:lnSpc>
                <a:spcPct val="113999"/>
              </a:lnSpc>
              <a:buClr>
                <a:srgbClr val="F7AC4B"/>
              </a:buClr>
              <a:buFont typeface="Wingdings,Sans-Serif"/>
              <a:buChar char="§"/>
            </a:pPr>
            <a:r>
              <a:rPr lang="nl-BE" sz="12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Waar zien jullie voorbereid werk voor de opdracht/stap hierna?</a:t>
            </a:r>
            <a:endParaRPr lang="en-US" sz="1200" dirty="0">
              <a:solidFill>
                <a:srgbClr val="F7AC4B"/>
              </a:solidFill>
              <a:latin typeface="Calibri"/>
              <a:ea typeface="Calibri"/>
              <a:cs typeface="Calibri"/>
            </a:endParaRPr>
          </a:p>
          <a:p>
            <a:pPr marL="2157730" lvl="2" indent="-285750">
              <a:lnSpc>
                <a:spcPct val="113999"/>
              </a:lnSpc>
              <a:buClr>
                <a:srgbClr val="F7AC4B"/>
              </a:buClr>
              <a:buFont typeface="Wingdings,Sans-Serif"/>
              <a:buChar char="§"/>
            </a:pPr>
            <a:r>
              <a:rPr lang="nl-BE" sz="12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Wie neemt dat op?</a:t>
            </a:r>
            <a:endParaRPr lang="nl-BE" sz="1200">
              <a:solidFill>
                <a:srgbClr val="F7AC4B"/>
              </a:solidFill>
              <a:latin typeface="Calibri"/>
              <a:ea typeface="Calibri"/>
              <a:cs typeface="Calibri"/>
            </a:endParaRPr>
          </a:p>
          <a:p>
            <a:pPr marL="2157730" lvl="2" indent="-285750">
              <a:lnSpc>
                <a:spcPct val="113999"/>
              </a:lnSpc>
              <a:buClr>
                <a:srgbClr val="F7AC4B"/>
              </a:buClr>
              <a:buFont typeface="Wingdings"/>
              <a:buChar char="§"/>
            </a:pPr>
            <a:r>
              <a:rPr lang="nl-BE" sz="12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Wanneer kunnen jullie terugkoppelen over wat er na werkgroep gebeurde/rijpte?</a:t>
            </a:r>
          </a:p>
          <a:p>
            <a:pPr marL="2157730" lvl="2" indent="-285750">
              <a:lnSpc>
                <a:spcPct val="113999"/>
              </a:lnSpc>
              <a:buClr>
                <a:srgbClr val="F7AC4B"/>
              </a:buClr>
              <a:buFont typeface="Wingdings"/>
              <a:buChar char="§"/>
            </a:pPr>
            <a:r>
              <a:rPr lang="nl-BE" sz="12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! Voorstellen staan in tabel met ondersteunende tools</a:t>
            </a:r>
          </a:p>
        </p:txBody>
      </p:sp>
      <p:pic>
        <p:nvPicPr>
          <p:cNvPr id="5" name="Afbeelding 4" descr="Afbeelding met tekst, cirkel, schermopname, Lettertype&#10;&#10;Door AI gegenereerde inhoud is mogelijk onjuist.">
            <a:extLst>
              <a:ext uri="{FF2B5EF4-FFF2-40B4-BE49-F238E27FC236}">
                <a16:creationId xmlns:a16="http://schemas.microsoft.com/office/drawing/2014/main" id="{0FAB6877-E4EF-E600-B6C0-6542B131D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213" y="1926488"/>
            <a:ext cx="1180405" cy="1192950"/>
          </a:xfrm>
          <a:prstGeom prst="roundRect">
            <a:avLst/>
          </a:prstGeom>
        </p:spPr>
      </p:pic>
      <p:pic>
        <p:nvPicPr>
          <p:cNvPr id="7" name="Afbeelding 6" descr="Afbeelding met tekst, Menselijk gezicht, schermopname, person&#10;&#10;Door AI gegenereerde inhoud is mogelijk onjuist.">
            <a:extLst>
              <a:ext uri="{FF2B5EF4-FFF2-40B4-BE49-F238E27FC236}">
                <a16:creationId xmlns:a16="http://schemas.microsoft.com/office/drawing/2014/main" id="{0C8F3504-A30A-1E23-7C5D-AF7E33E20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471" y="1056926"/>
            <a:ext cx="1309340" cy="666983"/>
          </a:xfrm>
          <a:prstGeom prst="roundRect">
            <a:avLst/>
          </a:prstGeom>
        </p:spPr>
      </p:pic>
      <p:pic>
        <p:nvPicPr>
          <p:cNvPr id="8" name="Afbeelding 7" descr="Afbeelding met tekening, schets, Lijnillustraties, illustratie&#10;&#10;Door AI gegenereerde inhoud is mogelijk onjuist.">
            <a:extLst>
              <a:ext uri="{FF2B5EF4-FFF2-40B4-BE49-F238E27FC236}">
                <a16:creationId xmlns:a16="http://schemas.microsoft.com/office/drawing/2014/main" id="{D7E94FF5-C375-0011-65EF-2D3074FC7B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002" y="3619617"/>
            <a:ext cx="1635978" cy="852372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210162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63E462-0B44-DF38-33A2-3E00BFAE6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A3C7FD-D21D-D114-E2B9-27A6E018F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cs typeface="Lucida Sans Unicode"/>
              </a:rPr>
              <a:t>Check-in vraag</a:t>
            </a:r>
            <a:endParaRPr lang="nl-NL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846A2FC-182E-9C33-B0C8-2D1C17356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15/10/2025</a:t>
            </a:fld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DF31AE4-0952-D9A6-EA3B-D3BD2A2332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0" tIns="0" rIns="0" bIns="0" rtlCol="0" anchor="t">
            <a:noAutofit/>
          </a:bodyPr>
          <a:lstStyle/>
          <a:p>
            <a:pPr marL="285750" indent="-285750">
              <a:buFont typeface="Arial"/>
              <a:buChar char="•"/>
            </a:pPr>
            <a:r>
              <a:rPr lang="nl-BE">
                <a:solidFill>
                  <a:srgbClr val="000000"/>
                </a:solidFill>
                <a:latin typeface="Lucida Sans Unicode"/>
                <a:ea typeface="Calibri"/>
                <a:cs typeface="Calibri"/>
              </a:rPr>
              <a:t>Wat heb je onlangs gedaan waar je een beetje fier op was? </a:t>
            </a:r>
            <a:endParaRPr lang="nl-NL"/>
          </a:p>
          <a:p>
            <a:pPr marL="285750" indent="-285750">
              <a:buFont typeface="Arial,Sans-Serif"/>
              <a:buChar char="•"/>
            </a:pPr>
            <a:r>
              <a:rPr lang="nl-BE">
                <a:solidFill>
                  <a:srgbClr val="000000"/>
                </a:solidFill>
                <a:latin typeface="Lucida Sans Unicode"/>
                <a:ea typeface="Calibri"/>
                <a:cs typeface="Lucida Sans Unicode"/>
              </a:rPr>
              <a:t>Waarom is gezond eten belangrijk?</a:t>
            </a:r>
            <a:endParaRPr lang="en-US">
              <a:solidFill>
                <a:srgbClr val="F7AC4B"/>
              </a:solidFill>
              <a:latin typeface="Lucida Sans Unicode"/>
              <a:ea typeface="Calibri"/>
              <a:cs typeface="Lucida Sans Unicode"/>
            </a:endParaRPr>
          </a:p>
          <a:p>
            <a:pPr marL="285750" indent="-285750">
              <a:buFont typeface="Arial,Sans-Serif"/>
              <a:buChar char="•"/>
            </a:pPr>
            <a:r>
              <a:rPr lang="nl-BE">
                <a:solidFill>
                  <a:srgbClr val="000000"/>
                </a:solidFill>
                <a:latin typeface="Lucida Sans Unicode"/>
                <a:ea typeface="Calibri"/>
                <a:cs typeface="Lucida Sans Unicode"/>
              </a:rPr>
              <a:t>Aan welke waarden van onze organisatie kan je gezond eten linken?</a:t>
            </a:r>
            <a:endParaRPr lang="en-US">
              <a:solidFill>
                <a:srgbClr val="F7AC4B"/>
              </a:solidFill>
              <a:latin typeface="Lucida Sans Unicode"/>
              <a:ea typeface="Calibri"/>
              <a:cs typeface="Lucida Sans Unicode"/>
            </a:endParaRPr>
          </a:p>
          <a:p>
            <a:pPr marL="285750" indent="-285750">
              <a:buFont typeface="Arial,Sans-Serif"/>
              <a:buChar char="•"/>
            </a:pPr>
            <a:r>
              <a:rPr lang="nl-BE" dirty="0">
                <a:solidFill>
                  <a:srgbClr val="000000"/>
                </a:solidFill>
                <a:latin typeface="Lucida Sans Unicode"/>
                <a:ea typeface="Calibri"/>
                <a:cs typeface="Lucida Sans Unicode"/>
              </a:rPr>
              <a:t>Wat lukt nu al rond gezond eten? Wat nog?  WAT NOG?</a:t>
            </a:r>
            <a:endParaRPr lang="nl-BE">
              <a:solidFill>
                <a:srgbClr val="2C2A29"/>
              </a:solidFill>
              <a:latin typeface="Lucida Sans Unicode"/>
              <a:ea typeface="Calibri"/>
              <a:cs typeface="Lucida Sans Unicode"/>
            </a:endParaRPr>
          </a:p>
          <a:p>
            <a:pPr marL="285750" indent="-285750">
              <a:buFont typeface="Arial,Sans-Serif"/>
              <a:buChar char="•"/>
            </a:pPr>
            <a:r>
              <a:rPr lang="nl-BE" dirty="0">
                <a:solidFill>
                  <a:srgbClr val="000000"/>
                </a:solidFill>
                <a:latin typeface="Lucida Sans Unicode"/>
                <a:ea typeface="Calibri"/>
                <a:cs typeface="Calibri"/>
              </a:rPr>
              <a:t>Welke drie woorden passen voor jou bij deze werkgroep?</a:t>
            </a:r>
            <a:endParaRPr lang="nl-BE" dirty="0"/>
          </a:p>
          <a:p>
            <a:pPr marL="285750" indent="-285750">
              <a:buFont typeface="Arial"/>
              <a:buChar char="•"/>
            </a:pPr>
            <a:r>
              <a:rPr lang="nl-BE" dirty="0">
                <a:solidFill>
                  <a:srgbClr val="000000"/>
                </a:solidFill>
                <a:latin typeface="Lucida Sans Unicode"/>
                <a:ea typeface="Calibri"/>
                <a:cs typeface="Calibri"/>
              </a:rPr>
              <a:t>Waarin zijn we al gegroeid als organisatie op vlak van gezond eten?</a:t>
            </a:r>
          </a:p>
          <a:p>
            <a:pPr marL="285750" indent="-285750">
              <a:buFont typeface="Arial"/>
              <a:buChar char="•"/>
            </a:pPr>
            <a:endParaRPr lang="nl-BE" dirty="0">
              <a:solidFill>
                <a:srgbClr val="000000"/>
              </a:solidFill>
              <a:latin typeface="Lucida Sans Unicode"/>
              <a:ea typeface="Calibri"/>
              <a:cs typeface="Calibri"/>
            </a:endParaRPr>
          </a:p>
          <a:p>
            <a:pPr marL="285750" indent="-285750">
              <a:buFont typeface="Arial"/>
              <a:buChar char="•"/>
            </a:pPr>
            <a:endParaRPr lang="nl-BE" dirty="0">
              <a:solidFill>
                <a:srgbClr val="000000"/>
              </a:solidFill>
              <a:latin typeface="Lucida Sans Unicode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28414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068F9-6E32-57A7-61C2-FA1110483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182020-E649-7346-F4E7-3AB319DF1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cs typeface="Lucida Sans Unicode"/>
              </a:rPr>
              <a:t>Check-out vraag</a:t>
            </a:r>
            <a:endParaRPr lang="nl-NL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23186B6-7929-5AE0-25C6-BEAB322CC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15/10/2025</a:t>
            </a:fld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9D517A1-48D1-9954-D220-C8D8ACAD64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0" tIns="0" rIns="0" bIns="0" rtlCol="0" anchor="t">
            <a:noAutofit/>
          </a:bodyPr>
          <a:lstStyle/>
          <a:p>
            <a:pPr marL="285750" indent="-285750">
              <a:buFont typeface="Arial"/>
              <a:buChar char="•"/>
            </a:pPr>
            <a:r>
              <a:rPr lang="nl-BE" dirty="0">
                <a:solidFill>
                  <a:srgbClr val="000000"/>
                </a:solidFill>
                <a:latin typeface="Lucida Sans Unicode"/>
                <a:ea typeface="Calibri"/>
                <a:cs typeface="Calibri"/>
              </a:rPr>
              <a:t>Waar was deze bijeenkomst goed voor?</a:t>
            </a:r>
            <a:endParaRPr lang="nl-NL" dirty="0">
              <a:cs typeface="Lucida Sans Unicode"/>
            </a:endParaRPr>
          </a:p>
          <a:p>
            <a:pPr marL="285750" indent="-285750">
              <a:buFont typeface="Arial"/>
              <a:buChar char="•"/>
            </a:pPr>
            <a:r>
              <a:rPr lang="nl-BE" dirty="0">
                <a:solidFill>
                  <a:srgbClr val="000000"/>
                </a:solidFill>
                <a:latin typeface="Lucida Sans Unicode"/>
                <a:ea typeface="Calibri"/>
                <a:cs typeface="Calibri"/>
              </a:rPr>
              <a:t>Welk inzicht heb je na deze werkgroep?</a:t>
            </a:r>
          </a:p>
          <a:p>
            <a:pPr marL="285750" indent="-285750">
              <a:buFont typeface="Arial"/>
              <a:buChar char="•"/>
            </a:pPr>
            <a:r>
              <a:rPr lang="nl-BE" dirty="0">
                <a:solidFill>
                  <a:srgbClr val="000000"/>
                </a:solidFill>
                <a:latin typeface="Lucida Sans Unicode"/>
                <a:ea typeface="Calibri"/>
                <a:cs typeface="Calibri"/>
              </a:rPr>
              <a:t>Wat vertel je je collega over deze bijeenkomst?</a:t>
            </a:r>
          </a:p>
          <a:p>
            <a:pPr marL="285750" indent="-285750">
              <a:buFont typeface="Arial"/>
              <a:buChar char="•"/>
            </a:pPr>
            <a:endParaRPr lang="nl-BE" dirty="0">
              <a:solidFill>
                <a:srgbClr val="000000"/>
              </a:solidFill>
              <a:latin typeface="Lucida Sans Unicode"/>
              <a:ea typeface="Calibri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nl-BE">
                <a:solidFill>
                  <a:srgbClr val="000000"/>
                </a:solidFill>
                <a:latin typeface="Lucida Sans Unicode"/>
                <a:ea typeface="Calibri"/>
                <a:cs typeface="Calibri"/>
              </a:rPr>
              <a:t>Wat is er nog niet gezegd?</a:t>
            </a:r>
            <a:endParaRPr lang="nl-BE" dirty="0">
              <a:solidFill>
                <a:srgbClr val="000000"/>
              </a:solidFill>
              <a:latin typeface="Lucida Sans Unicode"/>
              <a:ea typeface="Calibri"/>
              <a:cs typeface="Calibri"/>
            </a:endParaRPr>
          </a:p>
          <a:p>
            <a:pPr marL="285750" indent="-285750">
              <a:buFont typeface="Arial"/>
              <a:buChar char="•"/>
            </a:pPr>
            <a:endParaRPr lang="nl-BE" dirty="0">
              <a:solidFill>
                <a:srgbClr val="000000"/>
              </a:solidFill>
              <a:latin typeface="Lucida Sans Unicode"/>
              <a:ea typeface="Calibri"/>
              <a:cs typeface="Calibri"/>
            </a:endParaRPr>
          </a:p>
          <a:p>
            <a:pPr indent="-359410">
              <a:buFont typeface="Arial"/>
              <a:buChar char="•"/>
            </a:pPr>
            <a:endParaRPr lang="nl-BE" sz="1000" dirty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21312691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5826C712-A549-494F-924F-2C2D6F38AD0E}"/>
    </a:ext>
  </a:extLst>
</a:theme>
</file>

<file path=ppt/theme/theme2.xml><?xml version="1.0" encoding="utf-8"?>
<a:theme xmlns:a="http://schemas.openxmlformats.org/drawingml/2006/main" name="Hoofdstuk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2D7F828A-C275-48A4-B0E4-4ECE664191CA}"/>
    </a:ext>
  </a:extLst>
</a:theme>
</file>

<file path=ppt/theme/theme3.xml><?xml version="1.0" encoding="utf-8"?>
<a:theme xmlns:a="http://schemas.openxmlformats.org/drawingml/2006/main" name="Eind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9024D21E-44C2-42D9-8431-175A15C61684}"/>
    </a:ext>
  </a:extLst>
</a:theme>
</file>

<file path=ppt/theme/theme4.xml><?xml version="1.0" encoding="utf-8"?>
<a:theme xmlns:a="http://schemas.openxmlformats.org/drawingml/2006/main" name="2_Hoofdstuk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2D7F828A-C275-48A4-B0E4-4ECE664191CA}"/>
    </a:ext>
  </a:extLst>
</a:theme>
</file>

<file path=ppt/theme/theme5.xml><?xml version="1.0" encoding="utf-8"?>
<a:theme xmlns:a="http://schemas.openxmlformats.org/drawingml/2006/main" name="1_Eind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4C7BE940-584A-4037-9A97-7797735EAFC5}" vid="{D89E973F-50AE-4FC9-922E-447B37423918}"/>
    </a:ext>
  </a:extLst>
</a:theme>
</file>

<file path=ppt/theme/theme6.xml><?xml version="1.0" encoding="utf-8"?>
<a:theme xmlns:a="http://schemas.openxmlformats.org/drawingml/2006/main" name="1_Cover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5826C712-A549-494F-924F-2C2D6F38AD0E}"/>
    </a:ext>
  </a:extLst>
</a:theme>
</file>

<file path=ppt/theme/theme7.xml><?xml version="1.0" encoding="utf-8"?>
<a:theme xmlns:a="http://schemas.openxmlformats.org/drawingml/2006/main" name="3_Hoofdstuk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2D7F828A-C275-48A4-B0E4-4ECE664191C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3c184c9-81fe-4c39-a385-6f6ce3b4b490" xsi:nil="true"/>
    <lcf76f155ced4ddcb4097134ff3c332f xmlns="70218824-b5a8-45dc-a56a-98f3cafd07d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B738259076B246B55C71A678166CE5" ma:contentTypeVersion="13" ma:contentTypeDescription="Create a new document." ma:contentTypeScope="" ma:versionID="82afc8e59b597cbeeb8a3b8181399663">
  <xsd:schema xmlns:xsd="http://www.w3.org/2001/XMLSchema" xmlns:xs="http://www.w3.org/2001/XMLSchema" xmlns:p="http://schemas.microsoft.com/office/2006/metadata/properties" xmlns:ns2="70218824-b5a8-45dc-a56a-98f3cafd07d1" xmlns:ns3="83c184c9-81fe-4c39-a385-6f6ce3b4b490" targetNamespace="http://schemas.microsoft.com/office/2006/metadata/properties" ma:root="true" ma:fieldsID="c9cc9f7e9d40f569976522029e2b89f5" ns2:_="" ns3:_="">
    <xsd:import namespace="70218824-b5a8-45dc-a56a-98f3cafd07d1"/>
    <xsd:import namespace="83c184c9-81fe-4c39-a385-6f6ce3b4b4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218824-b5a8-45dc-a56a-98f3cafd07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89c4268-854a-4b50-bbef-814b08314aa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184c9-81fe-4c39-a385-6f6ce3b4b49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792f4548-452b-4bcc-b7a1-dde07b7980b0}" ma:internalName="TaxCatchAll" ma:showField="CatchAllData" ma:web="83c184c9-81fe-4c39-a385-6f6ce3b4b4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536C8D-5449-4DD7-B0F5-065F35F2735F}">
  <ds:schemaRefs>
    <ds:schemaRef ds:uri="http://purl.org/dc/dcmitype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83c184c9-81fe-4c39-a385-6f6ce3b4b490"/>
    <ds:schemaRef ds:uri="70218824-b5a8-45dc-a56a-98f3cafd07d1"/>
  </ds:schemaRefs>
</ds:datastoreItem>
</file>

<file path=customXml/itemProps2.xml><?xml version="1.0" encoding="utf-8"?>
<ds:datastoreItem xmlns:ds="http://schemas.openxmlformats.org/officeDocument/2006/customXml" ds:itemID="{954B7200-6744-41BD-BA0E-719C324F562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F49E5E3-B02A-44C1-9E5E-AFE14DDDBD08}"/>
</file>

<file path=docProps/app.xml><?xml version="1.0" encoding="utf-8"?>
<Properties xmlns="http://schemas.openxmlformats.org/officeDocument/2006/extended-properties" xmlns:vt="http://schemas.openxmlformats.org/officeDocument/2006/docPropsVTypes">
  <Template>Gezond_leven-template (002)</Template>
  <TotalTime>0</TotalTime>
  <Words>971</Words>
  <Application>Microsoft Office PowerPoint</Application>
  <PresentationFormat>Diavoorstelling (16:9)</PresentationFormat>
  <Paragraphs>158</Paragraphs>
  <Slides>5</Slides>
  <Notes>1</Notes>
  <HiddenSlides>0</HiddenSlides>
  <MMClips>0</MMClips>
  <ScaleCrop>false</ScaleCrop>
  <HeadingPairs>
    <vt:vector size="4" baseType="variant">
      <vt:variant>
        <vt:lpstr>Thema</vt:lpstr>
      </vt:variant>
      <vt:variant>
        <vt:i4>7</vt:i4>
      </vt:variant>
      <vt:variant>
        <vt:lpstr>Diatitels</vt:lpstr>
      </vt:variant>
      <vt:variant>
        <vt:i4>5</vt:i4>
      </vt:variant>
    </vt:vector>
  </HeadingPairs>
  <TitlesOfParts>
    <vt:vector size="12" baseType="lpstr">
      <vt:lpstr>Cover slides</vt:lpstr>
      <vt:lpstr>Hoofdstuk slides</vt:lpstr>
      <vt:lpstr>Eind slides</vt:lpstr>
      <vt:lpstr>2_Hoofdstuk slides</vt:lpstr>
      <vt:lpstr>1_Eind slides</vt:lpstr>
      <vt:lpstr>1_Cover slides</vt:lpstr>
      <vt:lpstr>3_Hoofdstuk slides</vt:lpstr>
      <vt:lpstr>  </vt:lpstr>
      <vt:lpstr>Doel werkgroep</vt:lpstr>
      <vt:lpstr>Stappenplan met opdrachten</vt:lpstr>
      <vt:lpstr>Check-in vraag</vt:lpstr>
      <vt:lpstr>Check-out vraag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Liese Weemaels</dc:creator>
  <cp:lastModifiedBy>Tine Vangroenweghe</cp:lastModifiedBy>
  <cp:revision>456</cp:revision>
  <cp:lastPrinted>2022-08-17T09:17:38Z</cp:lastPrinted>
  <dcterms:created xsi:type="dcterms:W3CDTF">2017-09-14T08:40:12Z</dcterms:created>
  <dcterms:modified xsi:type="dcterms:W3CDTF">2025-10-15T11:22:35Z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0x010100A7B738259076B246B55C71A678166CE5</vt:lpwstr>
  </property>
  <property fmtid="{D5CDD505-2E9C-101B-9397-08002B2CF9AE}" pid="3" name="Themas">
    <vt:lpwstr/>
  </property>
  <property fmtid="{D5CDD505-2E9C-101B-9397-08002B2CF9AE}" pid="4" name="DynaTags">
    <vt:lpwstr/>
  </property>
  <property fmtid="{D5CDD505-2E9C-101B-9397-08002B2CF9AE}" pid="5" name="Team">
    <vt:lpwstr>3;#Admin|8c9e4f55-1f2d-41c5-8331-80a9cc2b04c2</vt:lpwstr>
  </property>
  <property fmtid="{D5CDD505-2E9C-101B-9397-08002B2CF9AE}" pid="6" name="Settings">
    <vt:lpwstr/>
  </property>
  <property fmtid="{D5CDD505-2E9C-101B-9397-08002B2CF9AE}" pid="7" name="MediaServiceImageTags">
    <vt:lpwstr/>
  </property>
  <property fmtid="{D5CDD505-2E9C-101B-9397-08002B2CF9AE}" pid="8" name="ComplianceAssetId">
    <vt:lpwstr/>
  </property>
  <property fmtid="{D5CDD505-2E9C-101B-9397-08002B2CF9AE}" pid="9" name="TriggerFlowInfo">
    <vt:lpwstr/>
  </property>
  <property fmtid="{D5CDD505-2E9C-101B-9397-08002B2CF9AE}" pid="10" name="TemplateUrl">
    <vt:lpwstr/>
  </property>
  <property fmtid="{D5CDD505-2E9C-101B-9397-08002B2CF9AE}" pid="11" name="Preview">
    <vt:lpwstr>, </vt:lpwstr>
  </property>
  <property fmtid="{D5CDD505-2E9C-101B-9397-08002B2CF9AE}" pid="12" name="ed2ae8ff1e2048fdbfc9bd2844fb5ad5">
    <vt:lpwstr>Admin|8c9e4f55-1f2d-41c5-8331-80a9cc2b04c2</vt:lpwstr>
  </property>
  <property fmtid="{D5CDD505-2E9C-101B-9397-08002B2CF9AE}" pid="13" name="Preview0">
    <vt:lpwstr>, </vt:lpwstr>
  </property>
  <property fmtid="{D5CDD505-2E9C-101B-9397-08002B2CF9AE}" pid="14" name="_ExtendedDescription">
    <vt:lpwstr/>
  </property>
  <property fmtid="{D5CDD505-2E9C-101B-9397-08002B2CF9AE}" pid="15" name="xd_Signature">
    <vt:lpwstr/>
  </property>
  <property fmtid="{D5CDD505-2E9C-101B-9397-08002B2CF9AE}" pid="16" name="Jaartal">
    <vt:lpwstr>2013</vt:lpwstr>
  </property>
  <property fmtid="{D5CDD505-2E9C-101B-9397-08002B2CF9AE}" pid="17" name="xd_ProgID">
    <vt:lpwstr/>
  </property>
  <property fmtid="{D5CDD505-2E9C-101B-9397-08002B2CF9AE}" pid="18" name="Order">
    <vt:lpwstr>18968600.0000000</vt:lpwstr>
  </property>
</Properties>
</file>