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4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5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6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4"/>
    <p:sldMasterId id="2147483674" r:id="rId5"/>
    <p:sldMasterId id="2147483680" r:id="rId6"/>
    <p:sldMasterId id="2147483718" r:id="rId7"/>
    <p:sldMasterId id="2147483736" r:id="rId8"/>
    <p:sldMasterId id="2147483742" r:id="rId9"/>
    <p:sldMasterId id="2147483759" r:id="rId10"/>
  </p:sldMasterIdLst>
  <p:notesMasterIdLst>
    <p:notesMasterId r:id="rId22"/>
  </p:notesMasterIdLst>
  <p:sldIdLst>
    <p:sldId id="259" r:id="rId11"/>
    <p:sldId id="2220" r:id="rId12"/>
    <p:sldId id="2218" r:id="rId13"/>
    <p:sldId id="2226" r:id="rId14"/>
    <p:sldId id="2221" r:id="rId15"/>
    <p:sldId id="2200" r:id="rId16"/>
    <p:sldId id="2222" r:id="rId17"/>
    <p:sldId id="2219" r:id="rId18"/>
    <p:sldId id="2224" r:id="rId19"/>
    <p:sldId id="2225" r:id="rId20"/>
    <p:sldId id="2204" r:id="rId21"/>
  </p:sldIdLst>
  <p:sldSz cx="9144000" cy="5143500" type="screen16x9"/>
  <p:notesSz cx="6669088" cy="9926638"/>
  <p:defaultTextStyle>
    <a:defPPr>
      <a:defRPr lang="nl-BE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67BDA9D-2D49-3E68-ECAB-9B1631C98B91}" name="Loes Neven" initials="LN" userId="S::loes.neven@gezondleven.be::7b0b2466-cc03-4a1c-872a-e1aee5e502ee" providerId="AD"/>
  <p188:author id="{730716A7-4906-43E2-BA4C-ECD8285B4F1C}" name="Linda De Boeck" initials="LDB" userId="S::Linda.Deboeck@gezondleven.be::1d940959-db4f-4740-b7af-4f3d24235a24" providerId="AD"/>
  <p188:author id="{BF142FC1-6528-C8D6-941A-B29AFBBCD9D6}" name="Stien Vandierendonck" initials="SV" userId="S::stien.vandierendonck@gezondleven.be::b6c1c0e6-bfbf-4f88-a90b-660f27a3fb8b" providerId="AD"/>
  <p188:author id="{54A642F2-DB99-8E4A-8A36-CC6682C17C77}" name="Linda De Boeck" initials="LB" userId="S::linda.deboeck@gezondleven.be::1d940959-db4f-4740-b7af-4f3d24235a24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ries Vandenbempt" initials="DV" lastIdx="7" clrIdx="0">
    <p:extLst>
      <p:ext uri="{19B8F6BF-5375-455C-9EA6-DF929625EA0E}">
        <p15:presenceInfo xmlns:p15="http://schemas.microsoft.com/office/powerpoint/2012/main" userId="S::Dries.Vandenbempt@gezondleven.be::26560eb4-bd85-4c41-8007-5d7ef99464fe" providerId="AD"/>
      </p:ext>
    </p:extLst>
  </p:cmAuthor>
  <p:cmAuthor id="2" name="Loes Neven" initials="LN" lastIdx="15" clrIdx="1">
    <p:extLst>
      <p:ext uri="{19B8F6BF-5375-455C-9EA6-DF929625EA0E}">
        <p15:presenceInfo xmlns:p15="http://schemas.microsoft.com/office/powerpoint/2012/main" userId="S::loes.neven@gezondleven.be::7b0b2466-cc03-4a1c-872a-e1aee5e502ee" providerId="AD"/>
      </p:ext>
    </p:extLst>
  </p:cmAuthor>
  <p:cmAuthor id="3" name="Luc Lipkens" initials="LL" lastIdx="2" clrIdx="2">
    <p:extLst>
      <p:ext uri="{19B8F6BF-5375-455C-9EA6-DF929625EA0E}">
        <p15:presenceInfo xmlns:p15="http://schemas.microsoft.com/office/powerpoint/2012/main" userId="S::Luc.Lipkens@gezondleven.be::d1c584d2-eab2-47f9-ab0f-b25622eec04e" providerId="AD"/>
      </p:ext>
    </p:extLst>
  </p:cmAuthor>
  <p:cmAuthor id="4" name="Jolien Plaete" initials="JP" lastIdx="1" clrIdx="3">
    <p:extLst>
      <p:ext uri="{19B8F6BF-5375-455C-9EA6-DF929625EA0E}">
        <p15:presenceInfo xmlns:p15="http://schemas.microsoft.com/office/powerpoint/2012/main" userId="S::jolien.plaete@gezondleven.be::ba2a7abd-d567-4ad1-aa8c-b6a7a420180c" providerId="AD"/>
      </p:ext>
    </p:extLst>
  </p:cmAuthor>
  <p:cmAuthor id="5" name="Liese Weemaels" initials="LW" lastIdx="1" clrIdx="4">
    <p:extLst>
      <p:ext uri="{19B8F6BF-5375-455C-9EA6-DF929625EA0E}">
        <p15:presenceInfo xmlns:p15="http://schemas.microsoft.com/office/powerpoint/2012/main" userId="S::liese.weemaels@gezondleven.be::a102461f-5b5c-4f07-902b-a5a1a38055b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2A29"/>
    <a:srgbClr val="29A6A2"/>
    <a:srgbClr val="3DC195"/>
    <a:srgbClr val="75D3B4"/>
    <a:srgbClr val="DBE8B9"/>
    <a:srgbClr val="A0C349"/>
    <a:srgbClr val="FDEEDB"/>
    <a:srgbClr val="FCDEB7"/>
    <a:srgbClr val="B8D2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87D49F5-A8C0-DFC8-0E53-732583EEAA25}" v="72" dt="2025-11-03T12:21:26.499"/>
  </p1510:revLst>
</p1510:revInfo>
</file>

<file path=ppt/tableStyles.xml><?xml version="1.0" encoding="utf-8"?>
<a:tblStyleLst xmlns:a="http://schemas.openxmlformats.org/drawingml/2006/main" def="{073A0DAA-6AF3-43AB-8588-CEC1D06C72B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874" y="7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commentAuthors" Target="commentAuthors.xml"/><Relationship Id="rId28" Type="http://schemas.microsoft.com/office/2016/11/relationships/changesInfo" Target="changesInfos/changesInfo1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ine Vangroenweghe" userId="S::tine.vangroenweghe@gezondleven.be::093fb004-729e-4754-9ada-7f1a5afa9f03" providerId="AD" clId="Web-{425696CC-111E-CE15-FCC7-DAAC90D8BA36}"/>
    <pc:docChg chg="modSld">
      <pc:chgData name="Tine Vangroenweghe" userId="S::tine.vangroenweghe@gezondleven.be::093fb004-729e-4754-9ada-7f1a5afa9f03" providerId="AD" clId="Web-{425696CC-111E-CE15-FCC7-DAAC90D8BA36}" dt="2025-10-06T11:10:21.289" v="3" actId="20577"/>
      <pc:docMkLst>
        <pc:docMk/>
      </pc:docMkLst>
      <pc:sldChg chg="modSp">
        <pc:chgData name="Tine Vangroenweghe" userId="S::tine.vangroenweghe@gezondleven.be::093fb004-729e-4754-9ada-7f1a5afa9f03" providerId="AD" clId="Web-{425696CC-111E-CE15-FCC7-DAAC90D8BA36}" dt="2025-10-06T11:10:21.289" v="3" actId="20577"/>
        <pc:sldMkLst>
          <pc:docMk/>
          <pc:sldMk cId="916813081" sldId="2200"/>
        </pc:sldMkLst>
        <pc:spChg chg="mod">
          <ac:chgData name="Tine Vangroenweghe" userId="S::tine.vangroenweghe@gezondleven.be::093fb004-729e-4754-9ada-7f1a5afa9f03" providerId="AD" clId="Web-{425696CC-111E-CE15-FCC7-DAAC90D8BA36}" dt="2025-10-06T11:10:21.289" v="3" actId="20577"/>
          <ac:spMkLst>
            <pc:docMk/>
            <pc:sldMk cId="916813081" sldId="2200"/>
            <ac:spMk id="6" creationId="{A8A847F3-ED41-1016-D968-7D41B8B6560E}"/>
          </ac:spMkLst>
        </pc:spChg>
      </pc:sldChg>
      <pc:sldChg chg="modSp">
        <pc:chgData name="Tine Vangroenweghe" userId="S::tine.vangroenweghe@gezondleven.be::093fb004-729e-4754-9ada-7f1a5afa9f03" providerId="AD" clId="Web-{425696CC-111E-CE15-FCC7-DAAC90D8BA36}" dt="2025-10-06T11:09:58.695" v="2" actId="20577"/>
        <pc:sldMkLst>
          <pc:docMk/>
          <pc:sldMk cId="589865022" sldId="2218"/>
        </pc:sldMkLst>
        <pc:spChg chg="mod">
          <ac:chgData name="Tine Vangroenweghe" userId="S::tine.vangroenweghe@gezondleven.be::093fb004-729e-4754-9ada-7f1a5afa9f03" providerId="AD" clId="Web-{425696CC-111E-CE15-FCC7-DAAC90D8BA36}" dt="2025-10-06T11:09:58.695" v="2" actId="20577"/>
          <ac:spMkLst>
            <pc:docMk/>
            <pc:sldMk cId="589865022" sldId="2218"/>
            <ac:spMk id="4" creationId="{D4AE3BE4-B985-2C5D-1AE9-AA93D15A5768}"/>
          </ac:spMkLst>
        </pc:spChg>
      </pc:sldChg>
    </pc:docChg>
  </pc:docChgLst>
  <pc:docChgLst>
    <pc:chgData name="Tine Vangroenweghe" userId="S::tine.vangroenweghe@gezondleven.be::093fb004-729e-4754-9ada-7f1a5afa9f03" providerId="AD" clId="Web-{E87D49F5-A8C0-DFC8-0E53-732583EEAA25}"/>
    <pc:docChg chg="addSld delSld modSld">
      <pc:chgData name="Tine Vangroenweghe" userId="S::tine.vangroenweghe@gezondleven.be::093fb004-729e-4754-9ada-7f1a5afa9f03" providerId="AD" clId="Web-{E87D49F5-A8C0-DFC8-0E53-732583EEAA25}" dt="2025-11-03T12:21:24.873" v="64" actId="20577"/>
      <pc:docMkLst>
        <pc:docMk/>
      </pc:docMkLst>
      <pc:sldChg chg="modSp">
        <pc:chgData name="Tine Vangroenweghe" userId="S::tine.vangroenweghe@gezondleven.be::093fb004-729e-4754-9ada-7f1a5afa9f03" providerId="AD" clId="Web-{E87D49F5-A8C0-DFC8-0E53-732583EEAA25}" dt="2025-11-03T12:20:11.947" v="60" actId="14100"/>
        <pc:sldMkLst>
          <pc:docMk/>
          <pc:sldMk cId="1912939725" sldId="259"/>
        </pc:sldMkLst>
        <pc:spChg chg="mod">
          <ac:chgData name="Tine Vangroenweghe" userId="S::tine.vangroenweghe@gezondleven.be::093fb004-729e-4754-9ada-7f1a5afa9f03" providerId="AD" clId="Web-{E87D49F5-A8C0-DFC8-0E53-732583EEAA25}" dt="2025-11-03T12:20:11.947" v="60" actId="14100"/>
          <ac:spMkLst>
            <pc:docMk/>
            <pc:sldMk cId="1912939725" sldId="259"/>
            <ac:spMk id="4" creationId="{8B1D7B1F-4C64-43FF-962F-8C83A6621319}"/>
          </ac:spMkLst>
        </pc:spChg>
      </pc:sldChg>
      <pc:sldChg chg="modSp">
        <pc:chgData name="Tine Vangroenweghe" userId="S::tine.vangroenweghe@gezondleven.be::093fb004-729e-4754-9ada-7f1a5afa9f03" providerId="AD" clId="Web-{E87D49F5-A8C0-DFC8-0E53-732583EEAA25}" dt="2025-11-03T12:15:52.689" v="8" actId="20577"/>
        <pc:sldMkLst>
          <pc:docMk/>
          <pc:sldMk cId="497098385" sldId="2220"/>
        </pc:sldMkLst>
        <pc:spChg chg="mod">
          <ac:chgData name="Tine Vangroenweghe" userId="S::tine.vangroenweghe@gezondleven.be::093fb004-729e-4754-9ada-7f1a5afa9f03" providerId="AD" clId="Web-{E87D49F5-A8C0-DFC8-0E53-732583EEAA25}" dt="2025-11-03T12:15:52.689" v="8" actId="20577"/>
          <ac:spMkLst>
            <pc:docMk/>
            <pc:sldMk cId="497098385" sldId="2220"/>
            <ac:spMk id="4" creationId="{96EBD276-C4A6-34AA-02BA-1DCB46C208BE}"/>
          </ac:spMkLst>
        </pc:spChg>
      </pc:sldChg>
      <pc:sldChg chg="modSp">
        <pc:chgData name="Tine Vangroenweghe" userId="S::tine.vangroenweghe@gezondleven.be::093fb004-729e-4754-9ada-7f1a5afa9f03" providerId="AD" clId="Web-{E87D49F5-A8C0-DFC8-0E53-732583EEAA25}" dt="2025-11-03T12:21:10.607" v="63" actId="20577"/>
        <pc:sldMkLst>
          <pc:docMk/>
          <pc:sldMk cId="1404127631" sldId="2221"/>
        </pc:sldMkLst>
        <pc:spChg chg="mod">
          <ac:chgData name="Tine Vangroenweghe" userId="S::tine.vangroenweghe@gezondleven.be::093fb004-729e-4754-9ada-7f1a5afa9f03" providerId="AD" clId="Web-{E87D49F5-A8C0-DFC8-0E53-732583EEAA25}" dt="2025-11-03T12:21:10.607" v="63" actId="20577"/>
          <ac:spMkLst>
            <pc:docMk/>
            <pc:sldMk cId="1404127631" sldId="2221"/>
            <ac:spMk id="4" creationId="{BF8D8F25-02C4-F9E4-3226-F259BB5B7892}"/>
          </ac:spMkLst>
        </pc:spChg>
      </pc:sldChg>
      <pc:sldChg chg="modSp">
        <pc:chgData name="Tine Vangroenweghe" userId="S::tine.vangroenweghe@gezondleven.be::093fb004-729e-4754-9ada-7f1a5afa9f03" providerId="AD" clId="Web-{E87D49F5-A8C0-DFC8-0E53-732583EEAA25}" dt="2025-11-03T12:16:53.455" v="33" actId="20577"/>
        <pc:sldMkLst>
          <pc:docMk/>
          <pc:sldMk cId="4150308112" sldId="2222"/>
        </pc:sldMkLst>
        <pc:spChg chg="mod">
          <ac:chgData name="Tine Vangroenweghe" userId="S::tine.vangroenweghe@gezondleven.be::093fb004-729e-4754-9ada-7f1a5afa9f03" providerId="AD" clId="Web-{E87D49F5-A8C0-DFC8-0E53-732583EEAA25}" dt="2025-11-03T12:16:53.455" v="33" actId="20577"/>
          <ac:spMkLst>
            <pc:docMk/>
            <pc:sldMk cId="4150308112" sldId="2222"/>
            <ac:spMk id="4" creationId="{4B363404-1831-25C7-1E90-AF40E8959911}"/>
          </ac:spMkLst>
        </pc:spChg>
      </pc:sldChg>
      <pc:sldChg chg="modSp">
        <pc:chgData name="Tine Vangroenweghe" userId="S::tine.vangroenweghe@gezondleven.be::093fb004-729e-4754-9ada-7f1a5afa9f03" providerId="AD" clId="Web-{E87D49F5-A8C0-DFC8-0E53-732583EEAA25}" dt="2025-11-03T12:21:24.873" v="64" actId="20577"/>
        <pc:sldMkLst>
          <pc:docMk/>
          <pc:sldMk cId="1013906086" sldId="2224"/>
        </pc:sldMkLst>
        <pc:spChg chg="mod">
          <ac:chgData name="Tine Vangroenweghe" userId="S::tine.vangroenweghe@gezondleven.be::093fb004-729e-4754-9ada-7f1a5afa9f03" providerId="AD" clId="Web-{E87D49F5-A8C0-DFC8-0E53-732583EEAA25}" dt="2025-11-03T12:21:24.873" v="64" actId="20577"/>
          <ac:spMkLst>
            <pc:docMk/>
            <pc:sldMk cId="1013906086" sldId="2224"/>
            <ac:spMk id="2" creationId="{DEE3DB20-A241-A4A5-EC18-3BE521A842F7}"/>
          </ac:spMkLst>
        </pc:spChg>
        <pc:spChg chg="mod">
          <ac:chgData name="Tine Vangroenweghe" userId="S::tine.vangroenweghe@gezondleven.be::093fb004-729e-4754-9ada-7f1a5afa9f03" providerId="AD" clId="Web-{E87D49F5-A8C0-DFC8-0E53-732583EEAA25}" dt="2025-11-03T12:19:58.915" v="59" actId="20577"/>
          <ac:spMkLst>
            <pc:docMk/>
            <pc:sldMk cId="1013906086" sldId="2224"/>
            <ac:spMk id="4" creationId="{E3292E3C-7B06-3918-FD37-70043D24CAFD}"/>
          </ac:spMkLst>
        </pc:spChg>
      </pc:sldChg>
      <pc:sldChg chg="new del">
        <pc:chgData name="Tine Vangroenweghe" userId="S::tine.vangroenweghe@gezondleven.be::093fb004-729e-4754-9ada-7f1a5afa9f03" providerId="AD" clId="Web-{E87D49F5-A8C0-DFC8-0E53-732583EEAA25}" dt="2025-11-03T12:20:27.636" v="62"/>
        <pc:sldMkLst>
          <pc:docMk/>
          <pc:sldMk cId="294308725" sldId="222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7FD74A-D8FE-459D-BA10-364B37797DD2}" type="datetimeFigureOut">
              <a:rPr lang="nl-BE" smtClean="0"/>
              <a:t>3/11/2025</a:t>
            </a:fld>
            <a:endParaRPr lang="nl-B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57188" y="1241425"/>
            <a:ext cx="5954712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909" y="4777194"/>
            <a:ext cx="533527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7607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2FDF90-6B46-46C0-8AB4-041CCF167BB1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02147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2FDF90-6B46-46C0-8AB4-041CCF167BB1}" type="slidenum">
              <a:rPr lang="nl-BE" smtClean="0"/>
              <a:t>1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8716143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781AAB-D31A-5EF0-7BA9-C85695AD4D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AEA9BE71-6F8E-2C51-A84A-DA7FC7C404C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EBE10EA9-7DB9-3D90-AA53-E709F1B8E5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51C0B810-2A22-F140-CA96-063D4D1F0A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2FDF90-6B46-46C0-8AB4-041CCF167BB1}" type="slidenum">
              <a:rPr lang="nl-BE" smtClean="0"/>
              <a:t>3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9792474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B67B65-88AB-97FB-D031-876781699D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7F42A5CB-3A34-0C61-5166-70BBF8EDA4E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B879C6CC-F000-5101-6A1C-BF18A12AB4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BEFC0627-0299-C54C-7202-FD7E0034F4F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2FDF90-6B46-46C0-8AB4-041CCF167BB1}" type="slidenum">
              <a:rPr lang="nl-BE" smtClean="0"/>
              <a:t>4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1031616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4C6B16-3423-538B-B8C4-E2F8197725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303441D0-0EE8-3AF2-3CA1-F15BF7558D7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79620DF7-A28F-6758-7CEF-F4F4B1935A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EE962E3F-0912-8DDA-1C65-05E3F5965D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2FDF90-6B46-46C0-8AB4-041CCF167BB1}" type="slidenum">
              <a:rPr lang="nl-BE" smtClean="0"/>
              <a:t>6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663494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63278F-095C-25CE-B5F7-5A94991C75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20DE7234-7186-A518-AEF1-8B6DAB26A8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A6158B2C-5604-53D8-5446-8B481F9A36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010C030B-10A4-3C20-9139-F7AEF2154DA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2FDF90-6B46-46C0-8AB4-041CCF167BB1}" type="slidenum">
              <a:rPr lang="nl-BE" smtClean="0"/>
              <a:t>8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7439116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B420C9-D501-E273-7027-1448424C12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A170F2BC-C961-D92C-F1B6-D79584D7F7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7171C80E-11F2-D32F-3D55-1881167E62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B9365F4E-A77D-E866-6836-17557725CBA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2FDF90-6B46-46C0-8AB4-041CCF167BB1}" type="slidenum">
              <a:rPr lang="nl-BE" smtClean="0"/>
              <a:t>10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6367070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00D176-382B-22F1-43F3-B37A29D35E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A74A783F-53E7-261D-2F74-D38438F9D8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E2FF8D45-9232-F52F-4311-A809C43480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7366091B-7D07-CEBA-92B3-DEC753E803A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2FDF90-6B46-46C0-8AB4-041CCF167BB1}" type="slidenum">
              <a:rPr lang="nl-BE" smtClean="0"/>
              <a:t>11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5249271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17.png"/><Relationship Id="rId4" Type="http://schemas.openxmlformats.org/officeDocument/2006/relationships/image" Target="../media/image18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11.png"/><Relationship Id="rId5" Type="http://schemas.openxmlformats.org/officeDocument/2006/relationships/image" Target="../media/image17.png"/><Relationship Id="rId4" Type="http://schemas.openxmlformats.org/officeDocument/2006/relationships/image" Target="../media/image18.png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1260000"/>
            <a:ext cx="6120000" cy="1440000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BE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800" y="3492736"/>
            <a:ext cx="1762216" cy="930323"/>
          </a:xfrm>
          <a:prstGeom prst="rect">
            <a:avLst/>
          </a:prstGeom>
        </p:spPr>
      </p:pic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774C5-FF33-4292-8B64-49963CA21661}" type="datetime1">
              <a:rPr lang="nl-BE" smtClean="0"/>
              <a:t>3/11/2025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08926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THEMA gezondheid &amp; mili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0000" y="2160000"/>
            <a:ext cx="5040000" cy="1080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err="1"/>
              <a:t>Hier</a:t>
            </a:r>
            <a:r>
              <a:rPr lang="en-US"/>
              <a:t> </a:t>
            </a:r>
            <a:r>
              <a:rPr lang="en-US" err="1"/>
              <a:t>komt</a:t>
            </a:r>
            <a:r>
              <a:rPr lang="en-US"/>
              <a:t> de </a:t>
            </a:r>
            <a:r>
              <a:rPr lang="en-US" err="1"/>
              <a:t>titel</a:t>
            </a:r>
            <a:r>
              <a:rPr lang="en-US"/>
              <a:t> van de </a:t>
            </a:r>
            <a:r>
              <a:rPr lang="en-US" err="1"/>
              <a:t>themapresentatie</a:t>
            </a:r>
            <a:r>
              <a:rPr lang="en-US"/>
              <a:t> </a:t>
            </a:r>
            <a:r>
              <a:rPr lang="en-US" err="1"/>
              <a:t>rond</a:t>
            </a:r>
            <a:r>
              <a:rPr lang="en-US"/>
              <a:t> </a:t>
            </a:r>
            <a:r>
              <a:rPr lang="en-US" err="1"/>
              <a:t>gezondheid</a:t>
            </a:r>
            <a:r>
              <a:rPr lang="en-US"/>
              <a:t> &amp; milieu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600000"/>
            <a:ext cx="2057400" cy="27384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2558709-CB26-4BF5-B32C-B4E60F42CCA9}" type="datetime1">
              <a:rPr lang="nl-BE" smtClean="0"/>
              <a:pPr/>
              <a:t>3/11/2025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898800"/>
            <a:ext cx="1295467" cy="6826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6400" y="507600"/>
            <a:ext cx="1011607" cy="101732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600" y="496800"/>
            <a:ext cx="1074475" cy="106304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9600" y="471600"/>
            <a:ext cx="548668" cy="114877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07600"/>
            <a:ext cx="1011607" cy="1005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9255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ALLE THEMA'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0000" y="2160000"/>
            <a:ext cx="5040000" cy="1080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err="1"/>
              <a:t>Hier</a:t>
            </a:r>
            <a:r>
              <a:rPr lang="en-US"/>
              <a:t> </a:t>
            </a:r>
            <a:r>
              <a:rPr lang="en-US" err="1"/>
              <a:t>komt</a:t>
            </a:r>
            <a:r>
              <a:rPr lang="en-US"/>
              <a:t> de </a:t>
            </a:r>
            <a:r>
              <a:rPr lang="en-US" err="1"/>
              <a:t>titel</a:t>
            </a:r>
            <a:r>
              <a:rPr lang="en-US"/>
              <a:t> van de </a:t>
            </a:r>
            <a:r>
              <a:rPr lang="en-US" err="1"/>
              <a:t>presentatie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600000"/>
            <a:ext cx="2057400" cy="27384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2558709-CB26-4BF5-B32C-B4E60F42CCA9}" type="datetime1">
              <a:rPr lang="nl-BE" smtClean="0"/>
              <a:pPr/>
              <a:t>3/11/2025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898800"/>
            <a:ext cx="1295467" cy="68266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1461" y="509194"/>
            <a:ext cx="899206" cy="89412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2837" y="551582"/>
            <a:ext cx="665514" cy="817922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1321" y="605275"/>
            <a:ext cx="848404" cy="721397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3602" y="658966"/>
            <a:ext cx="924607" cy="624872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398"/>
            <a:ext cx="980490" cy="57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9891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houdstaf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000" y="460800"/>
            <a:ext cx="8244000" cy="3600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440F9-096D-4BE8-820E-C5E10E2F52C9}" type="datetime1">
              <a:rPr lang="nl-BE" smtClean="0"/>
              <a:t>3/11/2025</a:t>
            </a:fld>
            <a:endParaRPr lang="nl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539750" y="1054799"/>
            <a:ext cx="8243888" cy="3506400"/>
          </a:xfrm>
        </p:spPr>
        <p:txBody>
          <a:bodyPr/>
          <a:lstStyle>
            <a:lvl1pPr marL="0" indent="-360000">
              <a:lnSpc>
                <a:spcPct val="100000"/>
              </a:lnSpc>
              <a:spcAft>
                <a:spcPts val="1800"/>
              </a:spcAft>
              <a:buClr>
                <a:schemeClr val="bg1"/>
              </a:buClr>
              <a:buSzPct val="112000"/>
              <a:buFont typeface="+mj-lt"/>
              <a:buAutoNum type="arabicPeriod"/>
              <a:defRPr/>
            </a:lvl1pPr>
          </a:lstStyle>
          <a:p>
            <a:pPr lvl="0"/>
            <a:r>
              <a:rPr lang="en-US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23298998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oofdstuk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2000" y="2332800"/>
            <a:ext cx="7560000" cy="3600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Plaats</a:t>
            </a:r>
            <a:r>
              <a:rPr lang="en-US"/>
              <a:t> </a:t>
            </a:r>
            <a:r>
              <a:rPr lang="en-US" err="1"/>
              <a:t>hier</a:t>
            </a:r>
            <a:r>
              <a:rPr lang="en-US"/>
              <a:t> de </a:t>
            </a:r>
            <a:r>
              <a:rPr lang="en-US" err="1"/>
              <a:t>titel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6650" y="1789200"/>
            <a:ext cx="1790700" cy="468000"/>
          </a:xfrm>
        </p:spPr>
        <p:txBody>
          <a:bodyPr/>
          <a:lstStyle>
            <a:lvl1pPr marL="27450" indent="0" algn="ctr">
              <a:buNone/>
              <a:defRPr sz="3500" b="1"/>
            </a:lvl1pPr>
          </a:lstStyle>
          <a:p>
            <a:pPr lvl="0"/>
            <a:r>
              <a:rPr lang="nl-BE"/>
              <a:t>#.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92163" y="2761200"/>
            <a:ext cx="7559675" cy="393700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nl-BE"/>
              <a:t>van het hoofdstuk</a:t>
            </a:r>
          </a:p>
        </p:txBody>
      </p:sp>
    </p:spTree>
    <p:extLst>
      <p:ext uri="{BB962C8B-B14F-4D97-AF65-F5344CB8AC3E}">
        <p14:creationId xmlns:p14="http://schemas.microsoft.com/office/powerpoint/2010/main" val="12735040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2000" y="2332800"/>
            <a:ext cx="7560000" cy="3600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Plaats</a:t>
            </a:r>
            <a:r>
              <a:rPr lang="en-US"/>
              <a:t> </a:t>
            </a:r>
            <a:r>
              <a:rPr lang="en-US" err="1"/>
              <a:t>hier</a:t>
            </a:r>
            <a:r>
              <a:rPr lang="en-US"/>
              <a:t> de </a:t>
            </a:r>
            <a:r>
              <a:rPr lang="en-US" err="1"/>
              <a:t>titel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6650" y="1789200"/>
            <a:ext cx="1790700" cy="468000"/>
          </a:xfrm>
        </p:spPr>
        <p:txBody>
          <a:bodyPr/>
          <a:lstStyle>
            <a:lvl1pPr marL="27450" indent="0" algn="ctr">
              <a:buNone/>
              <a:defRPr sz="3500" b="1"/>
            </a:lvl1pPr>
          </a:lstStyle>
          <a:p>
            <a:pPr lvl="0"/>
            <a:r>
              <a:rPr lang="nl-BE"/>
              <a:t>#.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92163" y="2761200"/>
            <a:ext cx="7559675" cy="393700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nl-BE"/>
              <a:t>van het hoofdstuk</a:t>
            </a:r>
          </a:p>
        </p:txBody>
      </p:sp>
    </p:spTree>
    <p:extLst>
      <p:ext uri="{BB962C8B-B14F-4D97-AF65-F5344CB8AC3E}">
        <p14:creationId xmlns:p14="http://schemas.microsoft.com/office/powerpoint/2010/main" val="11894727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2000" y="2332800"/>
            <a:ext cx="7560000" cy="3600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Plaats</a:t>
            </a:r>
            <a:r>
              <a:rPr lang="en-US"/>
              <a:t> </a:t>
            </a:r>
            <a:r>
              <a:rPr lang="en-US" err="1"/>
              <a:t>hier</a:t>
            </a:r>
            <a:r>
              <a:rPr lang="en-US"/>
              <a:t> de </a:t>
            </a:r>
            <a:r>
              <a:rPr lang="en-US" err="1"/>
              <a:t>titel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6650" y="1789200"/>
            <a:ext cx="1790700" cy="468000"/>
          </a:xfrm>
        </p:spPr>
        <p:txBody>
          <a:bodyPr/>
          <a:lstStyle>
            <a:lvl1pPr marL="27450" indent="0" algn="ctr">
              <a:buNone/>
              <a:defRPr sz="3500" b="1"/>
            </a:lvl1pPr>
          </a:lstStyle>
          <a:p>
            <a:pPr lvl="0"/>
            <a:r>
              <a:rPr lang="nl-BE"/>
              <a:t>#.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92163" y="2761200"/>
            <a:ext cx="7559675" cy="393700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nl-BE"/>
              <a:t>van het hoofdstuk</a:t>
            </a:r>
          </a:p>
        </p:txBody>
      </p:sp>
    </p:spTree>
    <p:extLst>
      <p:ext uri="{BB962C8B-B14F-4D97-AF65-F5344CB8AC3E}">
        <p14:creationId xmlns:p14="http://schemas.microsoft.com/office/powerpoint/2010/main" val="32564766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2000" y="2332800"/>
            <a:ext cx="7560000" cy="3600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Plaats</a:t>
            </a:r>
            <a:r>
              <a:rPr lang="en-US"/>
              <a:t> </a:t>
            </a:r>
            <a:r>
              <a:rPr lang="en-US" err="1"/>
              <a:t>hier</a:t>
            </a:r>
            <a:r>
              <a:rPr lang="en-US"/>
              <a:t> de </a:t>
            </a:r>
            <a:r>
              <a:rPr lang="en-US" err="1"/>
              <a:t>titel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6650" y="1789200"/>
            <a:ext cx="1790700" cy="468000"/>
          </a:xfrm>
        </p:spPr>
        <p:txBody>
          <a:bodyPr/>
          <a:lstStyle>
            <a:lvl1pPr marL="27450" indent="0" algn="ctr">
              <a:buNone/>
              <a:defRPr sz="3500" b="1"/>
            </a:lvl1pPr>
          </a:lstStyle>
          <a:p>
            <a:pPr lvl="0"/>
            <a:r>
              <a:rPr lang="nl-BE"/>
              <a:t>#.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92163" y="2761200"/>
            <a:ext cx="7559675" cy="393700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nl-BE"/>
              <a:t>van het hoofdstuk</a:t>
            </a:r>
          </a:p>
        </p:txBody>
      </p:sp>
    </p:spTree>
    <p:extLst>
      <p:ext uri="{BB962C8B-B14F-4D97-AF65-F5344CB8AC3E}">
        <p14:creationId xmlns:p14="http://schemas.microsoft.com/office/powerpoint/2010/main" val="18360258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2000" y="2332800"/>
            <a:ext cx="7560000" cy="3600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Plaats</a:t>
            </a:r>
            <a:r>
              <a:rPr lang="en-US"/>
              <a:t> </a:t>
            </a:r>
            <a:r>
              <a:rPr lang="en-US" err="1"/>
              <a:t>hier</a:t>
            </a:r>
            <a:r>
              <a:rPr lang="en-US"/>
              <a:t> de </a:t>
            </a:r>
            <a:r>
              <a:rPr lang="en-US" err="1"/>
              <a:t>titel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6650" y="1789200"/>
            <a:ext cx="1790700" cy="468000"/>
          </a:xfrm>
        </p:spPr>
        <p:txBody>
          <a:bodyPr/>
          <a:lstStyle>
            <a:lvl1pPr marL="27450" indent="0" algn="ctr">
              <a:buNone/>
              <a:defRPr sz="3500" b="1"/>
            </a:lvl1pPr>
          </a:lstStyle>
          <a:p>
            <a:pPr lvl="0"/>
            <a:r>
              <a:rPr lang="nl-BE"/>
              <a:t>#.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92163" y="2761200"/>
            <a:ext cx="7559675" cy="393700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nl-BE"/>
              <a:t>van het hoofdstuk</a:t>
            </a:r>
          </a:p>
        </p:txBody>
      </p:sp>
    </p:spTree>
    <p:extLst>
      <p:ext uri="{BB962C8B-B14F-4D97-AF65-F5344CB8AC3E}">
        <p14:creationId xmlns:p14="http://schemas.microsoft.com/office/powerpoint/2010/main" val="14939964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dan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9"/>
          <p:cNvSpPr/>
          <p:nvPr userDrawn="1"/>
        </p:nvSpPr>
        <p:spPr>
          <a:xfrm>
            <a:off x="0" y="0"/>
            <a:ext cx="8104714" cy="5143500"/>
          </a:xfrm>
          <a:custGeom>
            <a:avLst/>
            <a:gdLst>
              <a:gd name="connsiteX0" fmla="*/ 0 w 8104714"/>
              <a:gd name="connsiteY0" fmla="*/ 0 h 5143500"/>
              <a:gd name="connsiteX1" fmla="*/ 8104714 w 8104714"/>
              <a:gd name="connsiteY1" fmla="*/ 0 h 5143500"/>
              <a:gd name="connsiteX2" fmla="*/ 5134956 w 8104714"/>
              <a:gd name="connsiteY2" fmla="*/ 5143500 h 5143500"/>
              <a:gd name="connsiteX3" fmla="*/ 931045 w 8104714"/>
              <a:gd name="connsiteY3" fmla="*/ 5143500 h 5143500"/>
              <a:gd name="connsiteX4" fmla="*/ 0 w 8104714"/>
              <a:gd name="connsiteY4" fmla="*/ 353097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04714" h="5143500">
                <a:moveTo>
                  <a:pt x="0" y="0"/>
                </a:moveTo>
                <a:lnTo>
                  <a:pt x="8104714" y="0"/>
                </a:lnTo>
                <a:lnTo>
                  <a:pt x="5134956" y="5143500"/>
                </a:lnTo>
                <a:lnTo>
                  <a:pt x="931045" y="5143500"/>
                </a:lnTo>
                <a:lnTo>
                  <a:pt x="0" y="353097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800" y="3492736"/>
            <a:ext cx="1762216" cy="930323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20000" y="720000"/>
            <a:ext cx="6120000" cy="630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15480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err="1"/>
              <a:t>Voornaam</a:t>
            </a:r>
            <a:r>
              <a:rPr lang="en-US"/>
              <a:t> </a:t>
            </a:r>
            <a:r>
              <a:rPr lang="en-US" err="1"/>
              <a:t>Naam</a:t>
            </a:r>
            <a:endParaRPr lang="en-US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720725" y="18828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naam@gezondleven.be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720725" y="22140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err="1"/>
              <a:t>Telefoon</a:t>
            </a:r>
            <a:r>
              <a:rPr lang="en-US"/>
              <a:t>#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720000" y="2628000"/>
            <a:ext cx="2540000" cy="21544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BE" sz="1400">
                <a:solidFill>
                  <a:schemeClr val="bg2"/>
                </a:solidFill>
              </a:rPr>
              <a:t>gezondleven.be</a:t>
            </a:r>
          </a:p>
        </p:txBody>
      </p:sp>
    </p:spTree>
    <p:extLst>
      <p:ext uri="{BB962C8B-B14F-4D97-AF65-F5344CB8AC3E}">
        <p14:creationId xmlns:p14="http://schemas.microsoft.com/office/powerpoint/2010/main" val="6154391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dankt alternatie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800" y="3492736"/>
            <a:ext cx="1762216" cy="930323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15480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err="1"/>
              <a:t>Voornaam</a:t>
            </a:r>
            <a:r>
              <a:rPr lang="en-US"/>
              <a:t> </a:t>
            </a:r>
            <a:r>
              <a:rPr lang="en-US" err="1"/>
              <a:t>Naam</a:t>
            </a:r>
            <a:endParaRPr lang="en-US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720725" y="18828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naam@gezondleven.be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720725" y="22140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err="1"/>
              <a:t>Telefoon</a:t>
            </a:r>
            <a:r>
              <a:rPr lang="en-US"/>
              <a:t>#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720000" y="2628000"/>
            <a:ext cx="2540000" cy="21544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BE" sz="1400">
                <a:solidFill>
                  <a:schemeClr val="bg2"/>
                </a:solidFill>
              </a:rPr>
              <a:t>gezondleven.be</a:t>
            </a:r>
          </a:p>
        </p:txBody>
      </p:sp>
    </p:spTree>
    <p:extLst>
      <p:ext uri="{BB962C8B-B14F-4D97-AF65-F5344CB8AC3E}">
        <p14:creationId xmlns:p14="http://schemas.microsoft.com/office/powerpoint/2010/main" val="3253334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alternatief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/>
          <p:nvPr userDrawn="1"/>
        </p:nvSpPr>
        <p:spPr>
          <a:xfrm>
            <a:off x="0" y="1"/>
            <a:ext cx="7858600" cy="5143500"/>
          </a:xfrm>
          <a:custGeom>
            <a:avLst/>
            <a:gdLst>
              <a:gd name="connsiteX0" fmla="*/ 0 w 7858600"/>
              <a:gd name="connsiteY0" fmla="*/ 0 h 5143500"/>
              <a:gd name="connsiteX1" fmla="*/ 7858600 w 7858600"/>
              <a:gd name="connsiteY1" fmla="*/ 0 h 5143500"/>
              <a:gd name="connsiteX2" fmla="*/ 4888941 w 7858600"/>
              <a:gd name="connsiteY2" fmla="*/ 5143500 h 5143500"/>
              <a:gd name="connsiteX3" fmla="*/ 1508259 w 7858600"/>
              <a:gd name="connsiteY3" fmla="*/ 5143500 h 5143500"/>
              <a:gd name="connsiteX4" fmla="*/ 0 w 7858600"/>
              <a:gd name="connsiteY4" fmla="*/ 2531170 h 5143500"/>
              <a:gd name="connsiteX5" fmla="*/ 0 w 7858600"/>
              <a:gd name="connsiteY5" fmla="*/ 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58600" h="5143500">
                <a:moveTo>
                  <a:pt x="0" y="0"/>
                </a:moveTo>
                <a:lnTo>
                  <a:pt x="7858600" y="0"/>
                </a:lnTo>
                <a:lnTo>
                  <a:pt x="4888941" y="5143500"/>
                </a:lnTo>
                <a:lnTo>
                  <a:pt x="1508259" y="5143500"/>
                </a:lnTo>
                <a:lnTo>
                  <a:pt x="0" y="253117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1260000"/>
            <a:ext cx="5040000" cy="720000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BE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800" y="3492736"/>
            <a:ext cx="1762216" cy="930323"/>
          </a:xfrm>
          <a:prstGeom prst="rect">
            <a:avLst/>
          </a:prstGeom>
        </p:spPr>
      </p:pic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2224800"/>
            <a:ext cx="2057400" cy="273844"/>
          </a:xfrm>
        </p:spPr>
        <p:txBody>
          <a:bodyPr/>
          <a:lstStyle/>
          <a:p>
            <a:fld id="{AD73AED1-329C-4C76-B5FE-B1047D53A16F}" type="datetime1">
              <a:rPr lang="nl-BE" smtClean="0"/>
              <a:t>3/11/2025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0524196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2000" y="2332800"/>
            <a:ext cx="7560000" cy="3600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Plaats</a:t>
            </a:r>
            <a:r>
              <a:rPr lang="en-US"/>
              <a:t> </a:t>
            </a:r>
            <a:r>
              <a:rPr lang="en-US" err="1"/>
              <a:t>hier</a:t>
            </a:r>
            <a:r>
              <a:rPr lang="en-US"/>
              <a:t> de </a:t>
            </a:r>
            <a:r>
              <a:rPr lang="en-US" err="1"/>
              <a:t>titel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6650" y="1789200"/>
            <a:ext cx="1790700" cy="468000"/>
          </a:xfrm>
        </p:spPr>
        <p:txBody>
          <a:bodyPr/>
          <a:lstStyle>
            <a:lvl1pPr marL="27450" indent="0" algn="ctr">
              <a:buNone/>
              <a:defRPr sz="3500" b="1"/>
            </a:lvl1pPr>
          </a:lstStyle>
          <a:p>
            <a:pPr lvl="0"/>
            <a:r>
              <a:rPr lang="nl-BE"/>
              <a:t>#.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92163" y="2761200"/>
            <a:ext cx="7559675" cy="393700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nl-BE"/>
              <a:t>van het hoofdstuk</a:t>
            </a:r>
          </a:p>
        </p:txBody>
      </p:sp>
    </p:spTree>
    <p:extLst>
      <p:ext uri="{BB962C8B-B14F-4D97-AF65-F5344CB8AC3E}">
        <p14:creationId xmlns:p14="http://schemas.microsoft.com/office/powerpoint/2010/main" val="37062163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2000" y="2332800"/>
            <a:ext cx="7560000" cy="3600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Plaats</a:t>
            </a:r>
            <a:r>
              <a:rPr lang="en-US"/>
              <a:t> </a:t>
            </a:r>
            <a:r>
              <a:rPr lang="en-US" err="1"/>
              <a:t>hier</a:t>
            </a:r>
            <a:r>
              <a:rPr lang="en-US"/>
              <a:t> de </a:t>
            </a:r>
            <a:r>
              <a:rPr lang="en-US" err="1"/>
              <a:t>titel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6650" y="1789200"/>
            <a:ext cx="1790700" cy="468000"/>
          </a:xfrm>
        </p:spPr>
        <p:txBody>
          <a:bodyPr/>
          <a:lstStyle>
            <a:lvl1pPr marL="27450" indent="0" algn="ctr">
              <a:buNone/>
              <a:defRPr sz="3500" b="1"/>
            </a:lvl1pPr>
          </a:lstStyle>
          <a:p>
            <a:pPr lvl="0"/>
            <a:r>
              <a:rPr lang="nl-BE"/>
              <a:t>#.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92163" y="2761200"/>
            <a:ext cx="7559675" cy="393700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nl-BE"/>
              <a:t>van het hoofdstuk</a:t>
            </a:r>
          </a:p>
        </p:txBody>
      </p:sp>
    </p:spTree>
    <p:extLst>
      <p:ext uri="{BB962C8B-B14F-4D97-AF65-F5344CB8AC3E}">
        <p14:creationId xmlns:p14="http://schemas.microsoft.com/office/powerpoint/2010/main" val="6924521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2000" y="2332800"/>
            <a:ext cx="7560000" cy="3600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Plaats</a:t>
            </a:r>
            <a:r>
              <a:rPr lang="en-US"/>
              <a:t> </a:t>
            </a:r>
            <a:r>
              <a:rPr lang="en-US" err="1"/>
              <a:t>hier</a:t>
            </a:r>
            <a:r>
              <a:rPr lang="en-US"/>
              <a:t> de </a:t>
            </a:r>
            <a:r>
              <a:rPr lang="en-US" err="1"/>
              <a:t>titel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6650" y="1789200"/>
            <a:ext cx="1790700" cy="468000"/>
          </a:xfrm>
        </p:spPr>
        <p:txBody>
          <a:bodyPr/>
          <a:lstStyle>
            <a:lvl1pPr marL="27450" indent="0" algn="ctr">
              <a:buNone/>
              <a:defRPr sz="3500" b="1"/>
            </a:lvl1pPr>
          </a:lstStyle>
          <a:p>
            <a:pPr lvl="0"/>
            <a:r>
              <a:rPr lang="nl-BE"/>
              <a:t>#.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92163" y="2761200"/>
            <a:ext cx="7559675" cy="393700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nl-BE"/>
              <a:t>van het hoofdstuk</a:t>
            </a:r>
          </a:p>
        </p:txBody>
      </p:sp>
    </p:spTree>
    <p:extLst>
      <p:ext uri="{BB962C8B-B14F-4D97-AF65-F5344CB8AC3E}">
        <p14:creationId xmlns:p14="http://schemas.microsoft.com/office/powerpoint/2010/main" val="40772050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2000" y="2332800"/>
            <a:ext cx="7560000" cy="3600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Plaats</a:t>
            </a:r>
            <a:r>
              <a:rPr lang="en-US"/>
              <a:t> </a:t>
            </a:r>
            <a:r>
              <a:rPr lang="en-US" err="1"/>
              <a:t>hier</a:t>
            </a:r>
            <a:r>
              <a:rPr lang="en-US"/>
              <a:t> de </a:t>
            </a:r>
            <a:r>
              <a:rPr lang="en-US" err="1"/>
              <a:t>titel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6650" y="1789200"/>
            <a:ext cx="1790700" cy="468000"/>
          </a:xfrm>
        </p:spPr>
        <p:txBody>
          <a:bodyPr/>
          <a:lstStyle>
            <a:lvl1pPr marL="27450" indent="0" algn="ctr">
              <a:buNone/>
              <a:defRPr sz="3500" b="1"/>
            </a:lvl1pPr>
          </a:lstStyle>
          <a:p>
            <a:pPr lvl="0"/>
            <a:r>
              <a:rPr lang="nl-BE"/>
              <a:t>#.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92163" y="2761200"/>
            <a:ext cx="7559675" cy="393700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nl-BE"/>
              <a:t>van het hoofdstuk</a:t>
            </a:r>
          </a:p>
        </p:txBody>
      </p:sp>
    </p:spTree>
    <p:extLst>
      <p:ext uri="{BB962C8B-B14F-4D97-AF65-F5344CB8AC3E}">
        <p14:creationId xmlns:p14="http://schemas.microsoft.com/office/powerpoint/2010/main" val="158432354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dan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9"/>
          <p:cNvSpPr/>
          <p:nvPr userDrawn="1"/>
        </p:nvSpPr>
        <p:spPr>
          <a:xfrm>
            <a:off x="0" y="0"/>
            <a:ext cx="8104714" cy="5143500"/>
          </a:xfrm>
          <a:custGeom>
            <a:avLst/>
            <a:gdLst>
              <a:gd name="connsiteX0" fmla="*/ 0 w 8104714"/>
              <a:gd name="connsiteY0" fmla="*/ 0 h 5143500"/>
              <a:gd name="connsiteX1" fmla="*/ 8104714 w 8104714"/>
              <a:gd name="connsiteY1" fmla="*/ 0 h 5143500"/>
              <a:gd name="connsiteX2" fmla="*/ 5134956 w 8104714"/>
              <a:gd name="connsiteY2" fmla="*/ 5143500 h 5143500"/>
              <a:gd name="connsiteX3" fmla="*/ 931045 w 8104714"/>
              <a:gd name="connsiteY3" fmla="*/ 5143500 h 5143500"/>
              <a:gd name="connsiteX4" fmla="*/ 0 w 8104714"/>
              <a:gd name="connsiteY4" fmla="*/ 353097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04714" h="5143500">
                <a:moveTo>
                  <a:pt x="0" y="0"/>
                </a:moveTo>
                <a:lnTo>
                  <a:pt x="8104714" y="0"/>
                </a:lnTo>
                <a:lnTo>
                  <a:pt x="5134956" y="5143500"/>
                </a:lnTo>
                <a:lnTo>
                  <a:pt x="931045" y="5143500"/>
                </a:lnTo>
                <a:lnTo>
                  <a:pt x="0" y="353097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800" y="3492736"/>
            <a:ext cx="1762216" cy="930323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20000" y="720000"/>
            <a:ext cx="6120000" cy="630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15480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err="1"/>
              <a:t>Voornaam</a:t>
            </a:r>
            <a:r>
              <a:rPr lang="en-US"/>
              <a:t> </a:t>
            </a:r>
            <a:r>
              <a:rPr lang="en-US" err="1"/>
              <a:t>Naam</a:t>
            </a:r>
            <a:endParaRPr lang="en-US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720725" y="18828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naam@gezondleven.be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720725" y="22140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err="1"/>
              <a:t>Telefoon</a:t>
            </a:r>
            <a:r>
              <a:rPr lang="en-US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302822941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dankt alternatie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800" y="3492736"/>
            <a:ext cx="1762216" cy="930323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15480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err="1"/>
              <a:t>Voornaam</a:t>
            </a:r>
            <a:r>
              <a:rPr lang="en-US"/>
              <a:t> </a:t>
            </a:r>
            <a:r>
              <a:rPr lang="en-US" err="1"/>
              <a:t>Naam</a:t>
            </a:r>
            <a:endParaRPr lang="en-US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720725" y="18828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naam@gezondleven.be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720725" y="22140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err="1"/>
              <a:t>Telefoon</a:t>
            </a:r>
            <a:r>
              <a:rPr lang="en-US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103865708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edan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9"/>
          <p:cNvSpPr/>
          <p:nvPr userDrawn="1"/>
        </p:nvSpPr>
        <p:spPr>
          <a:xfrm>
            <a:off x="0" y="0"/>
            <a:ext cx="8104714" cy="5143500"/>
          </a:xfrm>
          <a:custGeom>
            <a:avLst/>
            <a:gdLst>
              <a:gd name="connsiteX0" fmla="*/ 0 w 8104714"/>
              <a:gd name="connsiteY0" fmla="*/ 0 h 5143500"/>
              <a:gd name="connsiteX1" fmla="*/ 8104714 w 8104714"/>
              <a:gd name="connsiteY1" fmla="*/ 0 h 5143500"/>
              <a:gd name="connsiteX2" fmla="*/ 5134956 w 8104714"/>
              <a:gd name="connsiteY2" fmla="*/ 5143500 h 5143500"/>
              <a:gd name="connsiteX3" fmla="*/ 931045 w 8104714"/>
              <a:gd name="connsiteY3" fmla="*/ 5143500 h 5143500"/>
              <a:gd name="connsiteX4" fmla="*/ 0 w 8104714"/>
              <a:gd name="connsiteY4" fmla="*/ 353097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04714" h="5143500">
                <a:moveTo>
                  <a:pt x="0" y="0"/>
                </a:moveTo>
                <a:lnTo>
                  <a:pt x="8104714" y="0"/>
                </a:lnTo>
                <a:lnTo>
                  <a:pt x="5134956" y="5143500"/>
                </a:lnTo>
                <a:lnTo>
                  <a:pt x="931045" y="5143500"/>
                </a:lnTo>
                <a:lnTo>
                  <a:pt x="0" y="353097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800" y="3492736"/>
            <a:ext cx="1762216" cy="930323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20000" y="720000"/>
            <a:ext cx="6120000" cy="630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15480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err="1"/>
              <a:t>Voornaam</a:t>
            </a:r>
            <a:r>
              <a:rPr lang="en-US"/>
              <a:t> </a:t>
            </a:r>
            <a:r>
              <a:rPr lang="en-US" err="1"/>
              <a:t>Naam</a:t>
            </a:r>
            <a:endParaRPr lang="en-US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720725" y="18828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naam@gezondleven.be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720725" y="22140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err="1"/>
              <a:t>Telefoon</a:t>
            </a:r>
            <a:r>
              <a:rPr lang="en-US"/>
              <a:t>#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720000" y="2628000"/>
            <a:ext cx="2540000" cy="21544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BE" sz="1400">
                <a:solidFill>
                  <a:schemeClr val="bg2"/>
                </a:solidFill>
              </a:rPr>
              <a:t>gezondleven.be</a:t>
            </a:r>
          </a:p>
        </p:txBody>
      </p:sp>
    </p:spTree>
    <p:extLst>
      <p:ext uri="{BB962C8B-B14F-4D97-AF65-F5344CB8AC3E}">
        <p14:creationId xmlns:p14="http://schemas.microsoft.com/office/powerpoint/2010/main" val="121935111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edankt alternatie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800" y="3492736"/>
            <a:ext cx="1762216" cy="930323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15480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err="1"/>
              <a:t>Voornaam</a:t>
            </a:r>
            <a:r>
              <a:rPr lang="en-US"/>
              <a:t> </a:t>
            </a:r>
            <a:r>
              <a:rPr lang="en-US" err="1"/>
              <a:t>Naam</a:t>
            </a:r>
            <a:endParaRPr lang="en-US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720725" y="18828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naam@gezondleven.be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720725" y="22140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err="1"/>
              <a:t>Telefoon</a:t>
            </a:r>
            <a:r>
              <a:rPr lang="en-US"/>
              <a:t>#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720000" y="2628000"/>
            <a:ext cx="2540000" cy="21544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BE" sz="1400">
                <a:solidFill>
                  <a:schemeClr val="bg2"/>
                </a:solidFill>
              </a:rPr>
              <a:t>gezondleven.be</a:t>
            </a:r>
          </a:p>
        </p:txBody>
      </p:sp>
    </p:spTree>
    <p:extLst>
      <p:ext uri="{BB962C8B-B14F-4D97-AF65-F5344CB8AC3E}">
        <p14:creationId xmlns:p14="http://schemas.microsoft.com/office/powerpoint/2010/main" val="3133592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0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1260000"/>
            <a:ext cx="6120000" cy="1440000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BE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800" y="3492736"/>
            <a:ext cx="1762216" cy="930323"/>
          </a:xfrm>
          <a:prstGeom prst="rect">
            <a:avLst/>
          </a:prstGeom>
        </p:spPr>
      </p:pic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774C5-FF33-4292-8B64-49963CA21661}" type="datetime1">
              <a:rPr lang="nl-BE" smtClean="0"/>
              <a:t>3/11/2025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8488848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alternatief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/>
          <p:nvPr userDrawn="1"/>
        </p:nvSpPr>
        <p:spPr>
          <a:xfrm>
            <a:off x="0" y="1"/>
            <a:ext cx="7858600" cy="5143500"/>
          </a:xfrm>
          <a:custGeom>
            <a:avLst/>
            <a:gdLst>
              <a:gd name="connsiteX0" fmla="*/ 0 w 7858600"/>
              <a:gd name="connsiteY0" fmla="*/ 0 h 5143500"/>
              <a:gd name="connsiteX1" fmla="*/ 7858600 w 7858600"/>
              <a:gd name="connsiteY1" fmla="*/ 0 h 5143500"/>
              <a:gd name="connsiteX2" fmla="*/ 4888941 w 7858600"/>
              <a:gd name="connsiteY2" fmla="*/ 5143500 h 5143500"/>
              <a:gd name="connsiteX3" fmla="*/ 1508259 w 7858600"/>
              <a:gd name="connsiteY3" fmla="*/ 5143500 h 5143500"/>
              <a:gd name="connsiteX4" fmla="*/ 0 w 7858600"/>
              <a:gd name="connsiteY4" fmla="*/ 2531170 h 5143500"/>
              <a:gd name="connsiteX5" fmla="*/ 0 w 7858600"/>
              <a:gd name="connsiteY5" fmla="*/ 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58600" h="5143500">
                <a:moveTo>
                  <a:pt x="0" y="0"/>
                </a:moveTo>
                <a:lnTo>
                  <a:pt x="7858600" y="0"/>
                </a:lnTo>
                <a:lnTo>
                  <a:pt x="4888941" y="5143500"/>
                </a:lnTo>
                <a:lnTo>
                  <a:pt x="1508259" y="5143500"/>
                </a:lnTo>
                <a:lnTo>
                  <a:pt x="0" y="253117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1260000"/>
            <a:ext cx="5040000" cy="720000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BE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800" y="3492736"/>
            <a:ext cx="1762216" cy="930323"/>
          </a:xfrm>
          <a:prstGeom prst="rect">
            <a:avLst/>
          </a:prstGeom>
        </p:spPr>
      </p:pic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2224800"/>
            <a:ext cx="2057400" cy="273844"/>
          </a:xfrm>
        </p:spPr>
        <p:txBody>
          <a:bodyPr/>
          <a:lstStyle/>
          <a:p>
            <a:fld id="{AD73AED1-329C-4C76-B5FE-B1047D53A16F}" type="datetime1">
              <a:rPr lang="nl-BE" smtClean="0"/>
              <a:t>3/11/2025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66484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alternatief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68" b="2641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Flowchart: Merge 8"/>
          <p:cNvSpPr/>
          <p:nvPr userDrawn="1"/>
        </p:nvSpPr>
        <p:spPr>
          <a:xfrm>
            <a:off x="2777400" y="0"/>
            <a:ext cx="7082972" cy="6096000"/>
          </a:xfrm>
          <a:prstGeom prst="flowChartMerge">
            <a:avLst/>
          </a:prstGeom>
          <a:solidFill>
            <a:schemeClr val="tx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2253600"/>
            <a:ext cx="3492000" cy="720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240000"/>
            <a:ext cx="2057400" cy="27384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BCD64F5-1E45-4747-87AD-DBE227A372FD}" type="datetime1">
              <a:rPr lang="nl-BE" smtClean="0"/>
              <a:t>3/11/2025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1600" y="561600"/>
            <a:ext cx="1295467" cy="682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93944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alternatief 3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68" b="2641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Flowchart: Merge 8"/>
          <p:cNvSpPr/>
          <p:nvPr userDrawn="1"/>
        </p:nvSpPr>
        <p:spPr>
          <a:xfrm>
            <a:off x="2777400" y="0"/>
            <a:ext cx="7082972" cy="6096000"/>
          </a:xfrm>
          <a:prstGeom prst="flowChartMerge">
            <a:avLst/>
          </a:prstGeom>
          <a:solidFill>
            <a:schemeClr val="tx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2253600"/>
            <a:ext cx="3492000" cy="720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240000"/>
            <a:ext cx="2057400" cy="27384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BCD64F5-1E45-4747-87AD-DBE227A372FD}" type="datetime1">
              <a:rPr lang="nl-BE" smtClean="0"/>
              <a:t>3/11/2025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1600" y="561600"/>
            <a:ext cx="1295467" cy="682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6190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alternatief 4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2678275" y="0"/>
            <a:ext cx="6451450" cy="5143500"/>
          </a:xfrm>
          <a:custGeom>
            <a:avLst/>
            <a:gdLst>
              <a:gd name="connsiteX0" fmla="*/ 0 w 6451450"/>
              <a:gd name="connsiteY0" fmla="*/ 0 h 5143500"/>
              <a:gd name="connsiteX1" fmla="*/ 6451450 w 6451450"/>
              <a:gd name="connsiteY1" fmla="*/ 0 h 5143500"/>
              <a:gd name="connsiteX2" fmla="*/ 3481892 w 6451450"/>
              <a:gd name="connsiteY2" fmla="*/ 5143500 h 5143500"/>
              <a:gd name="connsiteX3" fmla="*/ 2969559 w 6451450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51450" h="5143500">
                <a:moveTo>
                  <a:pt x="0" y="0"/>
                </a:moveTo>
                <a:lnTo>
                  <a:pt x="6451450" y="0"/>
                </a:lnTo>
                <a:lnTo>
                  <a:pt x="3481892" y="5143500"/>
                </a:lnTo>
                <a:lnTo>
                  <a:pt x="2969559" y="514350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tIns="720000">
            <a:noAutofit/>
          </a:bodyPr>
          <a:lstStyle>
            <a:lvl1pPr algn="ctr">
              <a:buClr>
                <a:schemeClr val="bg2"/>
              </a:buClr>
              <a:defRPr/>
            </a:lvl1pPr>
          </a:lstStyle>
          <a:p>
            <a:r>
              <a:rPr lang="nl-NL"/>
              <a:t>Klik op het pictogram als u een afbeelding wilt toevoegen</a:t>
            </a:r>
            <a:endParaRPr lang="nl-B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2253600"/>
            <a:ext cx="3240000" cy="720000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240000"/>
            <a:ext cx="2057400" cy="27384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2558709-CB26-4BF5-B32C-B4E60F42CCA9}" type="datetime1">
              <a:rPr lang="nl-BE" smtClean="0"/>
              <a:t>3/11/2025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898800"/>
            <a:ext cx="1295467" cy="682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43114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alternatief 5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2253600"/>
            <a:ext cx="3240000" cy="720000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240000"/>
            <a:ext cx="2057400" cy="27384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2558709-CB26-4BF5-B32C-B4E60F42CCA9}" type="datetime1">
              <a:rPr lang="nl-BE" smtClean="0"/>
              <a:t>3/11/2025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898800"/>
            <a:ext cx="1295467" cy="682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5750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THEMA voeding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0000" y="2160000"/>
            <a:ext cx="5040000" cy="1080000"/>
          </a:xfrm>
        </p:spPr>
        <p:txBody>
          <a:bodyPr/>
          <a:lstStyle>
            <a:lvl1pPr>
              <a:defRPr/>
            </a:lvl1pPr>
          </a:lstStyle>
          <a:p>
            <a:r>
              <a:rPr lang="en-US" err="1"/>
              <a:t>Hier</a:t>
            </a:r>
            <a:r>
              <a:rPr lang="en-US"/>
              <a:t> </a:t>
            </a:r>
            <a:r>
              <a:rPr lang="en-US" err="1"/>
              <a:t>komt</a:t>
            </a:r>
            <a:r>
              <a:rPr lang="en-US"/>
              <a:t> de </a:t>
            </a:r>
            <a:r>
              <a:rPr lang="en-US" err="1"/>
              <a:t>titel</a:t>
            </a:r>
            <a:r>
              <a:rPr lang="en-US"/>
              <a:t> van de </a:t>
            </a:r>
            <a:r>
              <a:rPr lang="en-US" err="1"/>
              <a:t>themapresentatie</a:t>
            </a:r>
            <a:r>
              <a:rPr lang="en-US"/>
              <a:t> </a:t>
            </a:r>
            <a:r>
              <a:rPr lang="en-US" err="1"/>
              <a:t>rond</a:t>
            </a:r>
            <a:r>
              <a:rPr lang="en-US"/>
              <a:t> </a:t>
            </a:r>
            <a:r>
              <a:rPr lang="en-US" err="1"/>
              <a:t>gezonde</a:t>
            </a:r>
            <a:r>
              <a:rPr lang="en-US"/>
              <a:t> </a:t>
            </a:r>
            <a:r>
              <a:rPr lang="en-US" err="1"/>
              <a:t>voeding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600000"/>
            <a:ext cx="2057400" cy="27384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2558709-CB26-4BF5-B32C-B4E60F42CCA9}" type="datetime1">
              <a:rPr lang="nl-BE" smtClean="0"/>
              <a:pPr/>
              <a:t>3/11/2025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898800"/>
            <a:ext cx="1295467" cy="68266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3200" y="511200"/>
            <a:ext cx="730800" cy="78701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7200" y="507600"/>
            <a:ext cx="946800" cy="83972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9999"/>
            <a:ext cx="1090800" cy="64430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5600" y="385200"/>
            <a:ext cx="734400" cy="1050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98633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THEMA beweging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0000" y="2160000"/>
            <a:ext cx="5040000" cy="1080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err="1"/>
              <a:t>Hier</a:t>
            </a:r>
            <a:r>
              <a:rPr lang="en-US"/>
              <a:t> </a:t>
            </a:r>
            <a:r>
              <a:rPr lang="en-US" err="1"/>
              <a:t>komt</a:t>
            </a:r>
            <a:r>
              <a:rPr lang="en-US"/>
              <a:t> de </a:t>
            </a:r>
            <a:r>
              <a:rPr lang="en-US" err="1"/>
              <a:t>titel</a:t>
            </a:r>
            <a:r>
              <a:rPr lang="en-US"/>
              <a:t> van de </a:t>
            </a:r>
            <a:r>
              <a:rPr lang="en-US" err="1"/>
              <a:t>themapresentatie</a:t>
            </a:r>
            <a:r>
              <a:rPr lang="en-US"/>
              <a:t> </a:t>
            </a:r>
            <a:r>
              <a:rPr lang="en-US" err="1"/>
              <a:t>rond</a:t>
            </a:r>
            <a:r>
              <a:rPr lang="en-US"/>
              <a:t> </a:t>
            </a:r>
            <a:r>
              <a:rPr lang="en-US" err="1"/>
              <a:t>beweging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600000"/>
            <a:ext cx="2057400" cy="27384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2558709-CB26-4BF5-B32C-B4E60F42CCA9}" type="datetime1">
              <a:rPr lang="nl-BE" smtClean="0"/>
              <a:pPr/>
              <a:t>3/11/2025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898800"/>
            <a:ext cx="1295467" cy="6826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0800" y="604800"/>
            <a:ext cx="1051200" cy="94908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00" y="687600"/>
            <a:ext cx="1080000" cy="72989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200" y="450000"/>
            <a:ext cx="1069200" cy="95696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600" y="626400"/>
            <a:ext cx="506811" cy="8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05331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THEMA roke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0000" y="2160000"/>
            <a:ext cx="5040000" cy="1080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err="1"/>
              <a:t>Hier</a:t>
            </a:r>
            <a:r>
              <a:rPr lang="en-US"/>
              <a:t> </a:t>
            </a:r>
            <a:r>
              <a:rPr lang="en-US" err="1"/>
              <a:t>komt</a:t>
            </a:r>
            <a:r>
              <a:rPr lang="en-US"/>
              <a:t> de </a:t>
            </a:r>
            <a:r>
              <a:rPr lang="en-US" err="1"/>
              <a:t>titel</a:t>
            </a:r>
            <a:r>
              <a:rPr lang="en-US"/>
              <a:t> van de </a:t>
            </a:r>
            <a:r>
              <a:rPr lang="en-US" err="1"/>
              <a:t>themapresentatie</a:t>
            </a:r>
            <a:r>
              <a:rPr lang="en-US"/>
              <a:t> </a:t>
            </a:r>
            <a:r>
              <a:rPr lang="en-US" err="1"/>
              <a:t>rond</a:t>
            </a:r>
            <a:r>
              <a:rPr lang="en-US"/>
              <a:t> </a:t>
            </a:r>
            <a:r>
              <a:rPr lang="en-US" err="1"/>
              <a:t>tabak</a:t>
            </a:r>
            <a:r>
              <a:rPr lang="en-US"/>
              <a:t>/</a:t>
            </a:r>
            <a:r>
              <a:rPr lang="en-US" err="1"/>
              <a:t>roken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600000"/>
            <a:ext cx="2057400" cy="27384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2558709-CB26-4BF5-B32C-B4E60F42CCA9}" type="datetime1">
              <a:rPr lang="nl-BE" smtClean="0"/>
              <a:pPr/>
              <a:t>3/11/2025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898800"/>
            <a:ext cx="1295467" cy="68266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1600" y="392400"/>
            <a:ext cx="892800" cy="8704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3600" y="406800"/>
            <a:ext cx="752400" cy="1003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1600" y="622800"/>
            <a:ext cx="921600" cy="67025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00" y="554400"/>
            <a:ext cx="932400" cy="79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96569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THEMA geestelijke/mentale gezondhei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0000" y="2160000"/>
            <a:ext cx="5266130" cy="1080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err="1"/>
              <a:t>Hier</a:t>
            </a:r>
            <a:r>
              <a:rPr lang="en-US"/>
              <a:t> </a:t>
            </a:r>
            <a:r>
              <a:rPr lang="en-US" err="1"/>
              <a:t>komt</a:t>
            </a:r>
            <a:r>
              <a:rPr lang="en-US"/>
              <a:t> de </a:t>
            </a:r>
            <a:r>
              <a:rPr lang="en-US" err="1"/>
              <a:t>titel</a:t>
            </a:r>
            <a:r>
              <a:rPr lang="en-US"/>
              <a:t> van de </a:t>
            </a:r>
            <a:r>
              <a:rPr lang="en-US" err="1"/>
              <a:t>themapresentatie</a:t>
            </a:r>
            <a:r>
              <a:rPr lang="en-US"/>
              <a:t> </a:t>
            </a:r>
            <a:r>
              <a:rPr lang="en-US" err="1"/>
              <a:t>rond</a:t>
            </a:r>
            <a:r>
              <a:rPr lang="en-US"/>
              <a:t> </a:t>
            </a:r>
            <a:r>
              <a:rPr lang="en-US" err="1"/>
              <a:t>geestelijke</a:t>
            </a:r>
            <a:r>
              <a:rPr lang="en-US"/>
              <a:t>/</a:t>
            </a:r>
            <a:r>
              <a:rPr lang="en-US" err="1"/>
              <a:t>mentale</a:t>
            </a:r>
            <a:r>
              <a:rPr lang="en-US"/>
              <a:t> </a:t>
            </a:r>
            <a:r>
              <a:rPr lang="en-US" err="1"/>
              <a:t>gezondheid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600000"/>
            <a:ext cx="2057400" cy="27384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2558709-CB26-4BF5-B32C-B4E60F42CCA9}" type="datetime1">
              <a:rPr lang="nl-BE" smtClean="0"/>
              <a:pPr/>
              <a:t>3/11/2025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898800"/>
            <a:ext cx="1295467" cy="6826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62400"/>
            <a:ext cx="757023" cy="93038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3600" y="658800"/>
            <a:ext cx="728128" cy="9130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9600" y="608400"/>
            <a:ext cx="1011289" cy="98239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6800" y="349200"/>
            <a:ext cx="999731" cy="1225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78591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THEMA gezondheid &amp; milieu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0000" y="2160000"/>
            <a:ext cx="5040000" cy="1080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err="1"/>
              <a:t>Hier</a:t>
            </a:r>
            <a:r>
              <a:rPr lang="en-US"/>
              <a:t> </a:t>
            </a:r>
            <a:r>
              <a:rPr lang="en-US" err="1"/>
              <a:t>komt</a:t>
            </a:r>
            <a:r>
              <a:rPr lang="en-US"/>
              <a:t> de </a:t>
            </a:r>
            <a:r>
              <a:rPr lang="en-US" err="1"/>
              <a:t>titel</a:t>
            </a:r>
            <a:r>
              <a:rPr lang="en-US"/>
              <a:t> van de </a:t>
            </a:r>
            <a:r>
              <a:rPr lang="en-US" err="1"/>
              <a:t>themapresentatie</a:t>
            </a:r>
            <a:r>
              <a:rPr lang="en-US"/>
              <a:t> </a:t>
            </a:r>
            <a:r>
              <a:rPr lang="en-US" err="1"/>
              <a:t>rond</a:t>
            </a:r>
            <a:r>
              <a:rPr lang="en-US"/>
              <a:t> </a:t>
            </a:r>
            <a:r>
              <a:rPr lang="en-US" err="1"/>
              <a:t>gezondheid</a:t>
            </a:r>
            <a:r>
              <a:rPr lang="en-US"/>
              <a:t> &amp; milieu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600000"/>
            <a:ext cx="2057400" cy="27384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2558709-CB26-4BF5-B32C-B4E60F42CCA9}" type="datetime1">
              <a:rPr lang="nl-BE" smtClean="0"/>
              <a:pPr/>
              <a:t>3/11/2025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898800"/>
            <a:ext cx="1295467" cy="6826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6400" y="507600"/>
            <a:ext cx="1011607" cy="101732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600" y="496800"/>
            <a:ext cx="1074475" cy="106304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9600" y="471600"/>
            <a:ext cx="548668" cy="114877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07600"/>
            <a:ext cx="1011607" cy="1005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0480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ALLE THEMA'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0000" y="2160000"/>
            <a:ext cx="5040000" cy="1080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err="1"/>
              <a:t>Hier</a:t>
            </a:r>
            <a:r>
              <a:rPr lang="en-US"/>
              <a:t> </a:t>
            </a:r>
            <a:r>
              <a:rPr lang="en-US" err="1"/>
              <a:t>komt</a:t>
            </a:r>
            <a:r>
              <a:rPr lang="en-US"/>
              <a:t> de </a:t>
            </a:r>
            <a:r>
              <a:rPr lang="en-US" err="1"/>
              <a:t>titel</a:t>
            </a:r>
            <a:r>
              <a:rPr lang="en-US"/>
              <a:t> van de </a:t>
            </a:r>
            <a:r>
              <a:rPr lang="en-US" err="1"/>
              <a:t>presentatie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600000"/>
            <a:ext cx="2057400" cy="27384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2558709-CB26-4BF5-B32C-B4E60F42CCA9}" type="datetime1">
              <a:rPr lang="nl-BE" smtClean="0"/>
              <a:pPr/>
              <a:t>3/11/2025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898800"/>
            <a:ext cx="1295467" cy="68266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1461" y="509194"/>
            <a:ext cx="899206" cy="89412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2837" y="551582"/>
            <a:ext cx="665514" cy="817922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1321" y="605275"/>
            <a:ext cx="848404" cy="721397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3602" y="658966"/>
            <a:ext cx="924607" cy="624872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398"/>
            <a:ext cx="980490" cy="57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27721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oto schermbreed en s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539750" y="1368000"/>
            <a:ext cx="8604250" cy="3060000"/>
          </a:xfrm>
        </p:spPr>
        <p:txBody>
          <a:bodyPr/>
          <a:lstStyle/>
          <a:p>
            <a:pPr lvl="0"/>
            <a:r>
              <a:rPr lang="en-US" err="1"/>
              <a:t>Plaats</a:t>
            </a:r>
            <a:r>
              <a:rPr lang="en-US"/>
              <a:t> </a:t>
            </a:r>
            <a:r>
              <a:rPr lang="en-US" err="1"/>
              <a:t>hier</a:t>
            </a:r>
            <a:r>
              <a:rPr lang="en-US"/>
              <a:t> </a:t>
            </a:r>
            <a:r>
              <a:rPr lang="en-US" err="1"/>
              <a:t>een</a:t>
            </a:r>
            <a:r>
              <a:rPr lang="en-US"/>
              <a:t> </a:t>
            </a:r>
            <a:r>
              <a:rPr lang="en-US" err="1"/>
              <a:t>foto</a:t>
            </a:r>
            <a:r>
              <a:rPr lang="en-US"/>
              <a:t> of </a:t>
            </a:r>
            <a:r>
              <a:rPr lang="en-US" err="1"/>
              <a:t>een</a:t>
            </a:r>
            <a:r>
              <a:rPr lang="en-US"/>
              <a:t> film – </a:t>
            </a:r>
            <a:r>
              <a:rPr lang="en-US" err="1"/>
              <a:t>klik</a:t>
            </a:r>
            <a:r>
              <a:rPr lang="en-US"/>
              <a:t> op het </a:t>
            </a:r>
            <a:r>
              <a:rPr lang="en-US" err="1"/>
              <a:t>icoontje</a:t>
            </a:r>
            <a:r>
              <a:rPr lang="en-US"/>
              <a:t> </a:t>
            </a:r>
            <a:r>
              <a:rPr lang="en-US" err="1"/>
              <a:t>hieronder</a:t>
            </a: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539750" y="882650"/>
            <a:ext cx="8243888" cy="270000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20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834144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alternatief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2678275" y="0"/>
            <a:ext cx="6451450" cy="5143500"/>
          </a:xfrm>
          <a:custGeom>
            <a:avLst/>
            <a:gdLst>
              <a:gd name="connsiteX0" fmla="*/ 0 w 6451450"/>
              <a:gd name="connsiteY0" fmla="*/ 0 h 5143500"/>
              <a:gd name="connsiteX1" fmla="*/ 6451450 w 6451450"/>
              <a:gd name="connsiteY1" fmla="*/ 0 h 5143500"/>
              <a:gd name="connsiteX2" fmla="*/ 3481892 w 6451450"/>
              <a:gd name="connsiteY2" fmla="*/ 5143500 h 5143500"/>
              <a:gd name="connsiteX3" fmla="*/ 2969559 w 6451450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51450" h="5143500">
                <a:moveTo>
                  <a:pt x="0" y="0"/>
                </a:moveTo>
                <a:lnTo>
                  <a:pt x="6451450" y="0"/>
                </a:lnTo>
                <a:lnTo>
                  <a:pt x="3481892" y="5143500"/>
                </a:lnTo>
                <a:lnTo>
                  <a:pt x="2969559" y="514350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tIns="720000">
            <a:noAutofit/>
          </a:bodyPr>
          <a:lstStyle>
            <a:lvl1pPr algn="ctr">
              <a:buClr>
                <a:schemeClr val="bg2"/>
              </a:buClr>
              <a:defRPr/>
            </a:lvl1pPr>
          </a:lstStyle>
          <a:p>
            <a:r>
              <a:rPr lang="nl-NL"/>
              <a:t>Klik op het pictogram als u een afbeelding wilt toevoegen</a:t>
            </a:r>
            <a:endParaRPr lang="nl-B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2253600"/>
            <a:ext cx="3240000" cy="720000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240000"/>
            <a:ext cx="2057400" cy="27384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2558709-CB26-4BF5-B32C-B4E60F42CCA9}" type="datetime1">
              <a:rPr lang="nl-BE" smtClean="0"/>
              <a:t>3/11/2025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898800"/>
            <a:ext cx="1295467" cy="682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34479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houdstaf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000" y="460800"/>
            <a:ext cx="8244000" cy="3600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440F9-096D-4BE8-820E-C5E10E2F52C9}" type="datetime1">
              <a:rPr lang="nl-BE" smtClean="0"/>
              <a:t>3/11/2025</a:t>
            </a:fld>
            <a:endParaRPr lang="nl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539750" y="1054799"/>
            <a:ext cx="8243888" cy="3506400"/>
          </a:xfrm>
        </p:spPr>
        <p:txBody>
          <a:bodyPr/>
          <a:lstStyle>
            <a:lvl1pPr marL="0" indent="-360000">
              <a:lnSpc>
                <a:spcPct val="100000"/>
              </a:lnSpc>
              <a:spcAft>
                <a:spcPts val="1800"/>
              </a:spcAft>
              <a:buClr>
                <a:schemeClr val="bg1"/>
              </a:buClr>
              <a:buSzPct val="112000"/>
              <a:buFont typeface="+mj-lt"/>
              <a:buAutoNum type="arabicPeriod"/>
              <a:defRPr/>
            </a:lvl1pPr>
          </a:lstStyle>
          <a:p>
            <a:pPr lvl="0"/>
            <a:r>
              <a:rPr lang="en-US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123440387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053410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539750" y="882650"/>
            <a:ext cx="8243888" cy="270000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20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08179957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 0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2000" y="2332800"/>
            <a:ext cx="7560000" cy="3600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Plaats</a:t>
            </a:r>
            <a:r>
              <a:rPr lang="en-US"/>
              <a:t> </a:t>
            </a:r>
            <a:r>
              <a:rPr lang="en-US" err="1"/>
              <a:t>hier</a:t>
            </a:r>
            <a:r>
              <a:rPr lang="en-US"/>
              <a:t> de </a:t>
            </a:r>
            <a:r>
              <a:rPr lang="en-US" err="1"/>
              <a:t>titel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6650" y="1789200"/>
            <a:ext cx="1790700" cy="468000"/>
          </a:xfrm>
        </p:spPr>
        <p:txBody>
          <a:bodyPr/>
          <a:lstStyle>
            <a:lvl1pPr marL="27450" indent="0" algn="ctr">
              <a:buNone/>
              <a:defRPr sz="3500" b="1"/>
            </a:lvl1pPr>
          </a:lstStyle>
          <a:p>
            <a:pPr lvl="0"/>
            <a:r>
              <a:rPr lang="nl-BE"/>
              <a:t>#.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92163" y="2761200"/>
            <a:ext cx="7559675" cy="393700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nl-BE"/>
              <a:t>van het hoofdstuk</a:t>
            </a:r>
          </a:p>
        </p:txBody>
      </p:sp>
    </p:spTree>
    <p:extLst>
      <p:ext uri="{BB962C8B-B14F-4D97-AF65-F5344CB8AC3E}">
        <p14:creationId xmlns:p14="http://schemas.microsoft.com/office/powerpoint/2010/main" val="247633071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 0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2000" y="2332800"/>
            <a:ext cx="7560000" cy="3600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Plaats</a:t>
            </a:r>
            <a:r>
              <a:rPr lang="en-US"/>
              <a:t> </a:t>
            </a:r>
            <a:r>
              <a:rPr lang="en-US" err="1"/>
              <a:t>hier</a:t>
            </a:r>
            <a:r>
              <a:rPr lang="en-US"/>
              <a:t> de </a:t>
            </a:r>
            <a:r>
              <a:rPr lang="en-US" err="1"/>
              <a:t>titel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6650" y="1789200"/>
            <a:ext cx="1790700" cy="468000"/>
          </a:xfrm>
        </p:spPr>
        <p:txBody>
          <a:bodyPr/>
          <a:lstStyle>
            <a:lvl1pPr marL="27450" indent="0" algn="ctr">
              <a:buNone/>
              <a:defRPr sz="3500" b="1"/>
            </a:lvl1pPr>
          </a:lstStyle>
          <a:p>
            <a:pPr lvl="0"/>
            <a:r>
              <a:rPr lang="nl-BE"/>
              <a:t>#.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92163" y="2761200"/>
            <a:ext cx="7559675" cy="393700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nl-BE"/>
              <a:t>van het hoofdstuk</a:t>
            </a:r>
          </a:p>
        </p:txBody>
      </p:sp>
    </p:spTree>
    <p:extLst>
      <p:ext uri="{BB962C8B-B14F-4D97-AF65-F5344CB8AC3E}">
        <p14:creationId xmlns:p14="http://schemas.microsoft.com/office/powerpoint/2010/main" val="3451471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 03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2000" y="2332800"/>
            <a:ext cx="7560000" cy="3600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Plaats</a:t>
            </a:r>
            <a:r>
              <a:rPr lang="en-US"/>
              <a:t> </a:t>
            </a:r>
            <a:r>
              <a:rPr lang="en-US" err="1"/>
              <a:t>hier</a:t>
            </a:r>
            <a:r>
              <a:rPr lang="en-US"/>
              <a:t> de </a:t>
            </a:r>
            <a:r>
              <a:rPr lang="en-US" err="1"/>
              <a:t>titel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6650" y="1789200"/>
            <a:ext cx="1790700" cy="468000"/>
          </a:xfrm>
        </p:spPr>
        <p:txBody>
          <a:bodyPr/>
          <a:lstStyle>
            <a:lvl1pPr marL="27450" indent="0" algn="ctr">
              <a:buNone/>
              <a:defRPr sz="3500" b="1"/>
            </a:lvl1pPr>
          </a:lstStyle>
          <a:p>
            <a:pPr lvl="0"/>
            <a:r>
              <a:rPr lang="nl-BE"/>
              <a:t>#.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92163" y="2761200"/>
            <a:ext cx="7559675" cy="393700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nl-BE"/>
              <a:t>van het hoofdstuk</a:t>
            </a:r>
          </a:p>
        </p:txBody>
      </p:sp>
    </p:spTree>
    <p:extLst>
      <p:ext uri="{BB962C8B-B14F-4D97-AF65-F5344CB8AC3E}">
        <p14:creationId xmlns:p14="http://schemas.microsoft.com/office/powerpoint/2010/main" val="21343270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 04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2000" y="2332800"/>
            <a:ext cx="7560000" cy="3600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Plaats</a:t>
            </a:r>
            <a:r>
              <a:rPr lang="en-US"/>
              <a:t> </a:t>
            </a:r>
            <a:r>
              <a:rPr lang="en-US" err="1"/>
              <a:t>hier</a:t>
            </a:r>
            <a:r>
              <a:rPr lang="en-US"/>
              <a:t> de </a:t>
            </a:r>
            <a:r>
              <a:rPr lang="en-US" err="1"/>
              <a:t>titel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6650" y="1789200"/>
            <a:ext cx="1790700" cy="468000"/>
          </a:xfrm>
        </p:spPr>
        <p:txBody>
          <a:bodyPr/>
          <a:lstStyle>
            <a:lvl1pPr marL="27450" indent="0" algn="ctr">
              <a:buNone/>
              <a:defRPr sz="3500" b="1"/>
            </a:lvl1pPr>
          </a:lstStyle>
          <a:p>
            <a:pPr lvl="0"/>
            <a:r>
              <a:rPr lang="nl-BE"/>
              <a:t>#.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92163" y="2761200"/>
            <a:ext cx="7559675" cy="393700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nl-BE"/>
              <a:t>van het hoofdstuk</a:t>
            </a:r>
          </a:p>
        </p:txBody>
      </p:sp>
    </p:spTree>
    <p:extLst>
      <p:ext uri="{BB962C8B-B14F-4D97-AF65-F5344CB8AC3E}">
        <p14:creationId xmlns:p14="http://schemas.microsoft.com/office/powerpoint/2010/main" val="25712848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alternatief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2253600"/>
            <a:ext cx="3240000" cy="720000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240000"/>
            <a:ext cx="2057400" cy="27384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2558709-CB26-4BF5-B32C-B4E60F42CCA9}" type="datetime1">
              <a:rPr lang="nl-BE" smtClean="0"/>
              <a:t>3/11/2025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898800"/>
            <a:ext cx="1295467" cy="682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935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THEMA voe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0000" y="2160000"/>
            <a:ext cx="5040000" cy="1080000"/>
          </a:xfrm>
        </p:spPr>
        <p:txBody>
          <a:bodyPr/>
          <a:lstStyle>
            <a:lvl1pPr>
              <a:defRPr/>
            </a:lvl1pPr>
          </a:lstStyle>
          <a:p>
            <a:r>
              <a:rPr lang="en-US" err="1"/>
              <a:t>Hier</a:t>
            </a:r>
            <a:r>
              <a:rPr lang="en-US"/>
              <a:t> </a:t>
            </a:r>
            <a:r>
              <a:rPr lang="en-US" err="1"/>
              <a:t>komt</a:t>
            </a:r>
            <a:r>
              <a:rPr lang="en-US"/>
              <a:t> de </a:t>
            </a:r>
            <a:r>
              <a:rPr lang="en-US" err="1"/>
              <a:t>titel</a:t>
            </a:r>
            <a:r>
              <a:rPr lang="en-US"/>
              <a:t> van de </a:t>
            </a:r>
            <a:r>
              <a:rPr lang="en-US" err="1"/>
              <a:t>themapresentatie</a:t>
            </a:r>
            <a:r>
              <a:rPr lang="en-US"/>
              <a:t> </a:t>
            </a:r>
            <a:r>
              <a:rPr lang="en-US" err="1"/>
              <a:t>rond</a:t>
            </a:r>
            <a:r>
              <a:rPr lang="en-US"/>
              <a:t> </a:t>
            </a:r>
            <a:r>
              <a:rPr lang="en-US" err="1"/>
              <a:t>gezonde</a:t>
            </a:r>
            <a:r>
              <a:rPr lang="en-US"/>
              <a:t> </a:t>
            </a:r>
            <a:r>
              <a:rPr lang="en-US" err="1"/>
              <a:t>voeding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600000"/>
            <a:ext cx="2057400" cy="27384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2558709-CB26-4BF5-B32C-B4E60F42CCA9}" type="datetime1">
              <a:rPr lang="nl-BE" smtClean="0"/>
              <a:pPr/>
              <a:t>3/11/2025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898800"/>
            <a:ext cx="1295467" cy="68266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3200" y="511200"/>
            <a:ext cx="730800" cy="78701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7200" y="507600"/>
            <a:ext cx="946800" cy="83972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9999"/>
            <a:ext cx="1090800" cy="64430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5600" y="385200"/>
            <a:ext cx="734400" cy="1050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5025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THEMA beweg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0000" y="2160000"/>
            <a:ext cx="5040000" cy="1080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err="1"/>
              <a:t>Hier</a:t>
            </a:r>
            <a:r>
              <a:rPr lang="en-US"/>
              <a:t> </a:t>
            </a:r>
            <a:r>
              <a:rPr lang="en-US" err="1"/>
              <a:t>komt</a:t>
            </a:r>
            <a:r>
              <a:rPr lang="en-US"/>
              <a:t> de </a:t>
            </a:r>
            <a:r>
              <a:rPr lang="en-US" err="1"/>
              <a:t>titel</a:t>
            </a:r>
            <a:r>
              <a:rPr lang="en-US"/>
              <a:t> van de </a:t>
            </a:r>
            <a:r>
              <a:rPr lang="en-US" err="1"/>
              <a:t>themapresentatie</a:t>
            </a:r>
            <a:r>
              <a:rPr lang="en-US"/>
              <a:t> </a:t>
            </a:r>
            <a:r>
              <a:rPr lang="en-US" err="1"/>
              <a:t>rond</a:t>
            </a:r>
            <a:r>
              <a:rPr lang="en-US"/>
              <a:t> </a:t>
            </a:r>
            <a:r>
              <a:rPr lang="en-US" err="1"/>
              <a:t>beweging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600000"/>
            <a:ext cx="2057400" cy="27384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2558709-CB26-4BF5-B32C-B4E60F42CCA9}" type="datetime1">
              <a:rPr lang="nl-BE" smtClean="0"/>
              <a:pPr/>
              <a:t>3/11/2025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898800"/>
            <a:ext cx="1295467" cy="6826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0800" y="604800"/>
            <a:ext cx="1051200" cy="94908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00" y="687600"/>
            <a:ext cx="1080000" cy="72989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200" y="450000"/>
            <a:ext cx="1069200" cy="95696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600" y="626400"/>
            <a:ext cx="506811" cy="8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761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THEMA rok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0000" y="2160000"/>
            <a:ext cx="5040000" cy="1080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err="1"/>
              <a:t>Hier</a:t>
            </a:r>
            <a:r>
              <a:rPr lang="en-US"/>
              <a:t> </a:t>
            </a:r>
            <a:r>
              <a:rPr lang="en-US" err="1"/>
              <a:t>komt</a:t>
            </a:r>
            <a:r>
              <a:rPr lang="en-US"/>
              <a:t> de </a:t>
            </a:r>
            <a:r>
              <a:rPr lang="en-US" err="1"/>
              <a:t>titel</a:t>
            </a:r>
            <a:r>
              <a:rPr lang="en-US"/>
              <a:t> van de </a:t>
            </a:r>
            <a:r>
              <a:rPr lang="en-US" err="1"/>
              <a:t>themapresentatie</a:t>
            </a:r>
            <a:r>
              <a:rPr lang="en-US"/>
              <a:t> </a:t>
            </a:r>
            <a:r>
              <a:rPr lang="en-US" err="1"/>
              <a:t>rond</a:t>
            </a:r>
            <a:r>
              <a:rPr lang="en-US"/>
              <a:t> </a:t>
            </a:r>
            <a:r>
              <a:rPr lang="en-US" err="1"/>
              <a:t>tabak</a:t>
            </a:r>
            <a:r>
              <a:rPr lang="en-US"/>
              <a:t>/</a:t>
            </a:r>
            <a:r>
              <a:rPr lang="en-US" err="1"/>
              <a:t>roken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600000"/>
            <a:ext cx="2057400" cy="27384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2558709-CB26-4BF5-B32C-B4E60F42CCA9}" type="datetime1">
              <a:rPr lang="nl-BE" smtClean="0"/>
              <a:pPr/>
              <a:t>3/11/2025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898800"/>
            <a:ext cx="1295467" cy="68266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1600" y="392400"/>
            <a:ext cx="892800" cy="8704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3600" y="406800"/>
            <a:ext cx="752400" cy="1003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1600" y="622800"/>
            <a:ext cx="921600" cy="67025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00" y="554400"/>
            <a:ext cx="932400" cy="79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56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THEMA geestelijke/mentale gezondhe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0000" y="2160000"/>
            <a:ext cx="5266130" cy="1080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err="1"/>
              <a:t>Hier</a:t>
            </a:r>
            <a:r>
              <a:rPr lang="en-US"/>
              <a:t> </a:t>
            </a:r>
            <a:r>
              <a:rPr lang="en-US" err="1"/>
              <a:t>komt</a:t>
            </a:r>
            <a:r>
              <a:rPr lang="en-US"/>
              <a:t> de </a:t>
            </a:r>
            <a:r>
              <a:rPr lang="en-US" err="1"/>
              <a:t>titel</a:t>
            </a:r>
            <a:r>
              <a:rPr lang="en-US"/>
              <a:t> van de </a:t>
            </a:r>
            <a:r>
              <a:rPr lang="en-US" err="1"/>
              <a:t>themapresentatie</a:t>
            </a:r>
            <a:r>
              <a:rPr lang="en-US"/>
              <a:t> </a:t>
            </a:r>
            <a:r>
              <a:rPr lang="en-US" err="1"/>
              <a:t>rond</a:t>
            </a:r>
            <a:r>
              <a:rPr lang="en-US"/>
              <a:t> </a:t>
            </a:r>
            <a:r>
              <a:rPr lang="en-US" err="1"/>
              <a:t>geestelijke</a:t>
            </a:r>
            <a:r>
              <a:rPr lang="en-US"/>
              <a:t>/</a:t>
            </a:r>
            <a:r>
              <a:rPr lang="en-US" err="1"/>
              <a:t>mentale</a:t>
            </a:r>
            <a:r>
              <a:rPr lang="en-US"/>
              <a:t> </a:t>
            </a:r>
            <a:r>
              <a:rPr lang="en-US" err="1"/>
              <a:t>gezondheid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600000"/>
            <a:ext cx="2057400" cy="27384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2558709-CB26-4BF5-B32C-B4E60F42CCA9}" type="datetime1">
              <a:rPr lang="nl-BE" smtClean="0"/>
              <a:pPr/>
              <a:t>3/11/2025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898800"/>
            <a:ext cx="1295467" cy="6826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62400"/>
            <a:ext cx="757023" cy="93038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3600" y="658800"/>
            <a:ext cx="728128" cy="9130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9600" y="608400"/>
            <a:ext cx="1011289" cy="98239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6800" y="349200"/>
            <a:ext cx="999731" cy="1225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0555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6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6.pn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23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2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9.xml"/><Relationship Id="rId16" Type="http://schemas.openxmlformats.org/officeDocument/2006/relationships/theme" Target="../theme/theme6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slideLayout" Target="../slideLayouts/slideLayout41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26.png"/><Relationship Id="rId5" Type="http://schemas.openxmlformats.org/officeDocument/2006/relationships/theme" Target="../theme/theme7.xml"/><Relationship Id="rId4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0001" y="1727201"/>
            <a:ext cx="7704000" cy="291893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 err="1"/>
              <a:t>Ondertitel</a:t>
            </a:r>
            <a:r>
              <a:rPr lang="en-US"/>
              <a:t> </a:t>
            </a:r>
            <a:r>
              <a:rPr lang="en-US" err="1"/>
              <a:t>bij</a:t>
            </a:r>
            <a:r>
              <a:rPr lang="en-US"/>
              <a:t> </a:t>
            </a:r>
            <a:r>
              <a:rPr lang="en-US" err="1"/>
              <a:t>tekst</a:t>
            </a:r>
            <a:endParaRPr lang="en-US"/>
          </a:p>
          <a:p>
            <a:pPr lvl="5"/>
            <a:r>
              <a:rPr lang="en-US" err="1"/>
              <a:t>Normale</a:t>
            </a:r>
            <a:r>
              <a:rPr lang="en-US"/>
              <a:t> </a:t>
            </a:r>
            <a:r>
              <a:rPr lang="en-US" err="1"/>
              <a:t>broodtekst</a:t>
            </a:r>
            <a:endParaRPr lang="en-US"/>
          </a:p>
          <a:p>
            <a:pPr lvl="6"/>
            <a:r>
              <a:rPr lang="en-US" err="1"/>
              <a:t>Kleinere</a:t>
            </a:r>
            <a:r>
              <a:rPr lang="en-US"/>
              <a:t> </a:t>
            </a:r>
            <a:r>
              <a:rPr lang="en-US" err="1"/>
              <a:t>titel</a:t>
            </a:r>
            <a:endParaRPr lang="en-US"/>
          </a:p>
          <a:p>
            <a:pPr lvl="7"/>
            <a:r>
              <a:rPr lang="en-US" err="1"/>
              <a:t>Kleinere</a:t>
            </a:r>
            <a:r>
              <a:rPr lang="en-US"/>
              <a:t> </a:t>
            </a:r>
            <a:r>
              <a:rPr lang="en-US" err="1"/>
              <a:t>tekst</a:t>
            </a:r>
            <a:endParaRPr lang="en-US"/>
          </a:p>
          <a:p>
            <a:pPr lvl="8"/>
            <a:r>
              <a:rPr lang="en-US"/>
              <a:t>Bullet </a:t>
            </a:r>
            <a:r>
              <a:rPr lang="en-US" err="1"/>
              <a:t>kleiner</a:t>
            </a:r>
            <a:endParaRPr lang="nl-BE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20000" y="1260000"/>
            <a:ext cx="7704000" cy="144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nl-NL"/>
              <a:t>Klik om de stijl te bewerken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000" y="2880000"/>
            <a:ext cx="20574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600" b="1">
                <a:solidFill>
                  <a:schemeClr val="bg2"/>
                </a:solidFill>
              </a:defRPr>
            </a:lvl1pPr>
          </a:lstStyle>
          <a:p>
            <a:fld id="{64935C11-25DD-4138-86C4-F9897470930B}" type="datetime1">
              <a:rPr lang="nl-BE" smtClean="0"/>
              <a:t>3/11/2025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7400" y="4646137"/>
            <a:ext cx="30861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683500" y="4646137"/>
            <a:ext cx="20574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77794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70" r:id="rId2"/>
    <p:sldLayoutId id="2147483671" r:id="rId3"/>
    <p:sldLayoutId id="214748367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703" r:id="rId12"/>
    <p:sldLayoutId id="2147483706" r:id="rId13"/>
  </p:sldLayoutIdLst>
  <p:hf sldNum="0" hdr="0" ftr="0"/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sz="26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7145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▸"/>
        <a:defRPr sz="1600" kern="1200">
          <a:solidFill>
            <a:schemeClr val="bg1"/>
          </a:solidFill>
          <a:latin typeface="+mn-lt"/>
          <a:ea typeface="+mn-ea"/>
          <a:cs typeface="+mn-cs"/>
        </a:defRPr>
      </a:lvl1pPr>
      <a:lvl2pPr marL="936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2pPr>
      <a:lvl3pPr marL="1872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◦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2808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0" indent="0" algn="l" defTabSz="685800" rtl="0" eaLnBrk="1" latinLnBrk="0" hangingPunct="1">
        <a:lnSpc>
          <a:spcPct val="114000"/>
        </a:lnSpc>
        <a:spcBef>
          <a:spcPts val="1800"/>
        </a:spcBef>
        <a:buClr>
          <a:schemeClr val="tx1"/>
        </a:buClr>
        <a:buFont typeface="Arial" panose="020B0604020202020204" pitchFamily="34" charset="0"/>
        <a:buNone/>
        <a:defRPr sz="1800" b="1" kern="1200">
          <a:solidFill>
            <a:schemeClr val="bg1"/>
          </a:solidFill>
          <a:latin typeface="+mn-lt"/>
          <a:ea typeface="+mn-ea"/>
          <a:cs typeface="+mn-cs"/>
        </a:defRPr>
      </a:lvl5pPr>
      <a:lvl6pPr marL="0" indent="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None/>
        <a:defRPr sz="1800" kern="1200">
          <a:solidFill>
            <a:schemeClr val="bg1"/>
          </a:solidFill>
          <a:latin typeface="+mn-lt"/>
          <a:ea typeface="+mn-ea"/>
          <a:cs typeface="+mn-cs"/>
        </a:defRPr>
      </a:lvl6pPr>
      <a:lvl7pPr marL="0" indent="0" algn="l" defTabSz="685800" rtl="0" eaLnBrk="1" latinLnBrk="0" hangingPunct="1">
        <a:lnSpc>
          <a:spcPct val="114000"/>
        </a:lnSpc>
        <a:spcBef>
          <a:spcPts val="1400"/>
        </a:spcBef>
        <a:buClr>
          <a:schemeClr val="tx1"/>
        </a:buClr>
        <a:buFont typeface="Arial" panose="020B0604020202020204" pitchFamily="34" charset="0"/>
        <a:buNone/>
        <a:defRPr sz="1400" b="1" kern="1200" baseline="0">
          <a:solidFill>
            <a:schemeClr val="bg1"/>
          </a:solidFill>
          <a:latin typeface="+mn-lt"/>
          <a:ea typeface="+mn-ea"/>
          <a:cs typeface="+mn-cs"/>
        </a:defRPr>
      </a:lvl7pPr>
      <a:lvl8pPr marL="0" indent="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None/>
        <a:defRPr sz="1400" kern="1200" baseline="0">
          <a:solidFill>
            <a:schemeClr val="bg1"/>
          </a:solidFill>
          <a:latin typeface="+mn-lt"/>
          <a:ea typeface="+mn-ea"/>
          <a:cs typeface="+mn-cs"/>
        </a:defRPr>
      </a:lvl8pPr>
      <a:lvl9pPr marL="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▸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0000" y="460800"/>
            <a:ext cx="8244000" cy="27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0000" y="1623600"/>
            <a:ext cx="8244000" cy="288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 err="1"/>
              <a:t>Ondertitel</a:t>
            </a:r>
            <a:r>
              <a:rPr lang="en-US"/>
              <a:t> </a:t>
            </a:r>
            <a:r>
              <a:rPr lang="en-US" err="1"/>
              <a:t>bij</a:t>
            </a:r>
            <a:r>
              <a:rPr lang="en-US"/>
              <a:t> </a:t>
            </a:r>
            <a:r>
              <a:rPr lang="en-US" err="1"/>
              <a:t>tekst</a:t>
            </a:r>
            <a:endParaRPr lang="en-US"/>
          </a:p>
          <a:p>
            <a:pPr lvl="5"/>
            <a:r>
              <a:rPr lang="en-US" err="1"/>
              <a:t>Normale</a:t>
            </a:r>
            <a:r>
              <a:rPr lang="en-US"/>
              <a:t> </a:t>
            </a:r>
            <a:r>
              <a:rPr lang="en-US" err="1"/>
              <a:t>broodtekst</a:t>
            </a:r>
            <a:endParaRPr lang="en-US"/>
          </a:p>
          <a:p>
            <a:pPr lvl="6"/>
            <a:r>
              <a:rPr lang="en-US" err="1"/>
              <a:t>Kleinere</a:t>
            </a:r>
            <a:r>
              <a:rPr lang="en-US"/>
              <a:t> </a:t>
            </a:r>
            <a:r>
              <a:rPr lang="en-US" err="1"/>
              <a:t>titel</a:t>
            </a:r>
            <a:endParaRPr lang="en-US"/>
          </a:p>
          <a:p>
            <a:pPr lvl="7"/>
            <a:r>
              <a:rPr lang="en-US" err="1"/>
              <a:t>Kleinere</a:t>
            </a:r>
            <a:r>
              <a:rPr lang="en-US"/>
              <a:t> </a:t>
            </a:r>
            <a:r>
              <a:rPr lang="en-US" err="1"/>
              <a:t>tekst</a:t>
            </a:r>
            <a:endParaRPr lang="en-US"/>
          </a:p>
          <a:p>
            <a:pPr lvl="8"/>
            <a:r>
              <a:rPr lang="en-US"/>
              <a:t>Bullet </a:t>
            </a:r>
            <a:r>
              <a:rPr lang="en-US" err="1"/>
              <a:t>kleiner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000" y="4646137"/>
            <a:ext cx="20574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D977F7-57F9-4D81-8DB5-6E971231B763}" type="datetime1">
              <a:rPr lang="nl-BE" smtClean="0"/>
              <a:t>3/11/2025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7400" y="4646137"/>
            <a:ext cx="30861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683500" y="4646137"/>
            <a:ext cx="20574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000" y="4611600"/>
            <a:ext cx="876345" cy="342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619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</p:sldLayoutIdLst>
  <p:hf sldNum="0" hdr="0" ftr="0"/>
  <p:txStyles>
    <p:titleStyle>
      <a:lvl1pPr algn="ctr" defTabSz="685800" rtl="0" eaLnBrk="1" latinLnBrk="0" hangingPunct="1">
        <a:lnSpc>
          <a:spcPct val="100000"/>
        </a:lnSpc>
        <a:spcBef>
          <a:spcPct val="0"/>
        </a:spcBef>
        <a:buNone/>
        <a:defRPr sz="2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▸"/>
        <a:defRPr sz="1600" kern="1200">
          <a:solidFill>
            <a:schemeClr val="bg1"/>
          </a:solidFill>
          <a:latin typeface="+mn-lt"/>
          <a:ea typeface="+mn-ea"/>
          <a:cs typeface="+mn-cs"/>
        </a:defRPr>
      </a:lvl1pPr>
      <a:lvl2pPr marL="936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2pPr>
      <a:lvl3pPr marL="1872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◦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2808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0" indent="0" algn="l" defTabSz="685800" rtl="0" eaLnBrk="1" latinLnBrk="0" hangingPunct="1">
        <a:lnSpc>
          <a:spcPct val="114000"/>
        </a:lnSpc>
        <a:spcBef>
          <a:spcPts val="1800"/>
        </a:spcBef>
        <a:buClr>
          <a:schemeClr val="tx1"/>
        </a:buClr>
        <a:buFont typeface="Arial" panose="020B0604020202020204" pitchFamily="34" charset="0"/>
        <a:buNone/>
        <a:defRPr sz="1800" b="1" kern="1200">
          <a:solidFill>
            <a:schemeClr val="bg1"/>
          </a:solidFill>
          <a:latin typeface="+mn-lt"/>
          <a:ea typeface="+mn-ea"/>
          <a:cs typeface="+mn-cs"/>
        </a:defRPr>
      </a:lvl5pPr>
      <a:lvl6pPr marL="0" indent="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None/>
        <a:defRPr sz="1800" kern="1200">
          <a:solidFill>
            <a:schemeClr val="bg1"/>
          </a:solidFill>
          <a:latin typeface="+mn-lt"/>
          <a:ea typeface="+mn-ea"/>
          <a:cs typeface="+mn-cs"/>
        </a:defRPr>
      </a:lvl6pPr>
      <a:lvl7pPr marL="0" indent="0" algn="l" defTabSz="685800" rtl="0" eaLnBrk="1" latinLnBrk="0" hangingPunct="1">
        <a:lnSpc>
          <a:spcPct val="114000"/>
        </a:lnSpc>
        <a:spcBef>
          <a:spcPts val="1400"/>
        </a:spcBef>
        <a:buClr>
          <a:schemeClr val="tx1"/>
        </a:buClr>
        <a:buFont typeface="Arial" panose="020B0604020202020204" pitchFamily="34" charset="0"/>
        <a:buNone/>
        <a:defRPr sz="1400" b="1" kern="1200" baseline="0">
          <a:solidFill>
            <a:schemeClr val="bg1"/>
          </a:solidFill>
          <a:latin typeface="+mn-lt"/>
          <a:ea typeface="+mn-ea"/>
          <a:cs typeface="+mn-cs"/>
        </a:defRPr>
      </a:lvl7pPr>
      <a:lvl8pPr marL="0" indent="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None/>
        <a:defRPr sz="1400" kern="1200" baseline="0">
          <a:solidFill>
            <a:schemeClr val="bg1"/>
          </a:solidFill>
          <a:latin typeface="+mn-lt"/>
          <a:ea typeface="+mn-ea"/>
          <a:cs typeface="+mn-cs"/>
        </a:defRPr>
      </a:lvl8pPr>
      <a:lvl9pPr marL="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▸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0001" y="1548000"/>
            <a:ext cx="3600000" cy="288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20000" y="720000"/>
            <a:ext cx="7704000" cy="63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000" y="4646137"/>
            <a:ext cx="18774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600" b="1">
                <a:solidFill>
                  <a:schemeClr val="bg2"/>
                </a:solidFill>
              </a:defRPr>
            </a:lvl1pPr>
          </a:lstStyle>
          <a:p>
            <a:fld id="{11139170-2BC5-4A6D-A90C-AB6447B9E0EB}" type="datetime1">
              <a:rPr lang="nl-BE" smtClean="0"/>
              <a:t>3/11/2025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7400" y="4646137"/>
            <a:ext cx="30861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683500" y="4646137"/>
            <a:ext cx="20574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268381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</p:sldLayoutIdLst>
  <p:hf sldNum="0" hdr="0" ftr="0"/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sz="40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100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None/>
        <a:defRPr sz="1800" b="1" kern="1200">
          <a:solidFill>
            <a:schemeClr val="bg2"/>
          </a:solidFill>
          <a:latin typeface="+mn-lt"/>
          <a:ea typeface="+mn-ea"/>
          <a:cs typeface="+mn-cs"/>
        </a:defRPr>
      </a:lvl1pPr>
      <a:lvl2pPr marL="936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2pPr>
      <a:lvl3pPr marL="1872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◦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2808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0" indent="0" algn="l" defTabSz="685800" rtl="0" eaLnBrk="1" latinLnBrk="0" hangingPunct="1">
        <a:lnSpc>
          <a:spcPct val="114000"/>
        </a:lnSpc>
        <a:spcBef>
          <a:spcPts val="1800"/>
        </a:spcBef>
        <a:buClr>
          <a:schemeClr val="tx1"/>
        </a:buClr>
        <a:buFont typeface="Arial" panose="020B0604020202020204" pitchFamily="34" charset="0"/>
        <a:buNone/>
        <a:defRPr sz="1800" b="1" kern="1200">
          <a:solidFill>
            <a:schemeClr val="bg1"/>
          </a:solidFill>
          <a:latin typeface="+mn-lt"/>
          <a:ea typeface="+mn-ea"/>
          <a:cs typeface="+mn-cs"/>
        </a:defRPr>
      </a:lvl5pPr>
      <a:lvl6pPr marL="0" indent="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None/>
        <a:defRPr sz="1800" kern="1200">
          <a:solidFill>
            <a:schemeClr val="bg1"/>
          </a:solidFill>
          <a:latin typeface="+mn-lt"/>
          <a:ea typeface="+mn-ea"/>
          <a:cs typeface="+mn-cs"/>
        </a:defRPr>
      </a:lvl6pPr>
      <a:lvl7pPr marL="0" indent="0" algn="l" defTabSz="685800" rtl="0" eaLnBrk="1" latinLnBrk="0" hangingPunct="1">
        <a:lnSpc>
          <a:spcPct val="114000"/>
        </a:lnSpc>
        <a:spcBef>
          <a:spcPts val="1400"/>
        </a:spcBef>
        <a:buClr>
          <a:schemeClr val="tx1"/>
        </a:buClr>
        <a:buFont typeface="Arial" panose="020B0604020202020204" pitchFamily="34" charset="0"/>
        <a:buNone/>
        <a:defRPr sz="1400" b="1" kern="1200" baseline="0">
          <a:solidFill>
            <a:schemeClr val="bg1"/>
          </a:solidFill>
          <a:latin typeface="+mn-lt"/>
          <a:ea typeface="+mn-ea"/>
          <a:cs typeface="+mn-cs"/>
        </a:defRPr>
      </a:lvl7pPr>
      <a:lvl8pPr marL="0" indent="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None/>
        <a:defRPr sz="1400" kern="1200" baseline="0">
          <a:solidFill>
            <a:schemeClr val="bg1"/>
          </a:solidFill>
          <a:latin typeface="+mn-lt"/>
          <a:ea typeface="+mn-ea"/>
          <a:cs typeface="+mn-cs"/>
        </a:defRPr>
      </a:lvl8pPr>
      <a:lvl9pPr marL="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▸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0000" y="460800"/>
            <a:ext cx="8244000" cy="27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0000" y="1623600"/>
            <a:ext cx="8244000" cy="288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 err="1"/>
              <a:t>Ondertitel</a:t>
            </a:r>
            <a:r>
              <a:rPr lang="en-US"/>
              <a:t> </a:t>
            </a:r>
            <a:r>
              <a:rPr lang="en-US" err="1"/>
              <a:t>bij</a:t>
            </a:r>
            <a:r>
              <a:rPr lang="en-US"/>
              <a:t> </a:t>
            </a:r>
            <a:r>
              <a:rPr lang="en-US" err="1"/>
              <a:t>tekst</a:t>
            </a:r>
            <a:endParaRPr lang="en-US"/>
          </a:p>
          <a:p>
            <a:pPr lvl="5"/>
            <a:r>
              <a:rPr lang="en-US" err="1"/>
              <a:t>Normale</a:t>
            </a:r>
            <a:r>
              <a:rPr lang="en-US"/>
              <a:t> </a:t>
            </a:r>
            <a:r>
              <a:rPr lang="en-US" err="1"/>
              <a:t>broodtekst</a:t>
            </a:r>
            <a:endParaRPr lang="en-US"/>
          </a:p>
          <a:p>
            <a:pPr lvl="6"/>
            <a:r>
              <a:rPr lang="en-US" err="1"/>
              <a:t>Kleinere</a:t>
            </a:r>
            <a:r>
              <a:rPr lang="en-US"/>
              <a:t> </a:t>
            </a:r>
            <a:r>
              <a:rPr lang="en-US" err="1"/>
              <a:t>titel</a:t>
            </a:r>
            <a:endParaRPr lang="en-US"/>
          </a:p>
          <a:p>
            <a:pPr lvl="7"/>
            <a:r>
              <a:rPr lang="en-US" err="1"/>
              <a:t>Kleinere</a:t>
            </a:r>
            <a:r>
              <a:rPr lang="en-US"/>
              <a:t> </a:t>
            </a:r>
            <a:r>
              <a:rPr lang="en-US" err="1"/>
              <a:t>tekst</a:t>
            </a:r>
            <a:endParaRPr lang="en-US"/>
          </a:p>
          <a:p>
            <a:pPr lvl="8"/>
            <a:r>
              <a:rPr lang="en-US"/>
              <a:t>Bullet </a:t>
            </a:r>
            <a:r>
              <a:rPr lang="en-US" err="1"/>
              <a:t>kleiner</a:t>
            </a:r>
            <a:endParaRPr lang="nl-BE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000" y="4611600"/>
            <a:ext cx="876345" cy="342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186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</p:sldLayoutIdLst>
  <p:hf sldNum="0" hdr="0" ftr="0"/>
  <p:txStyles>
    <p:titleStyle>
      <a:lvl1pPr algn="ctr" defTabSz="685800" rtl="0" eaLnBrk="1" latinLnBrk="0" hangingPunct="1">
        <a:lnSpc>
          <a:spcPct val="100000"/>
        </a:lnSpc>
        <a:spcBef>
          <a:spcPct val="0"/>
        </a:spcBef>
        <a:buNone/>
        <a:defRPr sz="2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▸"/>
        <a:defRPr sz="1600" kern="1200">
          <a:solidFill>
            <a:schemeClr val="bg1"/>
          </a:solidFill>
          <a:latin typeface="+mn-lt"/>
          <a:ea typeface="+mn-ea"/>
          <a:cs typeface="+mn-cs"/>
        </a:defRPr>
      </a:lvl1pPr>
      <a:lvl2pPr marL="936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2pPr>
      <a:lvl3pPr marL="1872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◦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2808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0" indent="0" algn="l" defTabSz="685800" rtl="0" eaLnBrk="1" latinLnBrk="0" hangingPunct="1">
        <a:lnSpc>
          <a:spcPct val="114000"/>
        </a:lnSpc>
        <a:spcBef>
          <a:spcPts val="1800"/>
        </a:spcBef>
        <a:buClr>
          <a:schemeClr val="tx1"/>
        </a:buClr>
        <a:buFont typeface="Arial" panose="020B0604020202020204" pitchFamily="34" charset="0"/>
        <a:buNone/>
        <a:defRPr sz="1800" b="1" kern="1200">
          <a:solidFill>
            <a:schemeClr val="bg1"/>
          </a:solidFill>
          <a:latin typeface="+mn-lt"/>
          <a:ea typeface="+mn-ea"/>
          <a:cs typeface="+mn-cs"/>
        </a:defRPr>
      </a:lvl5pPr>
      <a:lvl6pPr marL="0" indent="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None/>
        <a:defRPr sz="1800" kern="1200">
          <a:solidFill>
            <a:schemeClr val="bg1"/>
          </a:solidFill>
          <a:latin typeface="+mn-lt"/>
          <a:ea typeface="+mn-ea"/>
          <a:cs typeface="+mn-cs"/>
        </a:defRPr>
      </a:lvl6pPr>
      <a:lvl7pPr marL="0" indent="0" algn="l" defTabSz="685800" rtl="0" eaLnBrk="1" latinLnBrk="0" hangingPunct="1">
        <a:lnSpc>
          <a:spcPct val="114000"/>
        </a:lnSpc>
        <a:spcBef>
          <a:spcPts val="1400"/>
        </a:spcBef>
        <a:buClr>
          <a:schemeClr val="tx1"/>
        </a:buClr>
        <a:buFont typeface="Arial" panose="020B0604020202020204" pitchFamily="34" charset="0"/>
        <a:buNone/>
        <a:defRPr sz="1400" b="1" kern="1200" baseline="0">
          <a:solidFill>
            <a:schemeClr val="bg1"/>
          </a:solidFill>
          <a:latin typeface="+mn-lt"/>
          <a:ea typeface="+mn-ea"/>
          <a:cs typeface="+mn-cs"/>
        </a:defRPr>
      </a:lvl7pPr>
      <a:lvl8pPr marL="0" indent="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None/>
        <a:defRPr sz="1400" kern="1200" baseline="0">
          <a:solidFill>
            <a:schemeClr val="bg1"/>
          </a:solidFill>
          <a:latin typeface="+mn-lt"/>
          <a:ea typeface="+mn-ea"/>
          <a:cs typeface="+mn-cs"/>
        </a:defRPr>
      </a:lvl8pPr>
      <a:lvl9pPr marL="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▸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0001" y="1548000"/>
            <a:ext cx="3600000" cy="288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20000" y="720000"/>
            <a:ext cx="7704000" cy="63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000" y="4646137"/>
            <a:ext cx="18774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600" b="1">
                <a:solidFill>
                  <a:schemeClr val="bg2"/>
                </a:solidFill>
              </a:defRPr>
            </a:lvl1pPr>
          </a:lstStyle>
          <a:p>
            <a:fld id="{11139170-2BC5-4A6D-A90C-AB6447B9E0EB}" type="datetime1">
              <a:rPr lang="nl-BE" smtClean="0"/>
              <a:t>3/11/2025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7400" y="4646137"/>
            <a:ext cx="30861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683500" y="4646137"/>
            <a:ext cx="20574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099712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</p:sldLayoutIdLst>
  <p:hf sldNum="0" hdr="0" ftr="0"/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sz="40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100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None/>
        <a:defRPr sz="1800" b="1" kern="1200">
          <a:solidFill>
            <a:schemeClr val="bg2"/>
          </a:solidFill>
          <a:latin typeface="+mn-lt"/>
          <a:ea typeface="+mn-ea"/>
          <a:cs typeface="+mn-cs"/>
        </a:defRPr>
      </a:lvl1pPr>
      <a:lvl2pPr marL="936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2pPr>
      <a:lvl3pPr marL="1872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◦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2808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0" indent="0" algn="l" defTabSz="685800" rtl="0" eaLnBrk="1" latinLnBrk="0" hangingPunct="1">
        <a:lnSpc>
          <a:spcPct val="114000"/>
        </a:lnSpc>
        <a:spcBef>
          <a:spcPts val="1800"/>
        </a:spcBef>
        <a:buClr>
          <a:schemeClr val="tx1"/>
        </a:buClr>
        <a:buFont typeface="Arial" panose="020B0604020202020204" pitchFamily="34" charset="0"/>
        <a:buNone/>
        <a:defRPr sz="1800" b="1" kern="1200">
          <a:solidFill>
            <a:schemeClr val="bg1"/>
          </a:solidFill>
          <a:latin typeface="+mn-lt"/>
          <a:ea typeface="+mn-ea"/>
          <a:cs typeface="+mn-cs"/>
        </a:defRPr>
      </a:lvl5pPr>
      <a:lvl6pPr marL="0" indent="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None/>
        <a:defRPr sz="1800" kern="1200">
          <a:solidFill>
            <a:schemeClr val="bg1"/>
          </a:solidFill>
          <a:latin typeface="+mn-lt"/>
          <a:ea typeface="+mn-ea"/>
          <a:cs typeface="+mn-cs"/>
        </a:defRPr>
      </a:lvl6pPr>
      <a:lvl7pPr marL="0" indent="0" algn="l" defTabSz="685800" rtl="0" eaLnBrk="1" latinLnBrk="0" hangingPunct="1">
        <a:lnSpc>
          <a:spcPct val="114000"/>
        </a:lnSpc>
        <a:spcBef>
          <a:spcPts val="1400"/>
        </a:spcBef>
        <a:buClr>
          <a:schemeClr val="tx1"/>
        </a:buClr>
        <a:buFont typeface="Arial" panose="020B0604020202020204" pitchFamily="34" charset="0"/>
        <a:buNone/>
        <a:defRPr sz="1400" b="1" kern="1200" baseline="0">
          <a:solidFill>
            <a:schemeClr val="bg1"/>
          </a:solidFill>
          <a:latin typeface="+mn-lt"/>
          <a:ea typeface="+mn-ea"/>
          <a:cs typeface="+mn-cs"/>
        </a:defRPr>
      </a:lvl7pPr>
      <a:lvl8pPr marL="0" indent="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None/>
        <a:defRPr sz="1400" kern="1200" baseline="0">
          <a:solidFill>
            <a:schemeClr val="bg1"/>
          </a:solidFill>
          <a:latin typeface="+mn-lt"/>
          <a:ea typeface="+mn-ea"/>
          <a:cs typeface="+mn-cs"/>
        </a:defRPr>
      </a:lvl8pPr>
      <a:lvl9pPr marL="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▸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0001" y="1727201"/>
            <a:ext cx="7704000" cy="291893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 err="1"/>
              <a:t>Ondertitel</a:t>
            </a:r>
            <a:r>
              <a:rPr lang="en-US"/>
              <a:t> </a:t>
            </a:r>
            <a:r>
              <a:rPr lang="en-US" err="1"/>
              <a:t>bij</a:t>
            </a:r>
            <a:r>
              <a:rPr lang="en-US"/>
              <a:t> </a:t>
            </a:r>
            <a:r>
              <a:rPr lang="en-US" err="1"/>
              <a:t>tekst</a:t>
            </a:r>
            <a:endParaRPr lang="en-US"/>
          </a:p>
          <a:p>
            <a:pPr lvl="5"/>
            <a:r>
              <a:rPr lang="en-US" err="1"/>
              <a:t>Normale</a:t>
            </a:r>
            <a:r>
              <a:rPr lang="en-US"/>
              <a:t> </a:t>
            </a:r>
            <a:r>
              <a:rPr lang="en-US" err="1"/>
              <a:t>broodtekst</a:t>
            </a:r>
            <a:endParaRPr lang="en-US"/>
          </a:p>
          <a:p>
            <a:pPr lvl="6"/>
            <a:r>
              <a:rPr lang="en-US" err="1"/>
              <a:t>Kleinere</a:t>
            </a:r>
            <a:r>
              <a:rPr lang="en-US"/>
              <a:t> </a:t>
            </a:r>
            <a:r>
              <a:rPr lang="en-US" err="1"/>
              <a:t>titel</a:t>
            </a:r>
            <a:endParaRPr lang="en-US"/>
          </a:p>
          <a:p>
            <a:pPr lvl="7"/>
            <a:r>
              <a:rPr lang="en-US" err="1"/>
              <a:t>Kleinere</a:t>
            </a:r>
            <a:r>
              <a:rPr lang="en-US"/>
              <a:t> </a:t>
            </a:r>
            <a:r>
              <a:rPr lang="en-US" err="1"/>
              <a:t>tekst</a:t>
            </a:r>
            <a:endParaRPr lang="en-US"/>
          </a:p>
          <a:p>
            <a:pPr lvl="8"/>
            <a:r>
              <a:rPr lang="en-US"/>
              <a:t>Bullet </a:t>
            </a:r>
            <a:r>
              <a:rPr lang="en-US" err="1"/>
              <a:t>kleiner</a:t>
            </a:r>
            <a:endParaRPr lang="nl-BE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20000" y="1260000"/>
            <a:ext cx="7704000" cy="144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nl-NL"/>
              <a:t>Klik om de stijl te bewerken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000" y="2880000"/>
            <a:ext cx="20574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600" b="1">
                <a:solidFill>
                  <a:schemeClr val="bg2"/>
                </a:solidFill>
              </a:defRPr>
            </a:lvl1pPr>
          </a:lstStyle>
          <a:p>
            <a:fld id="{64935C11-25DD-4138-86C4-F9897470930B}" type="datetime1">
              <a:rPr lang="nl-BE" smtClean="0"/>
              <a:t>3/11/2025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7400" y="4646137"/>
            <a:ext cx="30861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683500" y="4646137"/>
            <a:ext cx="20574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276798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  <p:sldLayoutId id="2147483754" r:id="rId12"/>
    <p:sldLayoutId id="2147483755" r:id="rId13"/>
    <p:sldLayoutId id="2147483756" r:id="rId14"/>
    <p:sldLayoutId id="2147483757" r:id="rId15"/>
  </p:sldLayoutIdLst>
  <p:hf sldNum="0" hdr="0" ftr="0"/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sz="26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7145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▸"/>
        <a:defRPr sz="1600" kern="1200">
          <a:solidFill>
            <a:schemeClr val="bg1"/>
          </a:solidFill>
          <a:latin typeface="+mn-lt"/>
          <a:ea typeface="+mn-ea"/>
          <a:cs typeface="+mn-cs"/>
        </a:defRPr>
      </a:lvl1pPr>
      <a:lvl2pPr marL="936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2pPr>
      <a:lvl3pPr marL="1872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◦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2808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0" indent="0" algn="l" defTabSz="685800" rtl="0" eaLnBrk="1" latinLnBrk="0" hangingPunct="1">
        <a:lnSpc>
          <a:spcPct val="114000"/>
        </a:lnSpc>
        <a:spcBef>
          <a:spcPts val="1800"/>
        </a:spcBef>
        <a:buClr>
          <a:schemeClr val="tx1"/>
        </a:buClr>
        <a:buFont typeface="Arial" panose="020B0604020202020204" pitchFamily="34" charset="0"/>
        <a:buNone/>
        <a:defRPr sz="1800" b="1" kern="1200">
          <a:solidFill>
            <a:schemeClr val="bg1"/>
          </a:solidFill>
          <a:latin typeface="+mn-lt"/>
          <a:ea typeface="+mn-ea"/>
          <a:cs typeface="+mn-cs"/>
        </a:defRPr>
      </a:lvl5pPr>
      <a:lvl6pPr marL="0" indent="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None/>
        <a:defRPr sz="1800" kern="1200">
          <a:solidFill>
            <a:schemeClr val="bg1"/>
          </a:solidFill>
          <a:latin typeface="+mn-lt"/>
          <a:ea typeface="+mn-ea"/>
          <a:cs typeface="+mn-cs"/>
        </a:defRPr>
      </a:lvl6pPr>
      <a:lvl7pPr marL="0" indent="0" algn="l" defTabSz="685800" rtl="0" eaLnBrk="1" latinLnBrk="0" hangingPunct="1">
        <a:lnSpc>
          <a:spcPct val="114000"/>
        </a:lnSpc>
        <a:spcBef>
          <a:spcPts val="1400"/>
        </a:spcBef>
        <a:buClr>
          <a:schemeClr val="tx1"/>
        </a:buClr>
        <a:buFont typeface="Arial" panose="020B0604020202020204" pitchFamily="34" charset="0"/>
        <a:buNone/>
        <a:defRPr sz="1400" b="1" kern="1200" baseline="0">
          <a:solidFill>
            <a:schemeClr val="bg1"/>
          </a:solidFill>
          <a:latin typeface="+mn-lt"/>
          <a:ea typeface="+mn-ea"/>
          <a:cs typeface="+mn-cs"/>
        </a:defRPr>
      </a:lvl7pPr>
      <a:lvl8pPr marL="0" indent="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None/>
        <a:defRPr sz="1400" kern="1200" baseline="0">
          <a:solidFill>
            <a:schemeClr val="bg1"/>
          </a:solidFill>
          <a:latin typeface="+mn-lt"/>
          <a:ea typeface="+mn-ea"/>
          <a:cs typeface="+mn-cs"/>
        </a:defRPr>
      </a:lvl8pPr>
      <a:lvl9pPr marL="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▸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0000" y="460800"/>
            <a:ext cx="8244000" cy="27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0000" y="1623600"/>
            <a:ext cx="8244000" cy="288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 err="1"/>
              <a:t>Ondertitel</a:t>
            </a:r>
            <a:r>
              <a:rPr lang="en-US"/>
              <a:t> </a:t>
            </a:r>
            <a:r>
              <a:rPr lang="en-US" err="1"/>
              <a:t>bij</a:t>
            </a:r>
            <a:r>
              <a:rPr lang="en-US"/>
              <a:t> </a:t>
            </a:r>
            <a:r>
              <a:rPr lang="en-US" err="1"/>
              <a:t>tekst</a:t>
            </a:r>
            <a:endParaRPr lang="en-US"/>
          </a:p>
          <a:p>
            <a:pPr lvl="5"/>
            <a:r>
              <a:rPr lang="en-US" err="1"/>
              <a:t>Normale</a:t>
            </a:r>
            <a:r>
              <a:rPr lang="en-US"/>
              <a:t> </a:t>
            </a:r>
            <a:r>
              <a:rPr lang="en-US" err="1"/>
              <a:t>broodtekst</a:t>
            </a:r>
            <a:endParaRPr lang="en-US"/>
          </a:p>
          <a:p>
            <a:pPr lvl="6"/>
            <a:r>
              <a:rPr lang="en-US" err="1"/>
              <a:t>Kleinere</a:t>
            </a:r>
            <a:r>
              <a:rPr lang="en-US"/>
              <a:t> </a:t>
            </a:r>
            <a:r>
              <a:rPr lang="en-US" err="1"/>
              <a:t>titel</a:t>
            </a:r>
            <a:endParaRPr lang="en-US"/>
          </a:p>
          <a:p>
            <a:pPr lvl="7"/>
            <a:r>
              <a:rPr lang="en-US" err="1"/>
              <a:t>Kleinere</a:t>
            </a:r>
            <a:r>
              <a:rPr lang="en-US"/>
              <a:t> </a:t>
            </a:r>
            <a:r>
              <a:rPr lang="en-US" err="1"/>
              <a:t>tekst</a:t>
            </a:r>
            <a:endParaRPr lang="en-US"/>
          </a:p>
          <a:p>
            <a:pPr lvl="8"/>
            <a:r>
              <a:rPr lang="en-US"/>
              <a:t>Bullet </a:t>
            </a:r>
            <a:r>
              <a:rPr lang="en-US" err="1"/>
              <a:t>kleiner</a:t>
            </a:r>
            <a:endParaRPr lang="nl-BE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000" y="4611600"/>
            <a:ext cx="876345" cy="342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651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</p:sldLayoutIdLst>
  <p:hf sldNum="0" hdr="0" ftr="0"/>
  <p:txStyles>
    <p:titleStyle>
      <a:lvl1pPr algn="ctr" defTabSz="685800" rtl="0" eaLnBrk="1" latinLnBrk="0" hangingPunct="1">
        <a:lnSpc>
          <a:spcPct val="100000"/>
        </a:lnSpc>
        <a:spcBef>
          <a:spcPct val="0"/>
        </a:spcBef>
        <a:buNone/>
        <a:defRPr sz="2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▸"/>
        <a:defRPr sz="1600" kern="1200">
          <a:solidFill>
            <a:schemeClr val="bg1"/>
          </a:solidFill>
          <a:latin typeface="+mn-lt"/>
          <a:ea typeface="+mn-ea"/>
          <a:cs typeface="+mn-cs"/>
        </a:defRPr>
      </a:lvl1pPr>
      <a:lvl2pPr marL="936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2pPr>
      <a:lvl3pPr marL="1872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◦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2808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0" indent="0" algn="l" defTabSz="685800" rtl="0" eaLnBrk="1" latinLnBrk="0" hangingPunct="1">
        <a:lnSpc>
          <a:spcPct val="114000"/>
        </a:lnSpc>
        <a:spcBef>
          <a:spcPts val="1800"/>
        </a:spcBef>
        <a:buClr>
          <a:schemeClr val="tx1"/>
        </a:buClr>
        <a:buFont typeface="Arial" panose="020B0604020202020204" pitchFamily="34" charset="0"/>
        <a:buNone/>
        <a:defRPr sz="1800" b="1" kern="1200">
          <a:solidFill>
            <a:schemeClr val="bg1"/>
          </a:solidFill>
          <a:latin typeface="+mn-lt"/>
          <a:ea typeface="+mn-ea"/>
          <a:cs typeface="+mn-cs"/>
        </a:defRPr>
      </a:lvl5pPr>
      <a:lvl6pPr marL="0" indent="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None/>
        <a:defRPr sz="1800" kern="1200">
          <a:solidFill>
            <a:schemeClr val="bg1"/>
          </a:solidFill>
          <a:latin typeface="+mn-lt"/>
          <a:ea typeface="+mn-ea"/>
          <a:cs typeface="+mn-cs"/>
        </a:defRPr>
      </a:lvl6pPr>
      <a:lvl7pPr marL="0" indent="0" algn="l" defTabSz="685800" rtl="0" eaLnBrk="1" latinLnBrk="0" hangingPunct="1">
        <a:lnSpc>
          <a:spcPct val="114000"/>
        </a:lnSpc>
        <a:spcBef>
          <a:spcPts val="1400"/>
        </a:spcBef>
        <a:buClr>
          <a:schemeClr val="tx1"/>
        </a:buClr>
        <a:buFont typeface="Arial" panose="020B0604020202020204" pitchFamily="34" charset="0"/>
        <a:buNone/>
        <a:defRPr sz="1400" b="1" kern="1200" baseline="0">
          <a:solidFill>
            <a:schemeClr val="bg1"/>
          </a:solidFill>
          <a:latin typeface="+mn-lt"/>
          <a:ea typeface="+mn-ea"/>
          <a:cs typeface="+mn-cs"/>
        </a:defRPr>
      </a:lvl7pPr>
      <a:lvl8pPr marL="0" indent="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None/>
        <a:defRPr sz="1400" kern="1200" baseline="0">
          <a:solidFill>
            <a:schemeClr val="bg1"/>
          </a:solidFill>
          <a:latin typeface="+mn-lt"/>
          <a:ea typeface="+mn-ea"/>
          <a:cs typeface="+mn-cs"/>
        </a:defRPr>
      </a:lvl8pPr>
      <a:lvl9pPr marL="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▸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5.xml"/><Relationship Id="rId1" Type="http://schemas.openxmlformats.org/officeDocument/2006/relationships/tags" Target="../tags/tag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6.xml"/><Relationship Id="rId1" Type="http://schemas.openxmlformats.org/officeDocument/2006/relationships/tags" Target="../tags/tag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5.xml"/><Relationship Id="rId1" Type="http://schemas.openxmlformats.org/officeDocument/2006/relationships/tags" Target="../tags/tag1.xml"/><Relationship Id="rId4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5.xml"/><Relationship Id="rId1" Type="http://schemas.openxmlformats.org/officeDocument/2006/relationships/tags" Target="../tags/tag2.xml"/><Relationship Id="rId6" Type="http://schemas.openxmlformats.org/officeDocument/2006/relationships/image" Target="../media/image30.jpe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5.xml"/><Relationship Id="rId1" Type="http://schemas.openxmlformats.org/officeDocument/2006/relationships/tags" Target="../tags/tag3.xml"/><Relationship Id="rId4" Type="http://schemas.openxmlformats.org/officeDocument/2006/relationships/image" Target="../media/image3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5.xml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nl-NL"/>
            </a:br>
            <a:br>
              <a:rPr lang="nl-NL"/>
            </a:br>
            <a:endParaRPr lang="nl-BE" b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720000" y="2126857"/>
            <a:ext cx="2736432" cy="346950"/>
          </a:xfrm>
        </p:spPr>
        <p:txBody>
          <a:bodyPr/>
          <a:lstStyle/>
          <a:p>
            <a:r>
              <a:rPr lang="nl-NL" b="0"/>
              <a:t>Teamoverleg 1 juli 2025</a:t>
            </a:r>
            <a:endParaRPr lang="nl-BE" b="0"/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8B1D7B1F-4C64-43FF-962F-8C83A6621319}"/>
              </a:ext>
            </a:extLst>
          </p:cNvPr>
          <p:cNvSpPr txBox="1">
            <a:spLocks/>
          </p:cNvSpPr>
          <p:nvPr/>
        </p:nvSpPr>
        <p:spPr>
          <a:xfrm>
            <a:off x="720000" y="1113143"/>
            <a:ext cx="6071915" cy="50726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600" b="1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BE" sz="2800" dirty="0">
                <a:solidFill>
                  <a:schemeClr val="bg1"/>
                </a:solidFill>
              </a:rPr>
              <a:t>Voedingsbeleid</a:t>
            </a:r>
          </a:p>
        </p:txBody>
      </p:sp>
    </p:spTree>
    <p:extLst>
      <p:ext uri="{BB962C8B-B14F-4D97-AF65-F5344CB8AC3E}">
        <p14:creationId xmlns:p14="http://schemas.microsoft.com/office/powerpoint/2010/main" val="19129397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C41C6A-CCFA-C5F5-5BEF-0FF62CABE2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E3FCA2E8-79A8-CDC5-F66F-68F6B78329C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-198808" y="680931"/>
            <a:ext cx="9546819" cy="3278068"/>
          </a:xfrm>
        </p:spPr>
        <p:txBody>
          <a:bodyPr vert="horz" lIns="0" tIns="0" rIns="0" bIns="0" rtlCol="0" anchor="t">
            <a:noAutofit/>
          </a:bodyPr>
          <a:lstStyle/>
          <a:p>
            <a:pPr marL="27305">
              <a:lnSpc>
                <a:spcPct val="113999"/>
              </a:lnSpc>
            </a:pPr>
            <a:r>
              <a:rPr lang="en-US" sz="2800" b="0" dirty="0" err="1">
                <a:solidFill>
                  <a:srgbClr val="2C2A29"/>
                </a:solidFill>
                <a:latin typeface="Alegreya Sans"/>
              </a:rPr>
              <a:t>Werken</a:t>
            </a:r>
            <a:r>
              <a:rPr lang="en-US" sz="2800" b="0" dirty="0">
                <a:solidFill>
                  <a:srgbClr val="2C2A29"/>
                </a:solidFill>
                <a:latin typeface="Alegreya Sans"/>
              </a:rPr>
              <a:t> </a:t>
            </a:r>
            <a:r>
              <a:rPr lang="en-US" sz="2800" b="0" dirty="0" err="1">
                <a:solidFill>
                  <a:srgbClr val="2C2A29"/>
                </a:solidFill>
                <a:latin typeface="Alegreya Sans"/>
              </a:rPr>
              <a:t>aan</a:t>
            </a:r>
            <a:r>
              <a:rPr lang="en-US" sz="2800" b="0" dirty="0">
                <a:solidFill>
                  <a:srgbClr val="2C2A29"/>
                </a:solidFill>
                <a:latin typeface="Alegreya Sans"/>
              </a:rPr>
              <a:t> </a:t>
            </a:r>
            <a:r>
              <a:rPr lang="en-US" sz="2800" b="0" dirty="0" err="1">
                <a:solidFill>
                  <a:srgbClr val="2C2A29"/>
                </a:solidFill>
                <a:latin typeface="Alegreya Sans"/>
              </a:rPr>
              <a:t>gedrag</a:t>
            </a:r>
            <a:r>
              <a:rPr lang="en-US" sz="2800" b="0" dirty="0">
                <a:solidFill>
                  <a:srgbClr val="2C2A29"/>
                </a:solidFill>
                <a:latin typeface="Alegreya Sans"/>
              </a:rPr>
              <a:t> </a:t>
            </a:r>
            <a:r>
              <a:rPr lang="en-US" sz="2800" b="0" dirty="0" err="1">
                <a:solidFill>
                  <a:srgbClr val="2C2A29"/>
                </a:solidFill>
                <a:latin typeface="Alegreya Sans"/>
              </a:rPr>
              <a:t>kan</a:t>
            </a:r>
            <a:r>
              <a:rPr lang="en-US" sz="2800" b="0" dirty="0">
                <a:solidFill>
                  <a:srgbClr val="2C2A29"/>
                </a:solidFill>
                <a:latin typeface="Alegreya Sans"/>
              </a:rPr>
              <a:t> op </a:t>
            </a:r>
            <a:r>
              <a:rPr lang="en-US" sz="2800" b="0" dirty="0" err="1">
                <a:solidFill>
                  <a:srgbClr val="2C2A29"/>
                </a:solidFill>
                <a:latin typeface="Alegreya Sans"/>
              </a:rPr>
              <a:t>verschillende</a:t>
            </a:r>
            <a:r>
              <a:rPr lang="en-US" sz="2800" b="0" dirty="0">
                <a:solidFill>
                  <a:srgbClr val="2C2A29"/>
                </a:solidFill>
                <a:latin typeface="Alegreya Sans"/>
              </a:rPr>
              <a:t> </a:t>
            </a:r>
            <a:r>
              <a:rPr lang="en-US" sz="2800" b="0" dirty="0" err="1">
                <a:solidFill>
                  <a:srgbClr val="2C2A29"/>
                </a:solidFill>
                <a:latin typeface="Alegreya Sans"/>
              </a:rPr>
              <a:t>manieren</a:t>
            </a:r>
            <a:r>
              <a:rPr lang="en-US" sz="2800" b="0" dirty="0">
                <a:solidFill>
                  <a:srgbClr val="2C2A29"/>
                </a:solidFill>
                <a:latin typeface="Alegreya Sans"/>
              </a:rPr>
              <a:t>:</a:t>
            </a:r>
            <a:endParaRPr lang="nl-NL" dirty="0">
              <a:solidFill>
                <a:srgbClr val="2C2A29"/>
              </a:solidFill>
              <a:latin typeface="Lucida Sans Unicode"/>
              <a:cs typeface="Lucida Sans Unicode"/>
            </a:endParaRPr>
          </a:p>
          <a:p>
            <a:pPr marL="27305">
              <a:lnSpc>
                <a:spcPct val="113999"/>
              </a:lnSpc>
            </a:pPr>
            <a:endParaRPr lang="en-US" sz="2800" b="0" dirty="0">
              <a:latin typeface="Alegreya Sans"/>
            </a:endParaRPr>
          </a:p>
          <a:p>
            <a:pPr marL="484505" indent="-457200">
              <a:lnSpc>
                <a:spcPct val="113999"/>
              </a:lnSpc>
              <a:buFont typeface="Calibri" panose="020B0602030504020204" pitchFamily="34" charset="0"/>
              <a:buChar char="-"/>
            </a:pPr>
            <a:r>
              <a:rPr lang="en-US" sz="2400" b="0" err="1">
                <a:latin typeface="Alegreya Sans"/>
              </a:rPr>
              <a:t>Educatie</a:t>
            </a:r>
            <a:r>
              <a:rPr lang="en-US" sz="2400" b="0" dirty="0">
                <a:latin typeface="Alegreya Sans"/>
              </a:rPr>
              <a:t> (</a:t>
            </a:r>
            <a:r>
              <a:rPr lang="en-US" sz="2400" b="0" err="1">
                <a:latin typeface="Alegreya Sans"/>
              </a:rPr>
              <a:t>sensibiliseren</a:t>
            </a:r>
            <a:r>
              <a:rPr lang="en-US" sz="2400" b="0" dirty="0">
                <a:latin typeface="Alegreya Sans"/>
              </a:rPr>
              <a:t>, </a:t>
            </a:r>
            <a:r>
              <a:rPr lang="en-US" sz="2400" b="0" err="1">
                <a:latin typeface="Alegreya Sans"/>
              </a:rPr>
              <a:t>kennis</a:t>
            </a:r>
            <a:r>
              <a:rPr lang="en-US" sz="2400" b="0" dirty="0">
                <a:latin typeface="Alegreya Sans"/>
              </a:rPr>
              <a:t> </a:t>
            </a:r>
            <a:r>
              <a:rPr lang="en-US" sz="2400" b="0" err="1">
                <a:latin typeface="Alegreya Sans"/>
              </a:rPr>
              <a:t>verhogen</a:t>
            </a:r>
            <a:r>
              <a:rPr lang="en-US" sz="2400" b="0" dirty="0">
                <a:latin typeface="Alegreya Sans"/>
              </a:rPr>
              <a:t>, </a:t>
            </a:r>
            <a:r>
              <a:rPr lang="en-US" sz="2400" b="0" err="1">
                <a:latin typeface="Alegreya Sans"/>
              </a:rPr>
              <a:t>vaardigheden</a:t>
            </a:r>
            <a:r>
              <a:rPr lang="en-US" sz="2400" b="0" dirty="0">
                <a:latin typeface="Alegreya Sans"/>
              </a:rPr>
              <a:t> </a:t>
            </a:r>
            <a:r>
              <a:rPr lang="en-US" sz="2400" b="0" err="1">
                <a:latin typeface="Alegreya Sans"/>
              </a:rPr>
              <a:t>versterken</a:t>
            </a:r>
            <a:r>
              <a:rPr lang="en-US" sz="2400" b="0" dirty="0">
                <a:latin typeface="Alegreya Sans"/>
              </a:rPr>
              <a:t>)</a:t>
            </a:r>
          </a:p>
          <a:p>
            <a:pPr marL="484505" indent="-457200">
              <a:lnSpc>
                <a:spcPct val="113999"/>
              </a:lnSpc>
              <a:buFont typeface="Calibri" panose="020B0602030504020204" pitchFamily="34" charset="0"/>
              <a:buChar char="-"/>
            </a:pPr>
            <a:r>
              <a:rPr lang="en-US" sz="2400" b="0" err="1">
                <a:latin typeface="Alegreya Sans"/>
              </a:rPr>
              <a:t>Omgeving</a:t>
            </a:r>
            <a:r>
              <a:rPr lang="en-US" sz="2400" b="0" dirty="0">
                <a:latin typeface="Alegreya Sans"/>
              </a:rPr>
              <a:t> (</a:t>
            </a:r>
            <a:r>
              <a:rPr lang="en-US" sz="2400" b="0" err="1">
                <a:latin typeface="Alegreya Sans"/>
              </a:rPr>
              <a:t>fysieke</a:t>
            </a:r>
            <a:r>
              <a:rPr lang="en-US" sz="2400" b="0" dirty="0">
                <a:latin typeface="Alegreya Sans"/>
              </a:rPr>
              <a:t> </a:t>
            </a:r>
            <a:r>
              <a:rPr lang="en-US" sz="2400" b="0" err="1">
                <a:latin typeface="Alegreya Sans"/>
              </a:rPr>
              <a:t>omgeving</a:t>
            </a:r>
            <a:r>
              <a:rPr lang="en-US" sz="2400" b="0" dirty="0">
                <a:latin typeface="Alegreya Sans"/>
              </a:rPr>
              <a:t> </a:t>
            </a:r>
            <a:r>
              <a:rPr lang="en-US" sz="2400" b="0" err="1">
                <a:latin typeface="Alegreya Sans"/>
              </a:rPr>
              <a:t>bv</a:t>
            </a:r>
            <a:r>
              <a:rPr lang="en-US" sz="2400" b="0" dirty="0">
                <a:latin typeface="Alegreya Sans"/>
              </a:rPr>
              <a:t> </a:t>
            </a:r>
            <a:r>
              <a:rPr lang="en-US" sz="2400" b="0" err="1">
                <a:latin typeface="Alegreya Sans"/>
              </a:rPr>
              <a:t>infrastructuur</a:t>
            </a:r>
            <a:r>
              <a:rPr lang="en-US" sz="2400" b="0" dirty="0">
                <a:latin typeface="Alegreya Sans"/>
              </a:rPr>
              <a:t>, </a:t>
            </a:r>
            <a:r>
              <a:rPr lang="en-US" sz="2400" b="0" err="1">
                <a:latin typeface="Alegreya Sans"/>
              </a:rPr>
              <a:t>indeling</a:t>
            </a:r>
            <a:r>
              <a:rPr lang="en-US" sz="2400" b="0" dirty="0">
                <a:latin typeface="Alegreya Sans"/>
              </a:rPr>
              <a:t>, … </a:t>
            </a:r>
            <a:r>
              <a:rPr lang="en-US" sz="2400" b="0" err="1">
                <a:latin typeface="Alegreya Sans"/>
              </a:rPr>
              <a:t>aanpassen</a:t>
            </a:r>
            <a:r>
              <a:rPr lang="en-US" sz="2400" b="0" dirty="0">
                <a:latin typeface="Alegreya Sans"/>
              </a:rPr>
              <a:t> </a:t>
            </a:r>
            <a:r>
              <a:rPr lang="en-US" sz="2400" b="0" err="1">
                <a:latin typeface="Alegreya Sans"/>
              </a:rPr>
              <a:t>en</a:t>
            </a:r>
            <a:r>
              <a:rPr lang="en-US" sz="2400" b="0" dirty="0">
                <a:latin typeface="Alegreya Sans"/>
              </a:rPr>
              <a:t> </a:t>
            </a:r>
            <a:r>
              <a:rPr lang="en-US" sz="2400" b="0" err="1">
                <a:latin typeface="Alegreya Sans"/>
              </a:rPr>
              <a:t>sociale</a:t>
            </a:r>
            <a:r>
              <a:rPr lang="en-US" sz="2400" b="0" dirty="0">
                <a:latin typeface="Alegreya Sans"/>
              </a:rPr>
              <a:t> </a:t>
            </a:r>
            <a:r>
              <a:rPr lang="en-US" sz="2400" b="0" err="1">
                <a:latin typeface="Alegreya Sans"/>
              </a:rPr>
              <a:t>omgeving</a:t>
            </a:r>
            <a:r>
              <a:rPr lang="en-US" sz="2400" b="0" dirty="0">
                <a:latin typeface="Alegreya Sans"/>
              </a:rPr>
              <a:t> </a:t>
            </a:r>
            <a:r>
              <a:rPr lang="en-US" sz="2400" b="0" err="1">
                <a:latin typeface="Alegreya Sans"/>
              </a:rPr>
              <a:t>bv</a:t>
            </a:r>
            <a:r>
              <a:rPr lang="en-US" sz="2400" b="0" dirty="0">
                <a:latin typeface="Alegreya Sans"/>
              </a:rPr>
              <a:t> norm </a:t>
            </a:r>
            <a:r>
              <a:rPr lang="en-US" sz="2400" b="0" err="1">
                <a:latin typeface="Alegreya Sans"/>
              </a:rPr>
              <a:t>binnen</a:t>
            </a:r>
            <a:r>
              <a:rPr lang="en-US" sz="2400" b="0" dirty="0">
                <a:latin typeface="Alegreya Sans"/>
              </a:rPr>
              <a:t> je </a:t>
            </a:r>
            <a:r>
              <a:rPr lang="en-US" sz="2400" b="0" err="1">
                <a:latin typeface="Alegreya Sans"/>
              </a:rPr>
              <a:t>organisatie</a:t>
            </a:r>
            <a:r>
              <a:rPr lang="en-US" sz="2400" b="0" dirty="0">
                <a:latin typeface="Alegreya Sans"/>
              </a:rPr>
              <a:t>)</a:t>
            </a:r>
          </a:p>
          <a:p>
            <a:pPr marL="484505" indent="-457200">
              <a:lnSpc>
                <a:spcPct val="113999"/>
              </a:lnSpc>
              <a:buFont typeface="Calibri" panose="020B0602030504020204" pitchFamily="34" charset="0"/>
              <a:buChar char="-"/>
            </a:pPr>
            <a:r>
              <a:rPr lang="en-US" sz="2400" b="0" dirty="0">
                <a:latin typeface="Alegreya Sans"/>
              </a:rPr>
              <a:t>Regels </a:t>
            </a:r>
            <a:r>
              <a:rPr lang="en-US" sz="2400" b="0" err="1">
                <a:latin typeface="Alegreya Sans"/>
              </a:rPr>
              <a:t>en</a:t>
            </a:r>
            <a:r>
              <a:rPr lang="en-US" sz="2400" b="0" dirty="0">
                <a:latin typeface="Alegreya Sans"/>
              </a:rPr>
              <a:t> </a:t>
            </a:r>
            <a:r>
              <a:rPr lang="en-US" sz="2400" b="0" err="1">
                <a:latin typeface="Alegreya Sans"/>
              </a:rPr>
              <a:t>afspraken</a:t>
            </a:r>
            <a:r>
              <a:rPr lang="en-US" sz="2400" b="0" dirty="0">
                <a:latin typeface="Alegreya Sans"/>
              </a:rPr>
              <a:t> (wat </a:t>
            </a:r>
            <a:r>
              <a:rPr lang="en-US" sz="2400" b="0" err="1">
                <a:latin typeface="Alegreya Sans"/>
              </a:rPr>
              <a:t>zijn</a:t>
            </a:r>
            <a:r>
              <a:rPr lang="en-US" sz="2400" b="0" dirty="0">
                <a:latin typeface="Alegreya Sans"/>
              </a:rPr>
              <a:t> </a:t>
            </a:r>
            <a:r>
              <a:rPr lang="en-US" sz="2400" b="0" err="1">
                <a:latin typeface="Alegreya Sans"/>
              </a:rPr>
              <a:t>gewoontes</a:t>
            </a:r>
            <a:r>
              <a:rPr lang="en-US" sz="2400" b="0" dirty="0">
                <a:latin typeface="Alegreya Sans"/>
              </a:rPr>
              <a:t>, </a:t>
            </a:r>
            <a:r>
              <a:rPr lang="en-US" sz="2400" b="0" err="1">
                <a:latin typeface="Alegreya Sans"/>
              </a:rPr>
              <a:t>reglement</a:t>
            </a:r>
            <a:r>
              <a:rPr lang="en-US" sz="2400" b="0" dirty="0">
                <a:latin typeface="Alegreya Sans"/>
              </a:rPr>
              <a:t>, </a:t>
            </a:r>
            <a:r>
              <a:rPr lang="en-US" sz="2400" b="0" err="1">
                <a:latin typeface="Alegreya Sans"/>
              </a:rPr>
              <a:t>groepsafspraken</a:t>
            </a:r>
            <a:r>
              <a:rPr lang="en-US" sz="2400" b="0" dirty="0">
                <a:latin typeface="Alegreya Sans"/>
              </a:rPr>
              <a:t>, …)</a:t>
            </a:r>
          </a:p>
          <a:p>
            <a:pPr marL="484505" indent="-457200">
              <a:lnSpc>
                <a:spcPct val="113999"/>
              </a:lnSpc>
              <a:buFont typeface="Calibri" panose="020B0602030504020204" pitchFamily="34" charset="0"/>
              <a:buChar char="-"/>
            </a:pPr>
            <a:r>
              <a:rPr lang="en-US" sz="2400" b="0" dirty="0">
                <a:latin typeface="Alegreya Sans"/>
              </a:rPr>
              <a:t>Zorg </a:t>
            </a:r>
            <a:r>
              <a:rPr lang="en-US" sz="2400" b="0" err="1">
                <a:latin typeface="Alegreya Sans"/>
              </a:rPr>
              <a:t>en</a:t>
            </a:r>
            <a:r>
              <a:rPr lang="en-US" sz="2400" b="0" dirty="0">
                <a:latin typeface="Alegreya Sans"/>
              </a:rPr>
              <a:t> </a:t>
            </a:r>
            <a:r>
              <a:rPr lang="en-US" sz="2400" b="0" err="1">
                <a:latin typeface="Alegreya Sans"/>
              </a:rPr>
              <a:t>begeleiding</a:t>
            </a:r>
            <a:r>
              <a:rPr lang="en-US" sz="2400" b="0" dirty="0">
                <a:latin typeface="Alegreya Sans"/>
              </a:rPr>
              <a:t> (</a:t>
            </a:r>
            <a:r>
              <a:rPr lang="en-US" sz="2400" b="0" err="1">
                <a:latin typeface="Alegreya Sans"/>
              </a:rPr>
              <a:t>signaalfunctie</a:t>
            </a:r>
            <a:r>
              <a:rPr lang="en-US" sz="2400" b="0" dirty="0">
                <a:latin typeface="Alegreya Sans"/>
              </a:rPr>
              <a:t> </a:t>
            </a:r>
            <a:r>
              <a:rPr lang="en-US" sz="2400" b="0" err="1">
                <a:latin typeface="Alegreya Sans"/>
              </a:rPr>
              <a:t>aandoeningen</a:t>
            </a:r>
            <a:r>
              <a:rPr lang="en-US" sz="2400" b="0" dirty="0">
                <a:latin typeface="Alegreya Sans"/>
              </a:rPr>
              <a:t> </a:t>
            </a:r>
            <a:r>
              <a:rPr lang="en-US" sz="2400" b="0" err="1">
                <a:latin typeface="Alegreya Sans"/>
              </a:rPr>
              <a:t>bv</a:t>
            </a:r>
            <a:r>
              <a:rPr lang="en-US" sz="2400" b="0" dirty="0">
                <a:latin typeface="Alegreya Sans"/>
              </a:rPr>
              <a:t> </a:t>
            </a:r>
            <a:r>
              <a:rPr lang="en-US" sz="2400" b="0" err="1">
                <a:latin typeface="Alegreya Sans"/>
              </a:rPr>
              <a:t>eetstoornis</a:t>
            </a:r>
            <a:r>
              <a:rPr lang="en-US" sz="2400" b="0" dirty="0">
                <a:latin typeface="Alegreya Sans"/>
              </a:rPr>
              <a:t>)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699185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606236-A128-D7E0-098B-7BCA1E44D7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17FF043-4173-8E09-D169-4FD8E3C20F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679521" y="2340801"/>
            <a:ext cx="1790700" cy="468000"/>
          </a:xfrm>
        </p:spPr>
        <p:txBody>
          <a:bodyPr vert="horz" lIns="0" tIns="0" rIns="0" bIns="0" rtlCol="0" anchor="t">
            <a:noAutofit/>
          </a:bodyPr>
          <a:lstStyle/>
          <a:p>
            <a:pPr marL="27305">
              <a:lnSpc>
                <a:spcPct val="113999"/>
              </a:lnSpc>
            </a:pPr>
            <a:r>
              <a:rPr lang="nl-BE" dirty="0"/>
              <a:t>Vragen?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150369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E4A436-DB72-882D-5D02-AEE97E4AE3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cs typeface="Lucida Sans Unicode"/>
              </a:rPr>
              <a:t>Waaraan denk je als je 'gezond eten' hoort?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DBBC687E-CB40-5718-889F-6FFAA9A54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440F9-096D-4BE8-820E-C5E10E2F52C9}" type="datetime1">
              <a:rPr lang="nl-BE" smtClean="0"/>
              <a:t>3/11/2025</a:t>
            </a:fld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96EBD276-C4A6-34AA-02BA-1DCB46C208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vert="horz" lIns="0" tIns="0" rIns="0" bIns="0" rtlCol="0" anchor="t">
            <a:noAutofit/>
          </a:bodyPr>
          <a:lstStyle/>
          <a:p>
            <a:pPr indent="0">
              <a:buNone/>
            </a:pPr>
            <a:r>
              <a:rPr lang="nl-NL" dirty="0">
                <a:solidFill>
                  <a:schemeClr val="accent3"/>
                </a:solidFill>
                <a:cs typeface="Lucida Sans Unicode"/>
              </a:rPr>
              <a:t>Gebruik deze slide om:</a:t>
            </a:r>
          </a:p>
          <a:p>
            <a:pPr indent="-359410"/>
            <a:r>
              <a:rPr lang="nl-NL" dirty="0">
                <a:solidFill>
                  <a:schemeClr val="accent3"/>
                </a:solidFill>
                <a:cs typeface="Lucida Sans Unicode"/>
              </a:rPr>
              <a:t>Thema te introduceren: beantwoord de vraag in groep</a:t>
            </a:r>
          </a:p>
          <a:p>
            <a:pPr marL="935990" lvl="1" indent="-143510">
              <a:lnSpc>
                <a:spcPct val="113999"/>
              </a:lnSpc>
              <a:buClr>
                <a:srgbClr val="F7AC4B"/>
              </a:buClr>
              <a:buFont typeface="Courier New,monospace"/>
              <a:buChar char="o"/>
            </a:pPr>
            <a:r>
              <a:rPr lang="nl-NL" dirty="0">
                <a:solidFill>
                  <a:schemeClr val="accent3"/>
                </a:solidFill>
                <a:cs typeface="Lucida Sans Unicode"/>
              </a:rPr>
              <a:t>Bekijk of in de rode slide de antwoorden van deelnemers terugkomen</a:t>
            </a:r>
            <a:endParaRPr lang="en-US" dirty="0">
              <a:solidFill>
                <a:schemeClr val="accent3"/>
              </a:solidFill>
              <a:cs typeface="Lucida Sans Unicode"/>
            </a:endParaRPr>
          </a:p>
          <a:p>
            <a:pPr indent="-359410"/>
            <a:endParaRPr lang="nl-NL" dirty="0">
              <a:solidFill>
                <a:schemeClr val="accent3"/>
              </a:solidFill>
              <a:cs typeface="Lucida Sans Unicode"/>
            </a:endParaRPr>
          </a:p>
          <a:p>
            <a:pPr indent="-359410"/>
            <a:r>
              <a:rPr lang="nl-NL" dirty="0">
                <a:solidFill>
                  <a:schemeClr val="accent3"/>
                </a:solidFill>
                <a:cs typeface="Lucida Sans Unicode"/>
              </a:rPr>
              <a:t>De antwoorden uit vragenlijst in stap 1 te inventariseren</a:t>
            </a:r>
            <a:endParaRPr lang="en-US" dirty="0">
              <a:solidFill>
                <a:schemeClr val="accent3"/>
              </a:solidFill>
              <a:cs typeface="Lucida Sans Unicode"/>
            </a:endParaRPr>
          </a:p>
          <a:p>
            <a:pPr marL="935990" lvl="1" indent="-143510">
              <a:lnSpc>
                <a:spcPct val="113999"/>
              </a:lnSpc>
              <a:buClr>
                <a:srgbClr val="F7AC4B"/>
              </a:buClr>
              <a:buFont typeface="Courier New,monospace"/>
              <a:buChar char="o"/>
            </a:pPr>
            <a:r>
              <a:rPr lang="nl-NL" dirty="0">
                <a:solidFill>
                  <a:schemeClr val="accent3"/>
                </a:solidFill>
                <a:cs typeface="Lucida Sans Unicode"/>
              </a:rPr>
              <a:t>Bekijk of in de rode slide de antwoorden van deelnemers terugkomen</a:t>
            </a:r>
          </a:p>
        </p:txBody>
      </p:sp>
    </p:spTree>
    <p:extLst>
      <p:ext uri="{BB962C8B-B14F-4D97-AF65-F5344CB8AC3E}">
        <p14:creationId xmlns:p14="http://schemas.microsoft.com/office/powerpoint/2010/main" val="4970983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154B9E-1695-08A6-D020-0A0A0612FF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49BB7D95-EA11-3D17-0C8C-E760F10E021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63296" y="213973"/>
            <a:ext cx="8278368" cy="573898"/>
          </a:xfrm>
        </p:spPr>
        <p:txBody>
          <a:bodyPr vert="horz" lIns="0" tIns="0" rIns="0" bIns="0" rtlCol="0" anchor="t">
            <a:noAutofit/>
          </a:bodyPr>
          <a:lstStyle/>
          <a:p>
            <a:pPr marL="27305">
              <a:lnSpc>
                <a:spcPct val="113999"/>
              </a:lnSpc>
            </a:pPr>
            <a:r>
              <a:rPr lang="en-US" sz="2800" b="0" err="1">
                <a:solidFill>
                  <a:srgbClr val="2C2A29"/>
                </a:solidFill>
                <a:latin typeface="Alegreya Sans"/>
              </a:rPr>
              <a:t>Gezond</a:t>
            </a:r>
            <a:r>
              <a:rPr lang="en-US" sz="2800" b="0" dirty="0">
                <a:solidFill>
                  <a:srgbClr val="2C2A29"/>
                </a:solidFill>
                <a:latin typeface="Alegreya Sans"/>
              </a:rPr>
              <a:t> eten </a:t>
            </a:r>
            <a:r>
              <a:rPr lang="en-US" sz="2800" b="0" err="1">
                <a:solidFill>
                  <a:srgbClr val="2C2A29"/>
                </a:solidFill>
                <a:latin typeface="Alegreya Sans"/>
              </a:rPr>
              <a:t>gaat</a:t>
            </a:r>
            <a:r>
              <a:rPr lang="en-US" sz="2800" b="0" dirty="0">
                <a:solidFill>
                  <a:srgbClr val="2C2A29"/>
                </a:solidFill>
                <a:latin typeface="Alegreya Sans"/>
              </a:rPr>
              <a:t> over </a:t>
            </a:r>
            <a:r>
              <a:rPr lang="en-US" sz="2800" dirty="0">
                <a:solidFill>
                  <a:srgbClr val="2C2A29"/>
                </a:solidFill>
                <a:latin typeface="Alegreya Sans"/>
              </a:rPr>
              <a:t>wat </a:t>
            </a:r>
            <a:r>
              <a:rPr lang="en-US" sz="2800" b="0" err="1">
                <a:solidFill>
                  <a:srgbClr val="2C2A29"/>
                </a:solidFill>
                <a:latin typeface="Alegreya Sans"/>
              </a:rPr>
              <a:t>en</a:t>
            </a:r>
            <a:r>
              <a:rPr lang="en-US" sz="2800" b="0" dirty="0">
                <a:solidFill>
                  <a:srgbClr val="2C2A29"/>
                </a:solidFill>
                <a:latin typeface="Alegreya Sans"/>
              </a:rPr>
              <a:t> </a:t>
            </a:r>
            <a:r>
              <a:rPr lang="en-US" sz="2800" dirty="0">
                <a:solidFill>
                  <a:srgbClr val="2C2A29"/>
                </a:solidFill>
                <a:latin typeface="Alegreya Sans"/>
              </a:rPr>
              <a:t>hoe </a:t>
            </a:r>
            <a:r>
              <a:rPr lang="en-US" sz="2800" b="0" dirty="0">
                <a:solidFill>
                  <a:srgbClr val="2C2A29"/>
                </a:solidFill>
                <a:latin typeface="Alegreya Sans"/>
              </a:rPr>
              <a:t>je </a:t>
            </a:r>
            <a:r>
              <a:rPr lang="en-US" sz="2800" b="0" err="1">
                <a:solidFill>
                  <a:srgbClr val="2C2A29"/>
                </a:solidFill>
                <a:latin typeface="Alegreya Sans"/>
              </a:rPr>
              <a:t>eet</a:t>
            </a:r>
            <a:r>
              <a:rPr lang="en-US" sz="2800" b="0" dirty="0">
                <a:solidFill>
                  <a:srgbClr val="2C2A29"/>
                </a:solidFill>
                <a:latin typeface="Alegreya Sans"/>
              </a:rPr>
              <a:t>.</a:t>
            </a:r>
          </a:p>
          <a:p>
            <a:pPr marL="27305">
              <a:lnSpc>
                <a:spcPct val="113999"/>
              </a:lnSpc>
            </a:pPr>
            <a:endParaRPr lang="en-US" dirty="0"/>
          </a:p>
        </p:txBody>
      </p:sp>
      <p:sp>
        <p:nvSpPr>
          <p:cNvPr id="4" name="Tijdelijke aanduiding voor tekst 2">
            <a:extLst>
              <a:ext uri="{FF2B5EF4-FFF2-40B4-BE49-F238E27FC236}">
                <a16:creationId xmlns:a16="http://schemas.microsoft.com/office/drawing/2014/main" id="{D4AE3BE4-B985-2C5D-1AE9-AA93D15A5768}"/>
              </a:ext>
            </a:extLst>
          </p:cNvPr>
          <p:cNvSpPr txBox="1">
            <a:spLocks/>
          </p:cNvSpPr>
          <p:nvPr/>
        </p:nvSpPr>
        <p:spPr>
          <a:xfrm>
            <a:off x="3096842" y="1174837"/>
            <a:ext cx="6048125" cy="2518392"/>
          </a:xfrm>
          <a:prstGeom prst="rect">
            <a:avLst/>
          </a:prstGeom>
          <a:solidFill>
            <a:schemeClr val="accent1"/>
          </a:solidFill>
        </p:spPr>
        <p:txBody>
          <a:bodyPr vert="horz" lIns="0" tIns="0" rIns="0" bIns="0" rtlCol="0" anchor="t">
            <a:noAutofit/>
          </a:bodyPr>
          <a:lstStyle>
            <a:lvl1pPr marL="27450" indent="0" algn="ctr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Lucida Sans Unicode" panose="020B0602030504020204" pitchFamily="34" charset="0"/>
              <a:buNone/>
              <a:defRPr sz="35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36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872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Lucida Sans Unicode" panose="020B0602030504020204" pitchFamily="34" charset="0"/>
              <a:buChar char="◦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808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685800" rtl="0" eaLnBrk="1" latinLnBrk="0" hangingPunct="1">
              <a:lnSpc>
                <a:spcPct val="114000"/>
              </a:lnSpc>
              <a:spcBef>
                <a:spcPts val="1800"/>
              </a:spcBef>
              <a:buClr>
                <a:schemeClr val="tx1"/>
              </a:buClr>
              <a:buFont typeface="Arial" panose="020B0604020202020204" pitchFamily="34" charset="0"/>
              <a:buNone/>
              <a:defRPr sz="18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0" indent="0" algn="l" defTabSz="685800" rtl="0" eaLnBrk="1" latinLnBrk="0" hangingPunct="1">
              <a:lnSpc>
                <a:spcPct val="114000"/>
              </a:lnSpc>
              <a:spcBef>
                <a:spcPts val="140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Lucida Sans Unicode" panose="020B0602030504020204" pitchFamily="34" charset="0"/>
              <a:buChar char="▸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305" algn="l">
              <a:lnSpc>
                <a:spcPct val="113999"/>
              </a:lnSpc>
            </a:pPr>
            <a:r>
              <a:rPr lang="en-US" sz="2000" b="0" dirty="0">
                <a:solidFill>
                  <a:srgbClr val="2C2A29"/>
                </a:solidFill>
                <a:latin typeface="Alegreya Sans"/>
              </a:rPr>
              <a:t>Over </a:t>
            </a:r>
            <a:r>
              <a:rPr lang="en-US" sz="2000" b="0" err="1">
                <a:solidFill>
                  <a:srgbClr val="2C2A29"/>
                </a:solidFill>
                <a:latin typeface="Alegreya Sans"/>
              </a:rPr>
              <a:t>gevarieerd</a:t>
            </a:r>
            <a:r>
              <a:rPr lang="en-US" sz="2000" b="0" dirty="0">
                <a:solidFill>
                  <a:srgbClr val="2C2A29"/>
                </a:solidFill>
                <a:latin typeface="Alegreya Sans"/>
              </a:rPr>
              <a:t> eten </a:t>
            </a:r>
            <a:r>
              <a:rPr lang="en-US" sz="2000" b="0" err="1">
                <a:solidFill>
                  <a:srgbClr val="2C2A29"/>
                </a:solidFill>
                <a:latin typeface="Alegreya Sans"/>
              </a:rPr>
              <a:t>en</a:t>
            </a:r>
            <a:r>
              <a:rPr lang="en-US" sz="2000" b="0" dirty="0">
                <a:solidFill>
                  <a:srgbClr val="2C2A29"/>
                </a:solidFill>
                <a:latin typeface="Alegreya Sans"/>
              </a:rPr>
              <a:t> </a:t>
            </a:r>
            <a:r>
              <a:rPr lang="en-US" sz="2000" b="0" err="1">
                <a:solidFill>
                  <a:srgbClr val="2C2A29"/>
                </a:solidFill>
                <a:latin typeface="Alegreya Sans"/>
              </a:rPr>
              <a:t>regelmaat</a:t>
            </a:r>
            <a:r>
              <a:rPr lang="en-US" sz="2000" b="0" dirty="0">
                <a:solidFill>
                  <a:srgbClr val="2C2A29"/>
                </a:solidFill>
                <a:latin typeface="Alegreya Sans"/>
              </a:rPr>
              <a:t> in je eten </a:t>
            </a:r>
            <a:r>
              <a:rPr lang="en-US" sz="2000" b="0" err="1">
                <a:solidFill>
                  <a:srgbClr val="2C2A29"/>
                </a:solidFill>
                <a:latin typeface="Alegreya Sans"/>
              </a:rPr>
              <a:t>hebben</a:t>
            </a:r>
            <a:r>
              <a:rPr lang="en-US" sz="2000" b="0" dirty="0">
                <a:solidFill>
                  <a:srgbClr val="2C2A29"/>
                </a:solidFill>
                <a:latin typeface="Alegreya Sans"/>
              </a:rPr>
              <a:t>.</a:t>
            </a:r>
            <a:endParaRPr lang="nl-NL" sz="2800">
              <a:cs typeface="Lucida Sans Unicode"/>
            </a:endParaRPr>
          </a:p>
          <a:p>
            <a:pPr marL="27305" algn="l">
              <a:lnSpc>
                <a:spcPct val="113999"/>
              </a:lnSpc>
            </a:pPr>
            <a:r>
              <a:rPr lang="en-US" sz="2000" b="0" dirty="0">
                <a:solidFill>
                  <a:srgbClr val="2C2A29"/>
                </a:solidFill>
                <a:latin typeface="Alegreya Sans"/>
              </a:rPr>
              <a:t>Over </a:t>
            </a:r>
            <a:r>
              <a:rPr lang="en-US" sz="2000" b="0" err="1">
                <a:solidFill>
                  <a:srgbClr val="2C2A29"/>
                </a:solidFill>
                <a:latin typeface="Alegreya Sans"/>
              </a:rPr>
              <a:t>genoeg</a:t>
            </a:r>
            <a:r>
              <a:rPr lang="en-US" sz="2000" b="0" dirty="0">
                <a:solidFill>
                  <a:srgbClr val="2C2A29"/>
                </a:solidFill>
                <a:latin typeface="Alegreya Sans"/>
              </a:rPr>
              <a:t> eten </a:t>
            </a:r>
            <a:r>
              <a:rPr lang="en-US" sz="2000" b="0" err="1">
                <a:solidFill>
                  <a:srgbClr val="2C2A29"/>
                </a:solidFill>
                <a:latin typeface="Alegreya Sans"/>
              </a:rPr>
              <a:t>en</a:t>
            </a:r>
            <a:r>
              <a:rPr lang="en-US" sz="2000" b="0" dirty="0">
                <a:solidFill>
                  <a:srgbClr val="2C2A29"/>
                </a:solidFill>
                <a:latin typeface="Alegreya Sans"/>
              </a:rPr>
              <a:t> </a:t>
            </a:r>
            <a:r>
              <a:rPr lang="en-US" sz="2000" b="0" err="1">
                <a:solidFill>
                  <a:srgbClr val="2C2A29"/>
                </a:solidFill>
                <a:latin typeface="Alegreya Sans"/>
              </a:rPr>
              <a:t>ervan</a:t>
            </a:r>
            <a:r>
              <a:rPr lang="en-US" sz="2000" b="0" dirty="0">
                <a:solidFill>
                  <a:srgbClr val="2C2A29"/>
                </a:solidFill>
                <a:latin typeface="Alegreya Sans"/>
              </a:rPr>
              <a:t> </a:t>
            </a:r>
            <a:r>
              <a:rPr lang="en-US" sz="2000" b="0" err="1">
                <a:solidFill>
                  <a:srgbClr val="2C2A29"/>
                </a:solidFill>
                <a:latin typeface="Alegreya Sans"/>
              </a:rPr>
              <a:t>genieten</a:t>
            </a:r>
            <a:r>
              <a:rPr lang="en-US" sz="2000" b="0" dirty="0">
                <a:solidFill>
                  <a:srgbClr val="2C2A29"/>
                </a:solidFill>
                <a:latin typeface="Alegreya Sans"/>
              </a:rPr>
              <a:t>.</a:t>
            </a:r>
          </a:p>
          <a:p>
            <a:pPr marL="27305" algn="l">
              <a:lnSpc>
                <a:spcPct val="113999"/>
              </a:lnSpc>
            </a:pPr>
            <a:endParaRPr lang="en-US" sz="2000" b="0" dirty="0">
              <a:solidFill>
                <a:srgbClr val="2C2A29"/>
              </a:solidFill>
              <a:latin typeface="Alegreya Sans"/>
            </a:endParaRPr>
          </a:p>
          <a:p>
            <a:pPr marL="27305" algn="l">
              <a:lnSpc>
                <a:spcPct val="113999"/>
              </a:lnSpc>
            </a:pPr>
            <a:r>
              <a:rPr lang="en-US" sz="2000" b="0" dirty="0" err="1">
                <a:solidFill>
                  <a:srgbClr val="2C2A29"/>
                </a:solidFill>
                <a:latin typeface="Alegreya Sans"/>
              </a:rPr>
              <a:t>Producten</a:t>
            </a:r>
            <a:r>
              <a:rPr lang="en-US" sz="2000" b="0" dirty="0">
                <a:solidFill>
                  <a:srgbClr val="2C2A29"/>
                </a:solidFill>
                <a:latin typeface="Alegreya Sans"/>
              </a:rPr>
              <a:t>, </a:t>
            </a:r>
            <a:r>
              <a:rPr lang="en-US" sz="2000" b="0" dirty="0" err="1">
                <a:solidFill>
                  <a:srgbClr val="2C2A29"/>
                </a:solidFill>
                <a:latin typeface="Alegreya Sans"/>
              </a:rPr>
              <a:t>bereidingswijzes</a:t>
            </a:r>
            <a:r>
              <a:rPr lang="en-US" sz="2000" b="0" dirty="0">
                <a:solidFill>
                  <a:srgbClr val="2C2A29"/>
                </a:solidFill>
                <a:latin typeface="Alegreya Sans"/>
              </a:rPr>
              <a:t>, </a:t>
            </a:r>
            <a:r>
              <a:rPr lang="en-US" sz="2000" b="0" dirty="0" err="1">
                <a:solidFill>
                  <a:srgbClr val="2C2A29"/>
                </a:solidFill>
                <a:latin typeface="Alegreya Sans"/>
              </a:rPr>
              <a:t>frequenties</a:t>
            </a:r>
            <a:r>
              <a:rPr lang="en-US" sz="2000" b="0" dirty="0">
                <a:solidFill>
                  <a:srgbClr val="2C2A29"/>
                </a:solidFill>
                <a:latin typeface="Alegreya Sans"/>
              </a:rPr>
              <a:t>, </a:t>
            </a:r>
            <a:r>
              <a:rPr lang="en-US" sz="2000" b="0" dirty="0" err="1">
                <a:solidFill>
                  <a:srgbClr val="2C2A29"/>
                </a:solidFill>
                <a:latin typeface="Alegreya Sans"/>
              </a:rPr>
              <a:t>porties</a:t>
            </a:r>
            <a:r>
              <a:rPr lang="en-US" sz="2000" b="0" dirty="0">
                <a:solidFill>
                  <a:srgbClr val="2C2A29"/>
                </a:solidFill>
                <a:latin typeface="Alegreya Sans"/>
              </a:rPr>
              <a:t>, </a:t>
            </a:r>
            <a:r>
              <a:rPr lang="en-US" sz="2000" b="0" dirty="0" err="1">
                <a:solidFill>
                  <a:srgbClr val="2C2A29"/>
                </a:solidFill>
                <a:latin typeface="Alegreya Sans"/>
              </a:rPr>
              <a:t>leuke</a:t>
            </a:r>
            <a:r>
              <a:rPr lang="en-US" sz="2000" b="0" dirty="0">
                <a:solidFill>
                  <a:srgbClr val="2C2A29"/>
                </a:solidFill>
                <a:latin typeface="Alegreya Sans"/>
              </a:rPr>
              <a:t> </a:t>
            </a:r>
            <a:r>
              <a:rPr lang="en-US" sz="2000" b="0" dirty="0" err="1">
                <a:solidFill>
                  <a:srgbClr val="2C2A29"/>
                </a:solidFill>
                <a:latin typeface="Alegreya Sans"/>
              </a:rPr>
              <a:t>momenten</a:t>
            </a:r>
            <a:r>
              <a:rPr lang="en-US" sz="2000" b="0" dirty="0">
                <a:solidFill>
                  <a:srgbClr val="2C2A29"/>
                </a:solidFill>
                <a:latin typeface="Alegreya Sans"/>
              </a:rPr>
              <a:t>, </a:t>
            </a:r>
            <a:r>
              <a:rPr lang="en-US" sz="2000" b="0" dirty="0" err="1">
                <a:solidFill>
                  <a:srgbClr val="2C2A29"/>
                </a:solidFill>
                <a:latin typeface="Alegreya Sans"/>
              </a:rPr>
              <a:t>milieubewuste</a:t>
            </a:r>
            <a:r>
              <a:rPr lang="en-US" sz="2000" b="0" dirty="0">
                <a:solidFill>
                  <a:srgbClr val="2C2A29"/>
                </a:solidFill>
                <a:latin typeface="Alegreya Sans"/>
              </a:rPr>
              <a:t> </a:t>
            </a:r>
            <a:r>
              <a:rPr lang="en-US" sz="2000" b="0" dirty="0" err="1">
                <a:solidFill>
                  <a:srgbClr val="2C2A29"/>
                </a:solidFill>
                <a:latin typeface="Alegreya Sans"/>
              </a:rPr>
              <a:t>keuzes</a:t>
            </a:r>
            <a:r>
              <a:rPr lang="en-US" sz="2000" b="0" dirty="0">
                <a:solidFill>
                  <a:srgbClr val="2C2A29"/>
                </a:solidFill>
                <a:latin typeface="Alegreya Sans"/>
              </a:rPr>
              <a:t>, …</a:t>
            </a:r>
          </a:p>
          <a:p>
            <a:pPr marL="27305" algn="l">
              <a:lnSpc>
                <a:spcPct val="113999"/>
              </a:lnSpc>
            </a:pPr>
            <a:endParaRPr lang="en-US" sz="2000" b="0" dirty="0">
              <a:solidFill>
                <a:srgbClr val="2C2A29"/>
              </a:solidFill>
              <a:latin typeface="Alegreya Sans"/>
            </a:endParaRPr>
          </a:p>
          <a:p>
            <a:pPr marL="27305" algn="l">
              <a:lnSpc>
                <a:spcPct val="113999"/>
              </a:lnSpc>
            </a:pPr>
            <a:r>
              <a:rPr lang="en-US" sz="2000" b="0" dirty="0">
                <a:solidFill>
                  <a:srgbClr val="2C2A29"/>
                </a:solidFill>
                <a:latin typeface="Alegreya Sans"/>
              </a:rPr>
              <a:t>En </a:t>
            </a:r>
            <a:r>
              <a:rPr lang="en-US" sz="2000" b="0" err="1">
                <a:solidFill>
                  <a:srgbClr val="2C2A29"/>
                </a:solidFill>
                <a:latin typeface="Alegreya Sans"/>
              </a:rPr>
              <a:t>dus</a:t>
            </a:r>
            <a:r>
              <a:rPr lang="en-US" sz="2000" b="0" dirty="0">
                <a:solidFill>
                  <a:srgbClr val="2C2A29"/>
                </a:solidFill>
                <a:latin typeface="Alegreya Sans"/>
              </a:rPr>
              <a:t> </a:t>
            </a:r>
            <a:r>
              <a:rPr lang="en-US" sz="2000" b="0" err="1">
                <a:solidFill>
                  <a:srgbClr val="2C2A29"/>
                </a:solidFill>
                <a:latin typeface="Alegreya Sans"/>
              </a:rPr>
              <a:t>ook</a:t>
            </a:r>
            <a:r>
              <a:rPr lang="en-US" sz="2000" b="0" dirty="0">
                <a:solidFill>
                  <a:srgbClr val="2C2A29"/>
                </a:solidFill>
                <a:latin typeface="Alegreya Sans"/>
              </a:rPr>
              <a:t> over </a:t>
            </a:r>
            <a:r>
              <a:rPr lang="en-US" sz="2000" b="0" err="1">
                <a:solidFill>
                  <a:srgbClr val="2C2A29"/>
                </a:solidFill>
                <a:latin typeface="Alegreya Sans"/>
              </a:rPr>
              <a:t>leren</a:t>
            </a:r>
            <a:r>
              <a:rPr lang="en-US" sz="2000" b="0" dirty="0">
                <a:solidFill>
                  <a:srgbClr val="2C2A29"/>
                </a:solidFill>
                <a:latin typeface="Alegreya Sans"/>
              </a:rPr>
              <a:t> </a:t>
            </a:r>
            <a:r>
              <a:rPr lang="en-US" sz="2000" b="0" err="1">
                <a:solidFill>
                  <a:srgbClr val="2C2A29"/>
                </a:solidFill>
                <a:latin typeface="Alegreya Sans"/>
              </a:rPr>
              <a:t>plannen</a:t>
            </a:r>
            <a:r>
              <a:rPr lang="en-US" sz="2000" b="0" dirty="0">
                <a:solidFill>
                  <a:srgbClr val="2C2A29"/>
                </a:solidFill>
                <a:latin typeface="Alegreya Sans"/>
              </a:rPr>
              <a:t>, </a:t>
            </a:r>
            <a:r>
              <a:rPr lang="en-US" sz="2000" b="0" err="1">
                <a:solidFill>
                  <a:srgbClr val="2C2A29"/>
                </a:solidFill>
                <a:latin typeface="Alegreya Sans"/>
              </a:rPr>
              <a:t>leren</a:t>
            </a:r>
            <a:r>
              <a:rPr lang="en-US" sz="2000" b="0" dirty="0">
                <a:solidFill>
                  <a:srgbClr val="2C2A29"/>
                </a:solidFill>
                <a:latin typeface="Alegreya Sans"/>
              </a:rPr>
              <a:t> </a:t>
            </a:r>
            <a:r>
              <a:rPr lang="en-US" sz="2000" b="0" err="1">
                <a:solidFill>
                  <a:srgbClr val="2C2A29"/>
                </a:solidFill>
                <a:latin typeface="Alegreya Sans"/>
              </a:rPr>
              <a:t>koken</a:t>
            </a:r>
            <a:r>
              <a:rPr lang="en-US" sz="2000" b="0" dirty="0">
                <a:solidFill>
                  <a:srgbClr val="2C2A29"/>
                </a:solidFill>
                <a:latin typeface="Alegreya Sans"/>
              </a:rPr>
              <a:t>, </a:t>
            </a:r>
            <a:r>
              <a:rPr lang="en-US" sz="2000" b="0" err="1">
                <a:solidFill>
                  <a:srgbClr val="2C2A29"/>
                </a:solidFill>
                <a:latin typeface="Alegreya Sans"/>
              </a:rPr>
              <a:t>leren</a:t>
            </a:r>
            <a:r>
              <a:rPr lang="en-US" sz="2000" b="0" dirty="0">
                <a:solidFill>
                  <a:srgbClr val="2C2A29"/>
                </a:solidFill>
                <a:latin typeface="Alegreya Sans"/>
              </a:rPr>
              <a:t> </a:t>
            </a:r>
            <a:r>
              <a:rPr lang="en-US" sz="2000" b="0" err="1">
                <a:solidFill>
                  <a:srgbClr val="2C2A29"/>
                </a:solidFill>
                <a:latin typeface="Alegreya Sans"/>
              </a:rPr>
              <a:t>proeven</a:t>
            </a:r>
            <a:r>
              <a:rPr lang="en-US" sz="2000" b="0" dirty="0">
                <a:solidFill>
                  <a:srgbClr val="2C2A29"/>
                </a:solidFill>
                <a:latin typeface="Alegreya Sans"/>
              </a:rPr>
              <a:t>, ...</a:t>
            </a:r>
            <a:endParaRPr lang="en-US" sz="2800">
              <a:cs typeface="Lucida Sans Unicode"/>
            </a:endParaRPr>
          </a:p>
        </p:txBody>
      </p:sp>
      <p:pic>
        <p:nvPicPr>
          <p:cNvPr id="6" name="Afbeelding 5" descr="De voedingsdriehoek">
            <a:extLst>
              <a:ext uri="{FF2B5EF4-FFF2-40B4-BE49-F238E27FC236}">
                <a16:creationId xmlns:a16="http://schemas.microsoft.com/office/drawing/2014/main" id="{52CA9CD8-3F02-FF56-D117-8F0A015AEC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601" y="1176935"/>
            <a:ext cx="2743199" cy="242721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898650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17DB2F-376E-3894-6497-316E2A6046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888A2C7-BD4F-000D-D1CF-A38A5D1D71D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63296" y="213973"/>
            <a:ext cx="8278368" cy="573898"/>
          </a:xfrm>
        </p:spPr>
        <p:txBody>
          <a:bodyPr vert="horz" lIns="0" tIns="0" rIns="0" bIns="0" rtlCol="0" anchor="t">
            <a:noAutofit/>
          </a:bodyPr>
          <a:lstStyle/>
          <a:p>
            <a:pPr marL="27305">
              <a:lnSpc>
                <a:spcPct val="113999"/>
              </a:lnSpc>
            </a:pPr>
            <a:r>
              <a:rPr lang="en-US" sz="2800" b="0" err="1">
                <a:solidFill>
                  <a:srgbClr val="2C2A29"/>
                </a:solidFill>
                <a:latin typeface="Alegreya Sans"/>
              </a:rPr>
              <a:t>Gezond</a:t>
            </a:r>
            <a:r>
              <a:rPr lang="en-US" sz="2800" b="0" dirty="0">
                <a:solidFill>
                  <a:srgbClr val="2C2A29"/>
                </a:solidFill>
                <a:latin typeface="Alegreya Sans"/>
              </a:rPr>
              <a:t> eten </a:t>
            </a:r>
            <a:r>
              <a:rPr lang="en-US" sz="2800" b="0" err="1">
                <a:solidFill>
                  <a:srgbClr val="2C2A29"/>
                </a:solidFill>
                <a:latin typeface="Alegreya Sans"/>
              </a:rPr>
              <a:t>gaat</a:t>
            </a:r>
            <a:r>
              <a:rPr lang="en-US" sz="2800" b="0" dirty="0">
                <a:solidFill>
                  <a:srgbClr val="2C2A29"/>
                </a:solidFill>
                <a:latin typeface="Alegreya Sans"/>
              </a:rPr>
              <a:t> over </a:t>
            </a:r>
            <a:r>
              <a:rPr lang="en-US" sz="2800" dirty="0">
                <a:solidFill>
                  <a:srgbClr val="2C2A29"/>
                </a:solidFill>
                <a:latin typeface="Alegreya Sans"/>
              </a:rPr>
              <a:t>wat </a:t>
            </a:r>
            <a:r>
              <a:rPr lang="en-US" sz="2800" b="0" err="1">
                <a:solidFill>
                  <a:srgbClr val="2C2A29"/>
                </a:solidFill>
                <a:latin typeface="Alegreya Sans"/>
              </a:rPr>
              <a:t>en</a:t>
            </a:r>
            <a:r>
              <a:rPr lang="en-US" sz="2800" b="0" dirty="0">
                <a:solidFill>
                  <a:srgbClr val="2C2A29"/>
                </a:solidFill>
                <a:latin typeface="Alegreya Sans"/>
              </a:rPr>
              <a:t> </a:t>
            </a:r>
            <a:r>
              <a:rPr lang="en-US" sz="2800" dirty="0">
                <a:solidFill>
                  <a:srgbClr val="2C2A29"/>
                </a:solidFill>
                <a:latin typeface="Alegreya Sans"/>
              </a:rPr>
              <a:t>hoe </a:t>
            </a:r>
            <a:r>
              <a:rPr lang="en-US" sz="2800" b="0" dirty="0">
                <a:solidFill>
                  <a:srgbClr val="2C2A29"/>
                </a:solidFill>
                <a:latin typeface="Alegreya Sans"/>
              </a:rPr>
              <a:t>je </a:t>
            </a:r>
            <a:r>
              <a:rPr lang="en-US" sz="2800" b="0" err="1">
                <a:solidFill>
                  <a:srgbClr val="2C2A29"/>
                </a:solidFill>
                <a:latin typeface="Alegreya Sans"/>
              </a:rPr>
              <a:t>eet</a:t>
            </a:r>
            <a:r>
              <a:rPr lang="en-US" sz="2800" b="0" dirty="0">
                <a:solidFill>
                  <a:srgbClr val="2C2A29"/>
                </a:solidFill>
                <a:latin typeface="Alegreya Sans"/>
              </a:rPr>
              <a:t>.</a:t>
            </a:r>
          </a:p>
          <a:p>
            <a:pPr marL="27305">
              <a:lnSpc>
                <a:spcPct val="113999"/>
              </a:lnSpc>
            </a:pPr>
            <a:endParaRPr lang="en-US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BAFE67A5-F365-FAA0-7FA1-FFE6A62D3E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0953" y="1024518"/>
            <a:ext cx="3906351" cy="3638086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6879123A-E6FE-E094-14BD-5F252D5361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296" y="1121046"/>
            <a:ext cx="2131045" cy="3333518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412E4826-D7A1-242E-F1EF-88BAF164077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76757" y="1411325"/>
            <a:ext cx="2649111" cy="238357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726177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5C93F9-EFB6-CEFC-4981-589C02F55C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DBF73D3-01C6-5F19-9E96-73A79C7983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cs typeface="Lucida Sans Unicode"/>
              </a:rPr>
              <a:t>Waaraan denk je als je 'beleid' hoort?</a:t>
            </a:r>
            <a:endParaRPr lang="nl-NL" dirty="0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0F464A16-7253-9B52-C42E-2E53128B2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440F9-096D-4BE8-820E-C5E10E2F52C9}" type="datetime1">
              <a:rPr lang="nl-BE" smtClean="0"/>
              <a:t>3/11/2025</a:t>
            </a:fld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BF8D8F25-02C4-F9E4-3226-F259BB5B789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vert="horz" lIns="0" tIns="0" rIns="0" bIns="0" rtlCol="0" anchor="t">
            <a:noAutofit/>
          </a:bodyPr>
          <a:lstStyle/>
          <a:p>
            <a:pPr indent="0">
              <a:buNone/>
            </a:pPr>
            <a:r>
              <a:rPr lang="nl-NL" dirty="0">
                <a:solidFill>
                  <a:schemeClr val="accent3"/>
                </a:solidFill>
                <a:cs typeface="Lucida Sans Unicode"/>
              </a:rPr>
              <a:t>Gebruik deze slide om:</a:t>
            </a:r>
            <a:endParaRPr lang="en-US">
              <a:solidFill>
                <a:srgbClr val="F7AC4B"/>
              </a:solidFill>
              <a:cs typeface="Lucida Sans Unicode"/>
            </a:endParaRPr>
          </a:p>
          <a:p>
            <a:pPr indent="-359410"/>
            <a:r>
              <a:rPr lang="nl-NL" dirty="0">
                <a:solidFill>
                  <a:schemeClr val="accent3"/>
                </a:solidFill>
                <a:cs typeface="Lucida Sans Unicode"/>
              </a:rPr>
              <a:t>Focus op beleid te houden: beantwoord de vraag in groep</a:t>
            </a:r>
            <a:endParaRPr lang="en-US" dirty="0">
              <a:solidFill>
                <a:schemeClr val="accent3"/>
              </a:solidFill>
              <a:cs typeface="Lucida Sans Unicode"/>
            </a:endParaRPr>
          </a:p>
          <a:p>
            <a:pPr marL="935990" lvl="1" indent="-143510">
              <a:lnSpc>
                <a:spcPct val="113999"/>
              </a:lnSpc>
              <a:buClr>
                <a:srgbClr val="F7AC4B"/>
              </a:buClr>
              <a:buFont typeface="Courier New,monospace"/>
              <a:buChar char="o"/>
            </a:pPr>
            <a:r>
              <a:rPr lang="nl-NL" dirty="0">
                <a:solidFill>
                  <a:schemeClr val="accent3"/>
                </a:solidFill>
                <a:cs typeface="Lucida Sans Unicode"/>
              </a:rPr>
              <a:t>Bekijk of in de rode slide de antwoorden van deelnemers terugkomen</a:t>
            </a:r>
            <a:endParaRPr lang="en-US" dirty="0">
              <a:solidFill>
                <a:schemeClr val="accent3"/>
              </a:solidFill>
              <a:cs typeface="Lucida Sans Unicode"/>
            </a:endParaRPr>
          </a:p>
          <a:p>
            <a:pPr indent="-359410"/>
            <a:endParaRPr lang="nl-NL" dirty="0">
              <a:solidFill>
                <a:srgbClr val="F7AC4B"/>
              </a:solidFill>
              <a:cs typeface="Lucida Sans Unicode"/>
            </a:endParaRPr>
          </a:p>
          <a:p>
            <a:pPr indent="-359410"/>
            <a:r>
              <a:rPr lang="nl-NL" dirty="0">
                <a:solidFill>
                  <a:schemeClr val="accent3"/>
                </a:solidFill>
                <a:cs typeface="Lucida Sans Unicode"/>
              </a:rPr>
              <a:t>De reikwijdte van beleid breed te houden: beantwoord de vraag in groep</a:t>
            </a:r>
            <a:endParaRPr lang="en-US" dirty="0">
              <a:solidFill>
                <a:schemeClr val="accent3"/>
              </a:solidFill>
              <a:cs typeface="Lucida Sans Unicode"/>
            </a:endParaRPr>
          </a:p>
          <a:p>
            <a:pPr marL="935990" lvl="1" indent="-143510">
              <a:lnSpc>
                <a:spcPct val="113999"/>
              </a:lnSpc>
              <a:buClr>
                <a:srgbClr val="F7AC4B"/>
              </a:buClr>
              <a:buFont typeface="Courier New,monospace"/>
              <a:buChar char="o"/>
            </a:pPr>
            <a:r>
              <a:rPr lang="nl-NL" dirty="0">
                <a:solidFill>
                  <a:schemeClr val="accent3"/>
                </a:solidFill>
                <a:cs typeface="Lucida Sans Unicode"/>
              </a:rPr>
              <a:t>Bekijk of in de rode slide de antwoorden van deelnemers terugkomen</a:t>
            </a:r>
            <a:endParaRPr lang="en-US" dirty="0">
              <a:solidFill>
                <a:schemeClr val="accent3"/>
              </a:solidFill>
              <a:cs typeface="Lucida Sans Unicode"/>
            </a:endParaRPr>
          </a:p>
          <a:p>
            <a:pPr indent="-359410"/>
            <a:endParaRPr lang="nl-NL" dirty="0">
              <a:cs typeface="Lucida Sans Unicode"/>
            </a:endParaRPr>
          </a:p>
        </p:txBody>
      </p:sp>
    </p:spTree>
    <p:extLst>
      <p:ext uri="{BB962C8B-B14F-4D97-AF65-F5344CB8AC3E}">
        <p14:creationId xmlns:p14="http://schemas.microsoft.com/office/powerpoint/2010/main" val="14041276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BC061D-E9CA-E2D8-F711-2C1605BB3E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C6AC4A7-D89F-C22C-23A9-DF6DF41730D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00259" y="464876"/>
            <a:ext cx="7492170" cy="971160"/>
          </a:xfrm>
        </p:spPr>
        <p:txBody>
          <a:bodyPr vert="horz" lIns="0" tIns="0" rIns="0" bIns="0" rtlCol="0" anchor="t">
            <a:noAutofit/>
          </a:bodyPr>
          <a:lstStyle/>
          <a:p>
            <a:pPr marL="27305" rtl="0" fontAlgn="base"/>
            <a:r>
              <a:rPr lang="en-US" sz="2800" b="0" i="0" u="none" strike="noStrike" dirty="0">
                <a:solidFill>
                  <a:srgbClr val="2C2A29"/>
                </a:solidFill>
                <a:effectLst/>
                <a:latin typeface="Alegreya Sans"/>
              </a:rPr>
              <a:t>Een </a:t>
            </a:r>
            <a:r>
              <a:rPr lang="en-US" sz="2800" b="0" i="0" u="none" strike="noStrike" dirty="0" err="1">
                <a:solidFill>
                  <a:srgbClr val="2C2A29"/>
                </a:solidFill>
                <a:effectLst/>
                <a:latin typeface="Alegreya Sans"/>
              </a:rPr>
              <a:t>voedingsbeleid</a:t>
            </a:r>
            <a:r>
              <a:rPr lang="en-US" sz="2800" b="0" i="0" u="none" strike="noStrike" dirty="0">
                <a:solidFill>
                  <a:srgbClr val="2C2A29"/>
                </a:solidFill>
                <a:effectLst/>
                <a:latin typeface="Alegreya Sans"/>
              </a:rPr>
              <a:t> </a:t>
            </a:r>
            <a:r>
              <a:rPr lang="en-US" sz="2800" b="0" i="0" u="none" strike="noStrike" dirty="0" err="1">
                <a:solidFill>
                  <a:srgbClr val="2C2A29"/>
                </a:solidFill>
                <a:effectLst/>
                <a:latin typeface="Alegreya Sans"/>
              </a:rPr>
              <a:t>gaat</a:t>
            </a:r>
            <a:r>
              <a:rPr lang="en-US" sz="2800" b="0" i="0" u="none" strike="noStrike" dirty="0">
                <a:solidFill>
                  <a:srgbClr val="2C2A29"/>
                </a:solidFill>
                <a:effectLst/>
                <a:latin typeface="Alegreya Sans"/>
              </a:rPr>
              <a:t> over de </a:t>
            </a:r>
            <a:r>
              <a:rPr lang="en-US" sz="2800" i="0" u="none" strike="noStrike" dirty="0" err="1">
                <a:solidFill>
                  <a:srgbClr val="2C2A29"/>
                </a:solidFill>
                <a:effectLst/>
                <a:latin typeface="Alegreya Sans"/>
              </a:rPr>
              <a:t>aankopen</a:t>
            </a:r>
            <a:r>
              <a:rPr lang="en-US" sz="2800" b="0" i="0" u="none" strike="noStrike" dirty="0">
                <a:solidFill>
                  <a:srgbClr val="2C2A29"/>
                </a:solidFill>
                <a:effectLst/>
                <a:latin typeface="Alegreya Sans"/>
              </a:rPr>
              <a:t>, </a:t>
            </a:r>
            <a:r>
              <a:rPr lang="en-US" sz="2800" i="0" u="none" strike="noStrike" dirty="0">
                <a:solidFill>
                  <a:srgbClr val="2C2A29"/>
                </a:solidFill>
                <a:effectLst/>
                <a:latin typeface="Alegreya Sans"/>
              </a:rPr>
              <a:t>kook-,</a:t>
            </a:r>
          </a:p>
          <a:p>
            <a:pPr marL="27305" fontAlgn="base"/>
            <a:r>
              <a:rPr lang="en-US" sz="2800" i="0" u="none" strike="noStrike" dirty="0" err="1">
                <a:solidFill>
                  <a:srgbClr val="2C2A29"/>
                </a:solidFill>
                <a:effectLst/>
                <a:latin typeface="Alegreya Sans"/>
              </a:rPr>
              <a:t>eet</a:t>
            </a:r>
            <a:r>
              <a:rPr lang="en-US" sz="2800" i="0" u="none" strike="noStrike" dirty="0">
                <a:solidFill>
                  <a:srgbClr val="2C2A29"/>
                </a:solidFill>
                <a:effectLst/>
                <a:latin typeface="Alegreya Sans"/>
              </a:rPr>
              <a:t>-</a:t>
            </a:r>
            <a:r>
              <a:rPr lang="en-US" sz="2800" b="0" i="0" u="none" strike="noStrike" dirty="0">
                <a:solidFill>
                  <a:srgbClr val="2C2A29"/>
                </a:solidFill>
                <a:effectLst/>
                <a:latin typeface="Alegreya Sans"/>
              </a:rPr>
              <a:t> </a:t>
            </a:r>
            <a:r>
              <a:rPr lang="en-US" sz="2800" b="0" i="0" u="none" strike="noStrike" dirty="0" err="1">
                <a:solidFill>
                  <a:srgbClr val="2C2A29"/>
                </a:solidFill>
                <a:effectLst/>
                <a:latin typeface="Alegreya Sans"/>
              </a:rPr>
              <a:t>en</a:t>
            </a:r>
            <a:r>
              <a:rPr lang="en-US" sz="2800" b="0" i="0" u="none" strike="noStrike" dirty="0">
                <a:solidFill>
                  <a:srgbClr val="2C2A29"/>
                </a:solidFill>
                <a:effectLst/>
                <a:latin typeface="Alegreya Sans"/>
              </a:rPr>
              <a:t> </a:t>
            </a:r>
            <a:r>
              <a:rPr lang="en-US" sz="2800" i="0" u="none" strike="noStrike" dirty="0" err="1">
                <a:solidFill>
                  <a:srgbClr val="2C2A29"/>
                </a:solidFill>
                <a:effectLst/>
                <a:latin typeface="Alegreya Sans"/>
              </a:rPr>
              <a:t>drinkmomenten</a:t>
            </a:r>
            <a:r>
              <a:rPr lang="en-US" sz="2800" b="0" i="0" u="none" strike="noStrike" dirty="0">
                <a:solidFill>
                  <a:srgbClr val="2C2A29"/>
                </a:solidFill>
                <a:effectLst/>
                <a:latin typeface="Alegreya Sans"/>
              </a:rPr>
              <a:t> </a:t>
            </a:r>
            <a:r>
              <a:rPr lang="en-US" sz="2800" b="0" i="0" u="none" strike="noStrike" dirty="0" err="1">
                <a:solidFill>
                  <a:srgbClr val="2C2A29"/>
                </a:solidFill>
                <a:effectLst/>
                <a:latin typeface="Alegreya Sans"/>
              </a:rPr>
              <a:t>binnen</a:t>
            </a:r>
            <a:r>
              <a:rPr lang="en-US" sz="2800" b="0" i="0" u="none" strike="noStrike" dirty="0">
                <a:solidFill>
                  <a:srgbClr val="2C2A29"/>
                </a:solidFill>
                <a:effectLst/>
                <a:latin typeface="Alegreya Sans"/>
              </a:rPr>
              <a:t> </a:t>
            </a:r>
            <a:r>
              <a:rPr lang="en-US" sz="2800" b="0" dirty="0" err="1">
                <a:solidFill>
                  <a:srgbClr val="2C2A29"/>
                </a:solidFill>
                <a:latin typeface="Alegreya Sans"/>
              </a:rPr>
              <a:t>jullie</a:t>
            </a:r>
            <a:r>
              <a:rPr lang="en-US" sz="2800" b="0" dirty="0">
                <a:solidFill>
                  <a:srgbClr val="2C2A29"/>
                </a:solidFill>
                <a:latin typeface="Alegreya Sans"/>
              </a:rPr>
              <a:t> </a:t>
            </a:r>
            <a:r>
              <a:rPr lang="en-US" sz="2800" b="0" dirty="0" err="1">
                <a:solidFill>
                  <a:srgbClr val="2C2A29"/>
                </a:solidFill>
                <a:latin typeface="Alegreya Sans"/>
              </a:rPr>
              <a:t>werking</a:t>
            </a:r>
            <a:r>
              <a:rPr lang="en-US" sz="2800" b="0" dirty="0">
                <a:solidFill>
                  <a:srgbClr val="2C2A29"/>
                </a:solidFill>
                <a:latin typeface="Alegreya Sans"/>
              </a:rPr>
              <a:t>.</a:t>
            </a:r>
            <a:endParaRPr lang="en-US" sz="2800" b="0" i="0" dirty="0">
              <a:solidFill>
                <a:srgbClr val="2C2A29"/>
              </a:solidFill>
              <a:effectLst/>
              <a:latin typeface="Alegreya Sans"/>
            </a:endParaRPr>
          </a:p>
        </p:txBody>
      </p:sp>
      <p:pic>
        <p:nvPicPr>
          <p:cNvPr id="4" name="Afbeelding 3" descr="Voedselomgeving - Introductie | Gids Gezonde Leefomgeving">
            <a:extLst>
              <a:ext uri="{FF2B5EF4-FFF2-40B4-BE49-F238E27FC236}">
                <a16:creationId xmlns:a16="http://schemas.microsoft.com/office/drawing/2014/main" id="{A2AE35C8-3361-E4A3-4789-51FE88EAFF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937" y="1797614"/>
            <a:ext cx="2743199" cy="2482186"/>
          </a:xfrm>
          <a:prstGeom prst="rect">
            <a:avLst/>
          </a:prstGeom>
        </p:spPr>
      </p:pic>
      <p:sp>
        <p:nvSpPr>
          <p:cNvPr id="6" name="Tijdelijke aanduiding voor tekst 2">
            <a:extLst>
              <a:ext uri="{FF2B5EF4-FFF2-40B4-BE49-F238E27FC236}">
                <a16:creationId xmlns:a16="http://schemas.microsoft.com/office/drawing/2014/main" id="{A8A847F3-ED41-1016-D968-7D41B8B6560E}"/>
              </a:ext>
            </a:extLst>
          </p:cNvPr>
          <p:cNvSpPr txBox="1">
            <a:spLocks/>
          </p:cNvSpPr>
          <p:nvPr/>
        </p:nvSpPr>
        <p:spPr>
          <a:xfrm>
            <a:off x="2978359" y="2108751"/>
            <a:ext cx="5457073" cy="186325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27450" indent="0" algn="ctr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Lucida Sans Unicode" panose="020B0602030504020204" pitchFamily="34" charset="0"/>
              <a:buNone/>
              <a:defRPr sz="35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36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872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Lucida Sans Unicode" panose="020B0602030504020204" pitchFamily="34" charset="0"/>
              <a:buChar char="◦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808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685800" rtl="0" eaLnBrk="1" latinLnBrk="0" hangingPunct="1">
              <a:lnSpc>
                <a:spcPct val="114000"/>
              </a:lnSpc>
              <a:spcBef>
                <a:spcPts val="1800"/>
              </a:spcBef>
              <a:buClr>
                <a:schemeClr val="tx1"/>
              </a:buClr>
              <a:buFont typeface="Arial" panose="020B0604020202020204" pitchFamily="34" charset="0"/>
              <a:buNone/>
              <a:defRPr sz="18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0" indent="0" algn="l" defTabSz="685800" rtl="0" eaLnBrk="1" latinLnBrk="0" hangingPunct="1">
              <a:lnSpc>
                <a:spcPct val="114000"/>
              </a:lnSpc>
              <a:spcBef>
                <a:spcPts val="140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Lucida Sans Unicode" panose="020B0602030504020204" pitchFamily="34" charset="0"/>
              <a:buChar char="▸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305" algn="l" fontAlgn="base"/>
            <a:r>
              <a:rPr lang="en-US" sz="2000" b="0" dirty="0">
                <a:solidFill>
                  <a:srgbClr val="2C2A29"/>
                </a:solidFill>
                <a:latin typeface="Alegreya Sans"/>
              </a:rPr>
              <a:t>Door </a:t>
            </a:r>
            <a:r>
              <a:rPr lang="en-US" sz="2000" b="0" dirty="0" err="1">
                <a:solidFill>
                  <a:srgbClr val="2C2A29"/>
                </a:solidFill>
                <a:latin typeface="Alegreya Sans"/>
              </a:rPr>
              <a:t>jullie</a:t>
            </a:r>
            <a:r>
              <a:rPr lang="en-US" sz="2000" b="0" dirty="0">
                <a:solidFill>
                  <a:srgbClr val="2C2A29"/>
                </a:solidFill>
                <a:latin typeface="Alegreya Sans"/>
              </a:rPr>
              <a:t> </a:t>
            </a:r>
            <a:r>
              <a:rPr lang="en-US" sz="2000" dirty="0" err="1">
                <a:solidFill>
                  <a:srgbClr val="2C2A29"/>
                </a:solidFill>
                <a:latin typeface="Alegreya Sans"/>
              </a:rPr>
              <a:t>georganiseerde</a:t>
            </a:r>
            <a:r>
              <a:rPr lang="en-US" sz="2000" dirty="0">
                <a:solidFill>
                  <a:srgbClr val="2C2A29"/>
                </a:solidFill>
                <a:latin typeface="Alegreya Sans"/>
              </a:rPr>
              <a:t> </a:t>
            </a:r>
            <a:r>
              <a:rPr lang="en-US" sz="2000" b="0" dirty="0" err="1">
                <a:solidFill>
                  <a:srgbClr val="2C2A29"/>
                </a:solidFill>
                <a:latin typeface="Alegreya Sans"/>
              </a:rPr>
              <a:t>maaltijden</a:t>
            </a:r>
            <a:endParaRPr lang="en-US" sz="2000" b="0" dirty="0" err="1">
              <a:solidFill>
                <a:srgbClr val="2C2A29"/>
              </a:solidFill>
              <a:latin typeface="Alegreya Sans" panose="00000500000000000000" pitchFamily="2" charset="0"/>
            </a:endParaRPr>
          </a:p>
          <a:p>
            <a:pPr marL="27305" algn="l">
              <a:lnSpc>
                <a:spcPct val="113999"/>
              </a:lnSpc>
            </a:pPr>
            <a:r>
              <a:rPr lang="en-US" sz="2000" b="0" dirty="0" err="1">
                <a:solidFill>
                  <a:srgbClr val="2C2A29"/>
                </a:solidFill>
                <a:latin typeface="Alegreya Sans"/>
              </a:rPr>
              <a:t>ook</a:t>
            </a:r>
            <a:r>
              <a:rPr lang="en-US" sz="2000" b="0" dirty="0">
                <a:solidFill>
                  <a:srgbClr val="2C2A29"/>
                </a:solidFill>
                <a:latin typeface="Alegreya Sans"/>
              </a:rPr>
              <a:t> </a:t>
            </a:r>
            <a:r>
              <a:rPr lang="en-US" sz="2000" dirty="0" err="1">
                <a:solidFill>
                  <a:srgbClr val="2C2A29"/>
                </a:solidFill>
                <a:latin typeface="Alegreya Sans"/>
              </a:rPr>
              <a:t>uitbesteding</a:t>
            </a:r>
            <a:r>
              <a:rPr lang="en-US" sz="2000" b="0" dirty="0">
                <a:solidFill>
                  <a:srgbClr val="2C2A29"/>
                </a:solidFill>
                <a:latin typeface="Alegreya Sans"/>
              </a:rPr>
              <a:t> </a:t>
            </a:r>
            <a:r>
              <a:rPr lang="en-US" sz="2000" b="0" dirty="0" err="1">
                <a:solidFill>
                  <a:srgbClr val="2C2A29"/>
                </a:solidFill>
                <a:latin typeface="Alegreya Sans"/>
              </a:rPr>
              <a:t>aan</a:t>
            </a:r>
            <a:r>
              <a:rPr lang="en-US" sz="2000" b="0" dirty="0">
                <a:solidFill>
                  <a:srgbClr val="2C2A29"/>
                </a:solidFill>
                <a:latin typeface="Alegreya Sans"/>
              </a:rPr>
              <a:t> </a:t>
            </a:r>
            <a:r>
              <a:rPr lang="en-US" sz="2000" b="0" dirty="0" err="1">
                <a:solidFill>
                  <a:srgbClr val="2C2A29"/>
                </a:solidFill>
                <a:latin typeface="Alegreya Sans"/>
              </a:rPr>
              <a:t>cateraars</a:t>
            </a:r>
            <a:r>
              <a:rPr lang="en-US" sz="2000" b="0" dirty="0">
                <a:solidFill>
                  <a:srgbClr val="2C2A29"/>
                </a:solidFill>
                <a:latin typeface="Alegreya Sans"/>
              </a:rPr>
              <a:t>, </a:t>
            </a:r>
            <a:endParaRPr lang="en-US" sz="2000" b="0" dirty="0">
              <a:solidFill>
                <a:srgbClr val="2C2A29"/>
              </a:solidFill>
              <a:latin typeface="Alegreya Sans" panose="00000500000000000000" pitchFamily="2" charset="0"/>
            </a:endParaRPr>
          </a:p>
          <a:p>
            <a:pPr marL="27305" algn="l" fontAlgn="base"/>
            <a:r>
              <a:rPr lang="en-US" sz="2000" b="0" err="1">
                <a:solidFill>
                  <a:srgbClr val="2C2A29"/>
                </a:solidFill>
                <a:latin typeface="Alegreya Sans"/>
              </a:rPr>
              <a:t>afspraken</a:t>
            </a:r>
            <a:r>
              <a:rPr lang="en-US" sz="2000" b="0" dirty="0">
                <a:solidFill>
                  <a:srgbClr val="2C2A29"/>
                </a:solidFill>
                <a:latin typeface="Alegreya Sans"/>
              </a:rPr>
              <a:t> </a:t>
            </a:r>
            <a:r>
              <a:rPr lang="en-US" sz="2000" b="0" err="1">
                <a:solidFill>
                  <a:srgbClr val="2C2A29"/>
                </a:solidFill>
                <a:latin typeface="Alegreya Sans"/>
              </a:rPr>
              <a:t>rond</a:t>
            </a:r>
            <a:r>
              <a:rPr lang="en-US" sz="2000" b="0" dirty="0">
                <a:solidFill>
                  <a:srgbClr val="2C2A29"/>
                </a:solidFill>
                <a:latin typeface="Alegreya Sans"/>
              </a:rPr>
              <a:t> </a:t>
            </a:r>
            <a:r>
              <a:rPr lang="en-US" sz="2000" dirty="0">
                <a:solidFill>
                  <a:srgbClr val="2C2A29"/>
                </a:solidFill>
                <a:latin typeface="Alegreya Sans"/>
              </a:rPr>
              <a:t>het </a:t>
            </a:r>
            <a:r>
              <a:rPr lang="en-US" sz="2000" err="1">
                <a:solidFill>
                  <a:srgbClr val="2C2A29"/>
                </a:solidFill>
                <a:latin typeface="Alegreya Sans"/>
              </a:rPr>
              <a:t>meebrengen</a:t>
            </a:r>
            <a:r>
              <a:rPr lang="en-US" sz="2000" b="0" dirty="0">
                <a:solidFill>
                  <a:srgbClr val="2C2A29"/>
                </a:solidFill>
                <a:latin typeface="Alegreya Sans"/>
              </a:rPr>
              <a:t> van eten </a:t>
            </a:r>
            <a:r>
              <a:rPr lang="en-US" sz="2000" b="0" err="1">
                <a:solidFill>
                  <a:srgbClr val="2C2A29"/>
                </a:solidFill>
                <a:latin typeface="Alegreya Sans"/>
              </a:rPr>
              <a:t>en</a:t>
            </a:r>
            <a:r>
              <a:rPr lang="en-US" sz="2000" b="0" dirty="0">
                <a:solidFill>
                  <a:srgbClr val="2C2A29"/>
                </a:solidFill>
                <a:latin typeface="Alegreya Sans"/>
              </a:rPr>
              <a:t> </a:t>
            </a:r>
            <a:r>
              <a:rPr lang="en-US" sz="2000" b="0" err="1">
                <a:solidFill>
                  <a:srgbClr val="2C2A29"/>
                </a:solidFill>
                <a:latin typeface="Alegreya Sans"/>
              </a:rPr>
              <a:t>drinken</a:t>
            </a:r>
            <a:r>
              <a:rPr lang="en-US" sz="2000" b="0" dirty="0">
                <a:solidFill>
                  <a:srgbClr val="2C2A29"/>
                </a:solidFill>
                <a:latin typeface="Alegreya Sans"/>
              </a:rPr>
              <a:t>, het eten </a:t>
            </a:r>
            <a:r>
              <a:rPr lang="en-US" sz="2000" b="0" err="1">
                <a:solidFill>
                  <a:srgbClr val="2C2A29"/>
                </a:solidFill>
                <a:latin typeface="Alegreya Sans"/>
              </a:rPr>
              <a:t>en</a:t>
            </a:r>
            <a:r>
              <a:rPr lang="en-US" sz="2000" b="0" dirty="0">
                <a:solidFill>
                  <a:srgbClr val="2C2A29"/>
                </a:solidFill>
                <a:latin typeface="Alegreya Sans"/>
              </a:rPr>
              <a:t> </a:t>
            </a:r>
            <a:r>
              <a:rPr lang="en-US" sz="2000" b="0" err="1">
                <a:solidFill>
                  <a:srgbClr val="2C2A29"/>
                </a:solidFill>
                <a:latin typeface="Alegreya Sans"/>
              </a:rPr>
              <a:t>drinken</a:t>
            </a:r>
            <a:r>
              <a:rPr lang="en-US" sz="2000" b="0" dirty="0">
                <a:solidFill>
                  <a:srgbClr val="2C2A29"/>
                </a:solidFill>
                <a:latin typeface="Alegreya Sans"/>
              </a:rPr>
              <a:t> op </a:t>
            </a:r>
            <a:r>
              <a:rPr lang="en-US" sz="2000" err="1">
                <a:solidFill>
                  <a:srgbClr val="2C2A29"/>
                </a:solidFill>
                <a:latin typeface="Alegreya Sans"/>
              </a:rPr>
              <a:t>locatie</a:t>
            </a:r>
            <a:r>
              <a:rPr lang="en-US" sz="2000" b="0" dirty="0">
                <a:solidFill>
                  <a:srgbClr val="2C2A29"/>
                </a:solidFill>
                <a:latin typeface="Alegreya Sans"/>
              </a:rPr>
              <a:t> (</a:t>
            </a:r>
            <a:r>
              <a:rPr lang="en-US" sz="2000" b="0" err="1">
                <a:solidFill>
                  <a:srgbClr val="2C2A29"/>
                </a:solidFill>
                <a:latin typeface="Alegreya Sans"/>
              </a:rPr>
              <a:t>vb</a:t>
            </a:r>
            <a:r>
              <a:rPr lang="en-US" sz="2000" b="0" dirty="0">
                <a:solidFill>
                  <a:srgbClr val="2C2A29"/>
                </a:solidFill>
                <a:latin typeface="Alegreya Sans"/>
              </a:rPr>
              <a:t> </a:t>
            </a:r>
            <a:r>
              <a:rPr lang="en-US" sz="2000" b="0" err="1">
                <a:solidFill>
                  <a:srgbClr val="2C2A29"/>
                </a:solidFill>
                <a:latin typeface="Alegreya Sans"/>
              </a:rPr>
              <a:t>uitstap</a:t>
            </a:r>
            <a:r>
              <a:rPr lang="en-US" sz="2000" b="0" dirty="0">
                <a:solidFill>
                  <a:srgbClr val="2C2A29"/>
                </a:solidFill>
                <a:latin typeface="Alegreya Sans"/>
              </a:rPr>
              <a:t>),</a:t>
            </a:r>
          </a:p>
          <a:p>
            <a:pPr marL="27305" algn="l">
              <a:lnSpc>
                <a:spcPct val="113999"/>
              </a:lnSpc>
            </a:pPr>
            <a:r>
              <a:rPr lang="en-US" sz="2000" b="0" dirty="0">
                <a:solidFill>
                  <a:srgbClr val="2C2A29"/>
                </a:solidFill>
                <a:latin typeface="Alegreya Sans"/>
              </a:rPr>
              <a:t>het </a:t>
            </a:r>
            <a:r>
              <a:rPr lang="en-US" sz="2000" b="0" dirty="0" err="1">
                <a:solidFill>
                  <a:srgbClr val="2C2A29"/>
                </a:solidFill>
                <a:latin typeface="Alegreya Sans"/>
              </a:rPr>
              <a:t>oefenen</a:t>
            </a:r>
            <a:r>
              <a:rPr lang="en-US" sz="2000" b="0" dirty="0">
                <a:solidFill>
                  <a:srgbClr val="2C2A29"/>
                </a:solidFill>
                <a:latin typeface="Alegreya Sans"/>
              </a:rPr>
              <a:t> van </a:t>
            </a:r>
            <a:r>
              <a:rPr lang="en-US" sz="2000" dirty="0" err="1">
                <a:solidFill>
                  <a:srgbClr val="2C2A29"/>
                </a:solidFill>
                <a:latin typeface="Alegreya Sans"/>
              </a:rPr>
              <a:t>vaardigheden</a:t>
            </a:r>
            <a:r>
              <a:rPr lang="en-US" sz="2000" b="0" dirty="0">
                <a:solidFill>
                  <a:srgbClr val="2C2A29"/>
                </a:solidFill>
                <a:latin typeface="Alegreya Sans"/>
              </a:rPr>
              <a:t> </a:t>
            </a:r>
            <a:r>
              <a:rPr lang="en-US" sz="2000" b="0" dirty="0" err="1">
                <a:solidFill>
                  <a:srgbClr val="2C2A29"/>
                </a:solidFill>
                <a:latin typeface="Alegreya Sans"/>
              </a:rPr>
              <a:t>zoals</a:t>
            </a:r>
            <a:r>
              <a:rPr lang="en-US" sz="2000" b="0" dirty="0">
                <a:solidFill>
                  <a:srgbClr val="2C2A29"/>
                </a:solidFill>
                <a:latin typeface="Alegreya Sans"/>
              </a:rPr>
              <a:t> </a:t>
            </a:r>
            <a:r>
              <a:rPr lang="en-US" sz="2000" b="0" dirty="0" err="1">
                <a:solidFill>
                  <a:srgbClr val="2C2A29"/>
                </a:solidFill>
                <a:latin typeface="Alegreya Sans"/>
              </a:rPr>
              <a:t>proeven</a:t>
            </a:r>
            <a:r>
              <a:rPr lang="en-US" sz="2000" b="0" dirty="0">
                <a:solidFill>
                  <a:srgbClr val="2C2A29"/>
                </a:solidFill>
                <a:latin typeface="Alegreya Sans"/>
              </a:rPr>
              <a:t>, </a:t>
            </a:r>
            <a:r>
              <a:rPr lang="en-US" sz="2000" b="0" dirty="0" err="1">
                <a:solidFill>
                  <a:srgbClr val="2C2A29"/>
                </a:solidFill>
                <a:latin typeface="Alegreya Sans"/>
              </a:rPr>
              <a:t>koken</a:t>
            </a:r>
            <a:r>
              <a:rPr lang="en-US" sz="2000" b="0" dirty="0">
                <a:solidFill>
                  <a:srgbClr val="2C2A29"/>
                </a:solidFill>
                <a:latin typeface="Alegreya Sans"/>
              </a:rPr>
              <a:t>, ... ​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168130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3A36C9-859D-EE9C-3B8B-41B295E53B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601ACFF-5032-ECF9-F695-A5009D943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cs typeface="Lucida Sans Unicode"/>
              </a:rPr>
              <a:t>Wat kan onze rol zijn als het gaat om gezond eten?</a:t>
            </a:r>
            <a:endParaRPr lang="nl-NL" dirty="0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6CDDFC60-BB02-8C4A-A1DA-6A705EF782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440F9-096D-4BE8-820E-C5E10E2F52C9}" type="datetime1">
              <a:rPr lang="nl-BE" smtClean="0"/>
              <a:t>3/11/2025</a:t>
            </a:fld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4B363404-1831-25C7-1E90-AF40E895991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vert="horz" lIns="0" tIns="0" rIns="0" bIns="0" rtlCol="0" anchor="t">
            <a:noAutofit/>
          </a:bodyPr>
          <a:lstStyle/>
          <a:p>
            <a:pPr indent="0">
              <a:buNone/>
            </a:pPr>
            <a:r>
              <a:rPr lang="nl-NL" dirty="0">
                <a:solidFill>
                  <a:schemeClr val="accent3"/>
                </a:solidFill>
                <a:cs typeface="Lucida Sans Unicode"/>
              </a:rPr>
              <a:t>Gebruik deze slide om:</a:t>
            </a:r>
            <a:endParaRPr lang="en-US" dirty="0">
              <a:solidFill>
                <a:srgbClr val="F7AC4B"/>
              </a:solidFill>
              <a:cs typeface="Lucida Sans Unicode"/>
            </a:endParaRPr>
          </a:p>
          <a:p>
            <a:pPr indent="-359410"/>
            <a:r>
              <a:rPr lang="nl-NL" dirty="0">
                <a:solidFill>
                  <a:schemeClr val="accent3"/>
                </a:solidFill>
                <a:cs typeface="Lucida Sans Unicode"/>
              </a:rPr>
              <a:t>Focus op rol als personeel te houden: beantwoord de vraag in groep</a:t>
            </a:r>
            <a:endParaRPr lang="en-US" dirty="0">
              <a:solidFill>
                <a:schemeClr val="accent3"/>
              </a:solidFill>
              <a:cs typeface="Lucida Sans Unicode"/>
            </a:endParaRPr>
          </a:p>
          <a:p>
            <a:pPr marL="935990" lvl="1" indent="-143510">
              <a:lnSpc>
                <a:spcPct val="113999"/>
              </a:lnSpc>
              <a:buClr>
                <a:srgbClr val="F7AC4B"/>
              </a:buClr>
              <a:buFont typeface="Courier New,monospace"/>
              <a:buChar char="o"/>
            </a:pPr>
            <a:r>
              <a:rPr lang="nl-NL" dirty="0">
                <a:solidFill>
                  <a:schemeClr val="accent3"/>
                </a:solidFill>
                <a:cs typeface="Lucida Sans Unicode"/>
              </a:rPr>
              <a:t>Bekijk of in de rode slide de antwoorden van deelnemers terugkomen</a:t>
            </a:r>
            <a:endParaRPr lang="en-US" dirty="0">
              <a:solidFill>
                <a:schemeClr val="accent3"/>
              </a:solidFill>
              <a:cs typeface="Lucida Sans Unicode"/>
            </a:endParaRPr>
          </a:p>
          <a:p>
            <a:pPr indent="-359410"/>
            <a:endParaRPr lang="nl-NL" dirty="0">
              <a:solidFill>
                <a:srgbClr val="F7AC4B"/>
              </a:solidFill>
              <a:cs typeface="Lucida Sans Unicode"/>
            </a:endParaRPr>
          </a:p>
          <a:p>
            <a:pPr indent="-359410"/>
            <a:r>
              <a:rPr lang="nl-NL" dirty="0">
                <a:solidFill>
                  <a:schemeClr val="accent3"/>
                </a:solidFill>
                <a:cs typeface="Lucida Sans Unicode"/>
              </a:rPr>
              <a:t>Het 'waarom' duidelijk te hebben: beantwoord de vraag in groep</a:t>
            </a:r>
            <a:endParaRPr lang="en-US" dirty="0">
              <a:solidFill>
                <a:schemeClr val="accent3"/>
              </a:solidFill>
              <a:cs typeface="Lucida Sans Unicode"/>
            </a:endParaRPr>
          </a:p>
          <a:p>
            <a:pPr marL="935990" lvl="1" indent="-143510">
              <a:lnSpc>
                <a:spcPct val="113999"/>
              </a:lnSpc>
              <a:buClr>
                <a:srgbClr val="F7AC4B"/>
              </a:buClr>
              <a:buFont typeface="Courier New,monospace"/>
              <a:buChar char="o"/>
            </a:pPr>
            <a:r>
              <a:rPr lang="nl-NL" dirty="0">
                <a:solidFill>
                  <a:schemeClr val="accent3"/>
                </a:solidFill>
                <a:cs typeface="Lucida Sans Unicode"/>
              </a:rPr>
              <a:t>Bekijk of in de rode slide de antwoorden van deelnemers terugkomen</a:t>
            </a:r>
            <a:endParaRPr lang="en-US" dirty="0">
              <a:solidFill>
                <a:schemeClr val="accent3"/>
              </a:solidFill>
              <a:cs typeface="Lucida Sans Unicode"/>
            </a:endParaRPr>
          </a:p>
          <a:p>
            <a:pPr indent="-359410"/>
            <a:endParaRPr lang="nl-NL" dirty="0">
              <a:solidFill>
                <a:srgbClr val="F7AC4B"/>
              </a:solidFill>
              <a:cs typeface="Lucida Sans Unicode"/>
            </a:endParaRPr>
          </a:p>
          <a:p>
            <a:pPr indent="-359410"/>
            <a:endParaRPr lang="nl-NL" dirty="0">
              <a:cs typeface="Lucida Sans Unicode"/>
            </a:endParaRPr>
          </a:p>
        </p:txBody>
      </p:sp>
    </p:spTree>
    <p:extLst>
      <p:ext uri="{BB962C8B-B14F-4D97-AF65-F5344CB8AC3E}">
        <p14:creationId xmlns:p14="http://schemas.microsoft.com/office/powerpoint/2010/main" val="41503081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0A07E2-82BD-0A69-8409-B121318B99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E0AD949-CD4D-1793-A00E-29254F8157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63296" y="464876"/>
            <a:ext cx="8278368" cy="3278068"/>
          </a:xfrm>
        </p:spPr>
        <p:txBody>
          <a:bodyPr vert="horz" lIns="0" tIns="0" rIns="0" bIns="0" rtlCol="0" anchor="t">
            <a:noAutofit/>
          </a:bodyPr>
          <a:lstStyle/>
          <a:p>
            <a:pPr marL="27305">
              <a:lnSpc>
                <a:spcPct val="113999"/>
              </a:lnSpc>
            </a:pPr>
            <a:r>
              <a:rPr lang="en-US" sz="2800" b="0" dirty="0" err="1">
                <a:solidFill>
                  <a:srgbClr val="2C2A29"/>
                </a:solidFill>
                <a:latin typeface="Alegreya Sans"/>
              </a:rPr>
              <a:t>Gezond</a:t>
            </a:r>
            <a:r>
              <a:rPr lang="en-US" sz="2800" b="0" dirty="0">
                <a:solidFill>
                  <a:srgbClr val="2C2A29"/>
                </a:solidFill>
                <a:latin typeface="Alegreya Sans"/>
              </a:rPr>
              <a:t> eten zo </a:t>
            </a:r>
            <a:r>
              <a:rPr lang="en-US" sz="2800" dirty="0" err="1">
                <a:solidFill>
                  <a:srgbClr val="2C2A29"/>
                </a:solidFill>
                <a:latin typeface="Alegreya Sans"/>
              </a:rPr>
              <a:t>toegankelijk</a:t>
            </a:r>
            <a:r>
              <a:rPr lang="en-US" sz="2800" dirty="0">
                <a:solidFill>
                  <a:srgbClr val="2C2A29"/>
                </a:solidFill>
                <a:latin typeface="Alegreya Sans"/>
              </a:rPr>
              <a:t> </a:t>
            </a:r>
            <a:r>
              <a:rPr lang="en-US" sz="2800" b="0" dirty="0" err="1">
                <a:solidFill>
                  <a:srgbClr val="2C2A29"/>
                </a:solidFill>
                <a:latin typeface="Alegreya Sans"/>
              </a:rPr>
              <a:t>mogelijk</a:t>
            </a:r>
            <a:r>
              <a:rPr lang="en-US" sz="2800" b="0" dirty="0">
                <a:solidFill>
                  <a:srgbClr val="2C2A29"/>
                </a:solidFill>
                <a:latin typeface="Alegreya Sans"/>
              </a:rPr>
              <a:t> </a:t>
            </a:r>
            <a:r>
              <a:rPr lang="en-US" sz="2800" b="0" dirty="0" err="1">
                <a:solidFill>
                  <a:srgbClr val="2C2A29"/>
                </a:solidFill>
                <a:latin typeface="Alegreya Sans"/>
              </a:rPr>
              <a:t>maken</a:t>
            </a:r>
            <a:r>
              <a:rPr lang="en-US" sz="2800" b="0" dirty="0">
                <a:solidFill>
                  <a:srgbClr val="2C2A29"/>
                </a:solidFill>
                <a:latin typeface="Alegreya Sans"/>
              </a:rPr>
              <a:t>. </a:t>
            </a:r>
          </a:p>
          <a:p>
            <a:pPr marL="27305">
              <a:lnSpc>
                <a:spcPct val="113999"/>
              </a:lnSpc>
            </a:pPr>
            <a:r>
              <a:rPr lang="en-US" sz="2800" b="0" dirty="0" err="1">
                <a:solidFill>
                  <a:srgbClr val="2C2A29"/>
                </a:solidFill>
                <a:latin typeface="Alegreya Sans"/>
              </a:rPr>
              <a:t>Zodat</a:t>
            </a:r>
            <a:r>
              <a:rPr lang="en-US" sz="2800" b="0" dirty="0">
                <a:solidFill>
                  <a:srgbClr val="2C2A29"/>
                </a:solidFill>
                <a:latin typeface="Alegreya Sans"/>
              </a:rPr>
              <a:t> </a:t>
            </a:r>
            <a:r>
              <a:rPr lang="en-US" sz="2800" b="0" dirty="0" err="1">
                <a:solidFill>
                  <a:srgbClr val="2C2A29"/>
                </a:solidFill>
                <a:latin typeface="Alegreya Sans"/>
              </a:rPr>
              <a:t>gezond</a:t>
            </a:r>
            <a:r>
              <a:rPr lang="en-US" sz="2800" b="0" dirty="0">
                <a:solidFill>
                  <a:srgbClr val="2C2A29"/>
                </a:solidFill>
                <a:latin typeface="Alegreya Sans"/>
              </a:rPr>
              <a:t> eten </a:t>
            </a:r>
            <a:r>
              <a:rPr lang="en-US" sz="2800" b="0" dirty="0" err="1">
                <a:solidFill>
                  <a:srgbClr val="2C2A29"/>
                </a:solidFill>
                <a:latin typeface="Alegreya Sans"/>
              </a:rPr>
              <a:t>wordt</a:t>
            </a:r>
            <a:r>
              <a:rPr lang="en-US" sz="2800" b="0" dirty="0">
                <a:solidFill>
                  <a:srgbClr val="2C2A29"/>
                </a:solidFill>
                <a:latin typeface="Alegreya Sans"/>
              </a:rPr>
              <a:t> </a:t>
            </a:r>
            <a:r>
              <a:rPr lang="en-US" sz="2800" b="0" dirty="0" err="1">
                <a:solidFill>
                  <a:srgbClr val="2C2A29"/>
                </a:solidFill>
                <a:latin typeface="Alegreya Sans"/>
              </a:rPr>
              <a:t>ervaren</a:t>
            </a:r>
            <a:r>
              <a:rPr lang="en-US" sz="2800" b="0" dirty="0">
                <a:solidFill>
                  <a:srgbClr val="2C2A29"/>
                </a:solidFill>
                <a:latin typeface="Alegreya Sans"/>
              </a:rPr>
              <a:t> </a:t>
            </a:r>
            <a:r>
              <a:rPr lang="en-US" sz="2800" b="0" dirty="0" err="1">
                <a:solidFill>
                  <a:srgbClr val="2C2A29"/>
                </a:solidFill>
                <a:latin typeface="Alegreya Sans"/>
              </a:rPr>
              <a:t>als</a:t>
            </a:r>
            <a:r>
              <a:rPr lang="en-US" sz="2800" b="0" dirty="0">
                <a:solidFill>
                  <a:srgbClr val="2C2A29"/>
                </a:solidFill>
                <a:latin typeface="Alegreya Sans"/>
              </a:rPr>
              <a:t> </a:t>
            </a:r>
            <a:r>
              <a:rPr lang="en-US" sz="2800" b="0" dirty="0" err="1">
                <a:solidFill>
                  <a:srgbClr val="2C2A29"/>
                </a:solidFill>
                <a:latin typeface="Alegreya Sans"/>
              </a:rPr>
              <a:t>betrouwbaar</a:t>
            </a:r>
            <a:r>
              <a:rPr lang="en-US" sz="2800" b="0" dirty="0">
                <a:solidFill>
                  <a:srgbClr val="2C2A29"/>
                </a:solidFill>
                <a:latin typeface="Alegreya Sans"/>
              </a:rPr>
              <a:t>, </a:t>
            </a:r>
            <a:r>
              <a:rPr lang="en-US" sz="2800" b="0" dirty="0" err="1">
                <a:solidFill>
                  <a:srgbClr val="2C2A29"/>
                </a:solidFill>
                <a:latin typeface="Alegreya Sans"/>
              </a:rPr>
              <a:t>bekend</a:t>
            </a:r>
            <a:r>
              <a:rPr lang="en-US" sz="2800" b="0" dirty="0">
                <a:solidFill>
                  <a:srgbClr val="2C2A29"/>
                </a:solidFill>
                <a:latin typeface="Alegreya Sans"/>
              </a:rPr>
              <a:t>, </a:t>
            </a:r>
            <a:r>
              <a:rPr lang="en-US" sz="2800" b="0" dirty="0" err="1">
                <a:solidFill>
                  <a:srgbClr val="2C2A29"/>
                </a:solidFill>
                <a:latin typeface="Alegreya Sans"/>
              </a:rPr>
              <a:t>beschikbaar</a:t>
            </a:r>
            <a:r>
              <a:rPr lang="en-US" sz="2800" b="0" dirty="0">
                <a:solidFill>
                  <a:srgbClr val="2C2A29"/>
                </a:solidFill>
                <a:latin typeface="Alegreya Sans"/>
              </a:rPr>
              <a:t>, </a:t>
            </a:r>
            <a:r>
              <a:rPr lang="en-US" sz="2800" b="0" dirty="0" err="1">
                <a:solidFill>
                  <a:srgbClr val="2C2A29"/>
                </a:solidFill>
                <a:latin typeface="Alegreya Sans"/>
              </a:rPr>
              <a:t>betaalbaar</a:t>
            </a:r>
            <a:r>
              <a:rPr lang="en-US" sz="2800" b="0" dirty="0">
                <a:solidFill>
                  <a:srgbClr val="2C2A29"/>
                </a:solidFill>
                <a:latin typeface="Alegreya Sans"/>
              </a:rPr>
              <a:t>, </a:t>
            </a:r>
            <a:r>
              <a:rPr lang="en-US" sz="2800" b="0" dirty="0" err="1">
                <a:solidFill>
                  <a:srgbClr val="2C2A29"/>
                </a:solidFill>
                <a:latin typeface="Alegreya Sans"/>
              </a:rPr>
              <a:t>bruikbaar</a:t>
            </a:r>
            <a:r>
              <a:rPr lang="en-US" sz="2800" b="0" dirty="0">
                <a:solidFill>
                  <a:srgbClr val="2C2A29"/>
                </a:solidFill>
                <a:latin typeface="Alegreya Sans"/>
              </a:rPr>
              <a:t>, …</a:t>
            </a:r>
            <a:endParaRPr lang="en-US" sz="2800" b="0" dirty="0">
              <a:solidFill>
                <a:srgbClr val="2C2A29"/>
              </a:solidFill>
              <a:latin typeface="Alegreya Sans"/>
              <a:cs typeface="Lucida Sans Unicode"/>
            </a:endParaRPr>
          </a:p>
          <a:p>
            <a:pPr marL="27305">
              <a:lnSpc>
                <a:spcPct val="113999"/>
              </a:lnSpc>
            </a:pPr>
            <a:endParaRPr lang="en-US" sz="2800" b="0" dirty="0">
              <a:solidFill>
                <a:srgbClr val="2C2A29"/>
              </a:solidFill>
              <a:latin typeface="Alegreya Sans"/>
              <a:cs typeface="Lucida Sans Unicode"/>
            </a:endParaRPr>
          </a:p>
          <a:p>
            <a:pPr marL="27305">
              <a:lnSpc>
                <a:spcPct val="113999"/>
              </a:lnSpc>
            </a:pPr>
            <a:r>
              <a:rPr lang="en-US" sz="2800" b="0" dirty="0">
                <a:solidFill>
                  <a:srgbClr val="2C2A29"/>
                </a:solidFill>
                <a:latin typeface="Alegreya Sans"/>
              </a:rPr>
              <a:t>(</a:t>
            </a:r>
            <a:r>
              <a:rPr lang="en-US" sz="2800" b="0" dirty="0" err="1">
                <a:solidFill>
                  <a:srgbClr val="2C2A29"/>
                </a:solidFill>
                <a:latin typeface="Alegreya Sans"/>
              </a:rPr>
              <a:t>Nog</a:t>
            </a:r>
            <a:r>
              <a:rPr lang="en-US" sz="2800" b="0" dirty="0">
                <a:solidFill>
                  <a:srgbClr val="2C2A29"/>
                </a:solidFill>
                <a:latin typeface="Alegreya Sans"/>
              </a:rPr>
              <a:t> </a:t>
            </a:r>
            <a:r>
              <a:rPr lang="en-US" sz="2800" b="0" dirty="0" err="1">
                <a:solidFill>
                  <a:srgbClr val="2C2A29"/>
                </a:solidFill>
                <a:latin typeface="Alegreya Sans"/>
              </a:rPr>
              <a:t>meer</a:t>
            </a:r>
            <a:r>
              <a:rPr lang="en-US" sz="2800" b="0" dirty="0">
                <a:solidFill>
                  <a:srgbClr val="2C2A29"/>
                </a:solidFill>
                <a:latin typeface="Alegreya Sans"/>
              </a:rPr>
              <a:t>) </a:t>
            </a:r>
            <a:r>
              <a:rPr lang="en-US" sz="2800" dirty="0" err="1">
                <a:solidFill>
                  <a:srgbClr val="2C2A29"/>
                </a:solidFill>
                <a:latin typeface="Alegreya Sans"/>
              </a:rPr>
              <a:t>Gemotiveerd</a:t>
            </a:r>
            <a:r>
              <a:rPr lang="en-US" sz="2800" b="0" dirty="0">
                <a:solidFill>
                  <a:srgbClr val="2C2A29"/>
                </a:solidFill>
                <a:latin typeface="Alegreya Sans"/>
              </a:rPr>
              <a:t> </a:t>
            </a:r>
            <a:r>
              <a:rPr lang="en-US" sz="2800" b="0" dirty="0" err="1">
                <a:solidFill>
                  <a:srgbClr val="2C2A29"/>
                </a:solidFill>
                <a:latin typeface="Alegreya Sans"/>
              </a:rPr>
              <a:t>zijn</a:t>
            </a:r>
            <a:r>
              <a:rPr lang="en-US" sz="2800" b="0" dirty="0">
                <a:solidFill>
                  <a:srgbClr val="2C2A29"/>
                </a:solidFill>
                <a:latin typeface="Alegreya Sans"/>
              </a:rPr>
              <a:t> om </a:t>
            </a:r>
            <a:r>
              <a:rPr lang="en-US" sz="2800" b="0" dirty="0" err="1">
                <a:solidFill>
                  <a:srgbClr val="2C2A29"/>
                </a:solidFill>
                <a:latin typeface="Alegreya Sans"/>
              </a:rPr>
              <a:t>gezond</a:t>
            </a:r>
            <a:r>
              <a:rPr lang="en-US" sz="2800" b="0" dirty="0">
                <a:solidFill>
                  <a:srgbClr val="2C2A29"/>
                </a:solidFill>
                <a:latin typeface="Alegreya Sans"/>
              </a:rPr>
              <a:t> </a:t>
            </a:r>
            <a:r>
              <a:rPr lang="en-US" sz="2800" b="0" dirty="0" err="1">
                <a:solidFill>
                  <a:srgbClr val="2C2A29"/>
                </a:solidFill>
                <a:latin typeface="Alegreya Sans"/>
              </a:rPr>
              <a:t>te</a:t>
            </a:r>
            <a:r>
              <a:rPr lang="en-US" sz="2800" b="0" dirty="0">
                <a:solidFill>
                  <a:srgbClr val="2C2A29"/>
                </a:solidFill>
                <a:latin typeface="Alegreya Sans"/>
              </a:rPr>
              <a:t> </a:t>
            </a:r>
            <a:r>
              <a:rPr lang="en-US" sz="2800" dirty="0" err="1">
                <a:solidFill>
                  <a:srgbClr val="2C2A29"/>
                </a:solidFill>
                <a:latin typeface="Alegreya Sans"/>
              </a:rPr>
              <a:t>koken</a:t>
            </a:r>
            <a:r>
              <a:rPr lang="en-US" sz="2800" dirty="0">
                <a:solidFill>
                  <a:srgbClr val="2C2A29"/>
                </a:solidFill>
                <a:latin typeface="Alegreya Sans"/>
              </a:rPr>
              <a:t> </a:t>
            </a:r>
            <a:r>
              <a:rPr lang="en-US" sz="2800" b="0" dirty="0" err="1">
                <a:solidFill>
                  <a:srgbClr val="2C2A29"/>
                </a:solidFill>
                <a:latin typeface="Alegreya Sans"/>
              </a:rPr>
              <a:t>en</a:t>
            </a:r>
            <a:r>
              <a:rPr lang="en-US" sz="2800" b="0" dirty="0">
                <a:solidFill>
                  <a:srgbClr val="2C2A29"/>
                </a:solidFill>
                <a:latin typeface="Alegreya Sans"/>
              </a:rPr>
              <a:t> </a:t>
            </a:r>
            <a:r>
              <a:rPr lang="en-US" sz="2800" dirty="0">
                <a:solidFill>
                  <a:srgbClr val="2C2A29"/>
                </a:solidFill>
                <a:latin typeface="Alegreya Sans"/>
              </a:rPr>
              <a:t>eten</a:t>
            </a:r>
            <a:r>
              <a:rPr lang="en-US" sz="2800" b="0" dirty="0">
                <a:solidFill>
                  <a:srgbClr val="2C2A29"/>
                </a:solidFill>
                <a:latin typeface="Alegreya Sans"/>
              </a:rPr>
              <a:t>. Er (</a:t>
            </a:r>
            <a:r>
              <a:rPr lang="en-US" sz="2800" b="0" dirty="0" err="1">
                <a:solidFill>
                  <a:srgbClr val="2C2A29"/>
                </a:solidFill>
                <a:latin typeface="Alegreya Sans"/>
              </a:rPr>
              <a:t>nog</a:t>
            </a:r>
            <a:r>
              <a:rPr lang="en-US" sz="2800" b="0" dirty="0">
                <a:solidFill>
                  <a:srgbClr val="2C2A29"/>
                </a:solidFill>
                <a:latin typeface="Alegreya Sans"/>
              </a:rPr>
              <a:t>) </a:t>
            </a:r>
            <a:r>
              <a:rPr lang="en-US" sz="2800" dirty="0" err="1">
                <a:solidFill>
                  <a:srgbClr val="2C2A29"/>
                </a:solidFill>
                <a:latin typeface="Alegreya Sans"/>
              </a:rPr>
              <a:t>competener</a:t>
            </a:r>
            <a:r>
              <a:rPr lang="en-US" sz="2800" dirty="0">
                <a:solidFill>
                  <a:srgbClr val="2C2A29"/>
                </a:solidFill>
                <a:latin typeface="Alegreya Sans"/>
              </a:rPr>
              <a:t> </a:t>
            </a:r>
            <a:r>
              <a:rPr lang="en-US" sz="2800" b="0" dirty="0">
                <a:solidFill>
                  <a:srgbClr val="2C2A29"/>
                </a:solidFill>
                <a:latin typeface="Alegreya Sans"/>
              </a:rPr>
              <a:t>in </a:t>
            </a:r>
            <a:r>
              <a:rPr lang="en-US" sz="2800" b="0" dirty="0" err="1">
                <a:solidFill>
                  <a:srgbClr val="2C2A29"/>
                </a:solidFill>
                <a:latin typeface="Alegreya Sans"/>
              </a:rPr>
              <a:t>te</a:t>
            </a:r>
            <a:r>
              <a:rPr lang="en-US" sz="2800" b="0" dirty="0">
                <a:solidFill>
                  <a:srgbClr val="2C2A29"/>
                </a:solidFill>
                <a:latin typeface="Alegreya Sans"/>
              </a:rPr>
              <a:t> </a:t>
            </a:r>
            <a:r>
              <a:rPr lang="en-US" sz="2800" b="0" dirty="0" err="1">
                <a:solidFill>
                  <a:srgbClr val="2C2A29"/>
                </a:solidFill>
                <a:latin typeface="Alegreya Sans"/>
              </a:rPr>
              <a:t>worden</a:t>
            </a:r>
            <a:r>
              <a:rPr lang="en-US" sz="2800" b="0" dirty="0">
                <a:solidFill>
                  <a:srgbClr val="2C2A29"/>
                </a:solidFill>
                <a:latin typeface="Alegreya Sans"/>
              </a:rPr>
              <a:t>. </a:t>
            </a:r>
            <a:endParaRPr lang="en-US" sz="2800" b="0" dirty="0">
              <a:solidFill>
                <a:srgbClr val="2C2A29"/>
              </a:solidFill>
              <a:latin typeface="Alegreya Sans"/>
              <a:cs typeface="Lucida Sans Unicode"/>
            </a:endParaRPr>
          </a:p>
          <a:p>
            <a:pPr marL="27305">
              <a:lnSpc>
                <a:spcPct val="113999"/>
              </a:lnSpc>
            </a:pPr>
            <a:endParaRPr lang="en-US" sz="2800" b="0" dirty="0">
              <a:solidFill>
                <a:srgbClr val="2C2A29"/>
              </a:solidFill>
              <a:latin typeface="Alegreya Sans"/>
            </a:endParaRPr>
          </a:p>
          <a:p>
            <a:pPr marL="27305">
              <a:lnSpc>
                <a:spcPct val="113999"/>
              </a:lnSpc>
            </a:pPr>
            <a:r>
              <a:rPr lang="en-US" sz="2800" b="0" dirty="0" err="1">
                <a:solidFill>
                  <a:srgbClr val="2C2A29"/>
                </a:solidFill>
                <a:latin typeface="Alegreya Sans"/>
              </a:rPr>
              <a:t>Zodat</a:t>
            </a:r>
            <a:r>
              <a:rPr lang="en-US" sz="2800" b="0" dirty="0">
                <a:solidFill>
                  <a:srgbClr val="2C2A29"/>
                </a:solidFill>
                <a:latin typeface="Alegreya Sans"/>
              </a:rPr>
              <a:t> er </a:t>
            </a:r>
            <a:r>
              <a:rPr lang="en-US" sz="2800" b="0" dirty="0" err="1">
                <a:solidFill>
                  <a:srgbClr val="2C2A29"/>
                </a:solidFill>
                <a:latin typeface="Alegreya Sans"/>
              </a:rPr>
              <a:t>een</a:t>
            </a:r>
            <a:r>
              <a:rPr lang="en-US" sz="2800" b="0" dirty="0">
                <a:solidFill>
                  <a:srgbClr val="2C2A29"/>
                </a:solidFill>
                <a:latin typeface="Alegreya Sans"/>
              </a:rPr>
              <a:t> </a:t>
            </a:r>
            <a:r>
              <a:rPr lang="en-US" sz="2800" dirty="0" err="1">
                <a:solidFill>
                  <a:srgbClr val="2C2A29"/>
                </a:solidFill>
                <a:latin typeface="Alegreya Sans"/>
              </a:rPr>
              <a:t>omgeving</a:t>
            </a:r>
            <a:r>
              <a:rPr lang="en-US" sz="2800" b="0" dirty="0">
                <a:solidFill>
                  <a:srgbClr val="2C2A29"/>
                </a:solidFill>
                <a:latin typeface="Alegreya Sans"/>
              </a:rPr>
              <a:t> is die </a:t>
            </a:r>
            <a:r>
              <a:rPr lang="en-US" sz="2800" b="0" dirty="0" err="1">
                <a:solidFill>
                  <a:srgbClr val="2C2A29"/>
                </a:solidFill>
                <a:latin typeface="Alegreya Sans"/>
              </a:rPr>
              <a:t>gezond</a:t>
            </a:r>
            <a:r>
              <a:rPr lang="en-US" sz="2800" b="0" dirty="0">
                <a:solidFill>
                  <a:srgbClr val="2C2A29"/>
                </a:solidFill>
                <a:latin typeface="Alegreya Sans"/>
              </a:rPr>
              <a:t> eten </a:t>
            </a:r>
            <a:r>
              <a:rPr lang="en-US" sz="2800" b="0" dirty="0" err="1">
                <a:solidFill>
                  <a:srgbClr val="2C2A29"/>
                </a:solidFill>
                <a:latin typeface="Alegreya Sans"/>
              </a:rPr>
              <a:t>stimuleert</a:t>
            </a:r>
            <a:r>
              <a:rPr lang="en-US" sz="2800" b="0" dirty="0">
                <a:solidFill>
                  <a:srgbClr val="2C2A29"/>
                </a:solidFill>
                <a:latin typeface="Alegreya Sans"/>
              </a:rPr>
              <a:t>.</a:t>
            </a:r>
            <a:endParaRPr lang="en-US" sz="2800" b="0">
              <a:solidFill>
                <a:srgbClr val="2C2A29"/>
              </a:solidFill>
              <a:latin typeface="Alegreya Sans"/>
              <a:cs typeface="Lucida Sans Unicode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428891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DF34EB-D22A-D2DB-B226-5687F2E9CA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EE3DB20-A241-A4A5-EC18-3BE521A842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cs typeface="Lucida Sans Unicode"/>
              </a:rPr>
              <a:t>Hoe maken we gezond eten toegankelijker?</a:t>
            </a:r>
            <a:endParaRPr lang="nl-NL" dirty="0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3CD7DD76-128B-5AAA-827F-D251BB5542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440F9-096D-4BE8-820E-C5E10E2F52C9}" type="datetime1">
              <a:rPr lang="nl-BE" smtClean="0"/>
              <a:t>3/11/2025</a:t>
            </a:fld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E3292E3C-7B06-3918-FD37-70043D24CAF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vert="horz" lIns="0" tIns="0" rIns="0" bIns="0" rtlCol="0" anchor="t">
            <a:noAutofit/>
          </a:bodyPr>
          <a:lstStyle/>
          <a:p>
            <a:pPr indent="0">
              <a:buNone/>
            </a:pPr>
            <a:r>
              <a:rPr lang="nl-NL" dirty="0">
                <a:solidFill>
                  <a:schemeClr val="accent3"/>
                </a:solidFill>
                <a:cs typeface="Lucida Sans Unicode"/>
              </a:rPr>
              <a:t>Gebruik deze slide om:</a:t>
            </a:r>
            <a:endParaRPr lang="en-US" dirty="0">
              <a:solidFill>
                <a:srgbClr val="F7AC4B"/>
              </a:solidFill>
              <a:cs typeface="Lucida Sans Unicode"/>
            </a:endParaRPr>
          </a:p>
          <a:p>
            <a:pPr indent="-359410"/>
            <a:r>
              <a:rPr lang="nl-NL" dirty="0">
                <a:solidFill>
                  <a:schemeClr val="accent3"/>
                </a:solidFill>
                <a:cs typeface="Lucida Sans Unicode"/>
              </a:rPr>
              <a:t>Focus op taken als organisatie te houden: beantwoord de vraag in groep</a:t>
            </a:r>
            <a:endParaRPr lang="en-US" dirty="0">
              <a:solidFill>
                <a:schemeClr val="accent3"/>
              </a:solidFill>
              <a:cs typeface="Lucida Sans Unicode"/>
            </a:endParaRPr>
          </a:p>
          <a:p>
            <a:pPr marL="935990" lvl="1" indent="-143510">
              <a:lnSpc>
                <a:spcPct val="113999"/>
              </a:lnSpc>
              <a:buClr>
                <a:srgbClr val="F7AC4B"/>
              </a:buClr>
              <a:buFont typeface="Courier New,monospace"/>
              <a:buChar char="o"/>
            </a:pPr>
            <a:r>
              <a:rPr lang="nl-NL" dirty="0">
                <a:solidFill>
                  <a:schemeClr val="accent3"/>
                </a:solidFill>
                <a:cs typeface="Lucida Sans Unicode"/>
              </a:rPr>
              <a:t>Bekijk of in de rode slide de antwoorden van deelnemers terugkomen</a:t>
            </a:r>
            <a:endParaRPr lang="en-US" dirty="0">
              <a:solidFill>
                <a:schemeClr val="accent3"/>
              </a:solidFill>
              <a:cs typeface="Lucida Sans Unicode"/>
            </a:endParaRPr>
          </a:p>
          <a:p>
            <a:pPr indent="-359410"/>
            <a:endParaRPr lang="nl-NL" dirty="0">
              <a:solidFill>
                <a:srgbClr val="F7AC4B"/>
              </a:solidFill>
              <a:cs typeface="Lucida Sans Unicode"/>
            </a:endParaRPr>
          </a:p>
          <a:p>
            <a:pPr indent="-359410"/>
            <a:r>
              <a:rPr lang="nl-NL" dirty="0">
                <a:solidFill>
                  <a:schemeClr val="accent3"/>
                </a:solidFill>
                <a:cs typeface="Lucida Sans Unicode"/>
              </a:rPr>
              <a:t>Het 'hoe' duidelijk te hebben: beantwoord de vraag in groep</a:t>
            </a:r>
            <a:endParaRPr lang="en-US" dirty="0">
              <a:solidFill>
                <a:schemeClr val="accent3"/>
              </a:solidFill>
              <a:cs typeface="Lucida Sans Unicode"/>
            </a:endParaRPr>
          </a:p>
          <a:p>
            <a:pPr marL="935990" lvl="1" indent="-143510">
              <a:lnSpc>
                <a:spcPct val="113999"/>
              </a:lnSpc>
              <a:buClr>
                <a:srgbClr val="F7AC4B"/>
              </a:buClr>
              <a:buFont typeface="Courier New,monospace"/>
              <a:buChar char="o"/>
            </a:pPr>
            <a:r>
              <a:rPr lang="nl-NL" dirty="0">
                <a:solidFill>
                  <a:schemeClr val="accent3"/>
                </a:solidFill>
                <a:cs typeface="Lucida Sans Unicode"/>
              </a:rPr>
              <a:t>Bekijk of in de rode slide de antwoorden van deelnemers terugkomen</a:t>
            </a:r>
            <a:endParaRPr lang="en-US" dirty="0">
              <a:solidFill>
                <a:schemeClr val="accent3"/>
              </a:solidFill>
              <a:cs typeface="Lucida Sans Unicode"/>
            </a:endParaRPr>
          </a:p>
          <a:p>
            <a:pPr indent="-359410"/>
            <a:endParaRPr lang="nl-NL" dirty="0">
              <a:solidFill>
                <a:srgbClr val="F7AC4B"/>
              </a:solidFill>
              <a:cs typeface="Lucida Sans Unicode"/>
            </a:endParaRPr>
          </a:p>
          <a:p>
            <a:pPr indent="-359410"/>
            <a:endParaRPr lang="nl-NL" dirty="0">
              <a:cs typeface="Lucida Sans Unicode"/>
            </a:endParaRPr>
          </a:p>
        </p:txBody>
      </p:sp>
    </p:spTree>
    <p:extLst>
      <p:ext uri="{BB962C8B-B14F-4D97-AF65-F5344CB8AC3E}">
        <p14:creationId xmlns:p14="http://schemas.microsoft.com/office/powerpoint/2010/main" val="101390608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Cover slides">
  <a:themeElements>
    <a:clrScheme name="Gezond leven">
      <a:dk1>
        <a:srgbClr val="F7AC4B"/>
      </a:dk1>
      <a:lt1>
        <a:srgbClr val="2C2A29"/>
      </a:lt1>
      <a:dk2>
        <a:srgbClr val="B8D291"/>
      </a:dk2>
      <a:lt2>
        <a:srgbClr val="FFFFFF"/>
      </a:lt2>
      <a:accent1>
        <a:srgbClr val="F08AA9"/>
      </a:accent1>
      <a:accent2>
        <a:srgbClr val="E1CA9B"/>
      </a:accent2>
      <a:accent3>
        <a:srgbClr val="B9CDD4"/>
      </a:accent3>
      <a:accent4>
        <a:srgbClr val="6E8944"/>
      </a:accent4>
      <a:accent5>
        <a:srgbClr val="999B30"/>
      </a:accent5>
      <a:accent6>
        <a:srgbClr val="B43C25"/>
      </a:accent6>
      <a:hlink>
        <a:srgbClr val="EE7454"/>
      </a:hlink>
      <a:folHlink>
        <a:srgbClr val="F4D15F"/>
      </a:folHlink>
    </a:clrScheme>
    <a:fontScheme name="Lucida - GL">
      <a:majorFont>
        <a:latin typeface="Lucida Sans Unicode"/>
        <a:ea typeface=""/>
        <a:cs typeface=""/>
      </a:majorFont>
      <a:minorFont>
        <a:latin typeface="Lucida Sans Unicod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ezond_leven-template.potx" id="{187FE1C0-A4FD-40AC-93A8-C7ECE872EBFB}" vid="{5826C712-A549-494F-924F-2C2D6F38AD0E}"/>
    </a:ext>
  </a:extLst>
</a:theme>
</file>

<file path=ppt/theme/theme2.xml><?xml version="1.0" encoding="utf-8"?>
<a:theme xmlns:a="http://schemas.openxmlformats.org/drawingml/2006/main" name="Hoofdstuk slides">
  <a:themeElements>
    <a:clrScheme name="Gezond leven">
      <a:dk1>
        <a:srgbClr val="F7AC4B"/>
      </a:dk1>
      <a:lt1>
        <a:srgbClr val="2C2A29"/>
      </a:lt1>
      <a:dk2>
        <a:srgbClr val="B8D291"/>
      </a:dk2>
      <a:lt2>
        <a:srgbClr val="FFFFFF"/>
      </a:lt2>
      <a:accent1>
        <a:srgbClr val="F08AA9"/>
      </a:accent1>
      <a:accent2>
        <a:srgbClr val="E1CA9B"/>
      </a:accent2>
      <a:accent3>
        <a:srgbClr val="B9CDD4"/>
      </a:accent3>
      <a:accent4>
        <a:srgbClr val="6E8944"/>
      </a:accent4>
      <a:accent5>
        <a:srgbClr val="999B30"/>
      </a:accent5>
      <a:accent6>
        <a:srgbClr val="B43C25"/>
      </a:accent6>
      <a:hlink>
        <a:srgbClr val="EE7454"/>
      </a:hlink>
      <a:folHlink>
        <a:srgbClr val="F4D15F"/>
      </a:folHlink>
    </a:clrScheme>
    <a:fontScheme name="Lucida - GL">
      <a:majorFont>
        <a:latin typeface="Lucida Sans Unicode"/>
        <a:ea typeface=""/>
        <a:cs typeface=""/>
      </a:majorFont>
      <a:minorFont>
        <a:latin typeface="Lucida Sans Unicod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ezond_leven-template.potx" id="{187FE1C0-A4FD-40AC-93A8-C7ECE872EBFB}" vid="{2D7F828A-C275-48A4-B0E4-4ECE664191CA}"/>
    </a:ext>
  </a:extLst>
</a:theme>
</file>

<file path=ppt/theme/theme3.xml><?xml version="1.0" encoding="utf-8"?>
<a:theme xmlns:a="http://schemas.openxmlformats.org/drawingml/2006/main" name="Eind slides">
  <a:themeElements>
    <a:clrScheme name="Gezond leven">
      <a:dk1>
        <a:srgbClr val="F7AC4B"/>
      </a:dk1>
      <a:lt1>
        <a:srgbClr val="2C2A29"/>
      </a:lt1>
      <a:dk2>
        <a:srgbClr val="B8D291"/>
      </a:dk2>
      <a:lt2>
        <a:srgbClr val="FFFFFF"/>
      </a:lt2>
      <a:accent1>
        <a:srgbClr val="F08AA9"/>
      </a:accent1>
      <a:accent2>
        <a:srgbClr val="E1CA9B"/>
      </a:accent2>
      <a:accent3>
        <a:srgbClr val="B9CDD4"/>
      </a:accent3>
      <a:accent4>
        <a:srgbClr val="6E8944"/>
      </a:accent4>
      <a:accent5>
        <a:srgbClr val="999B30"/>
      </a:accent5>
      <a:accent6>
        <a:srgbClr val="B43C25"/>
      </a:accent6>
      <a:hlink>
        <a:srgbClr val="EE7454"/>
      </a:hlink>
      <a:folHlink>
        <a:srgbClr val="F4D15F"/>
      </a:folHlink>
    </a:clrScheme>
    <a:fontScheme name="Lucida - GL">
      <a:majorFont>
        <a:latin typeface="Lucida Sans Unicode"/>
        <a:ea typeface=""/>
        <a:cs typeface=""/>
      </a:majorFont>
      <a:minorFont>
        <a:latin typeface="Lucida Sans Unicod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ezond_leven-template.potx" id="{187FE1C0-A4FD-40AC-93A8-C7ECE872EBFB}" vid="{9024D21E-44C2-42D9-8431-175A15C61684}"/>
    </a:ext>
  </a:extLst>
</a:theme>
</file>

<file path=ppt/theme/theme4.xml><?xml version="1.0" encoding="utf-8"?>
<a:theme xmlns:a="http://schemas.openxmlformats.org/drawingml/2006/main" name="2_Hoofdstuk slides">
  <a:themeElements>
    <a:clrScheme name="Gezond leven">
      <a:dk1>
        <a:srgbClr val="F7AC4B"/>
      </a:dk1>
      <a:lt1>
        <a:srgbClr val="2C2A29"/>
      </a:lt1>
      <a:dk2>
        <a:srgbClr val="B8D291"/>
      </a:dk2>
      <a:lt2>
        <a:srgbClr val="FFFFFF"/>
      </a:lt2>
      <a:accent1>
        <a:srgbClr val="F08AA9"/>
      </a:accent1>
      <a:accent2>
        <a:srgbClr val="E1CA9B"/>
      </a:accent2>
      <a:accent3>
        <a:srgbClr val="B9CDD4"/>
      </a:accent3>
      <a:accent4>
        <a:srgbClr val="6E8944"/>
      </a:accent4>
      <a:accent5>
        <a:srgbClr val="999B30"/>
      </a:accent5>
      <a:accent6>
        <a:srgbClr val="B43C25"/>
      </a:accent6>
      <a:hlink>
        <a:srgbClr val="EE7454"/>
      </a:hlink>
      <a:folHlink>
        <a:srgbClr val="F4D15F"/>
      </a:folHlink>
    </a:clrScheme>
    <a:fontScheme name="Lucida - GL">
      <a:majorFont>
        <a:latin typeface="Lucida Sans Unicode"/>
        <a:ea typeface=""/>
        <a:cs typeface=""/>
      </a:majorFont>
      <a:minorFont>
        <a:latin typeface="Lucida Sans Unicod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ezond_leven-template.potx" id="{187FE1C0-A4FD-40AC-93A8-C7ECE872EBFB}" vid="{2D7F828A-C275-48A4-B0E4-4ECE664191CA}"/>
    </a:ext>
  </a:extLst>
</a:theme>
</file>

<file path=ppt/theme/theme5.xml><?xml version="1.0" encoding="utf-8"?>
<a:theme xmlns:a="http://schemas.openxmlformats.org/drawingml/2006/main" name="1_Eind slides">
  <a:themeElements>
    <a:clrScheme name="Gezond leven">
      <a:dk1>
        <a:srgbClr val="F7AC4B"/>
      </a:dk1>
      <a:lt1>
        <a:srgbClr val="2C2A29"/>
      </a:lt1>
      <a:dk2>
        <a:srgbClr val="B8D291"/>
      </a:dk2>
      <a:lt2>
        <a:srgbClr val="FFFFFF"/>
      </a:lt2>
      <a:accent1>
        <a:srgbClr val="F08AA9"/>
      </a:accent1>
      <a:accent2>
        <a:srgbClr val="E1CA9B"/>
      </a:accent2>
      <a:accent3>
        <a:srgbClr val="B9CDD4"/>
      </a:accent3>
      <a:accent4>
        <a:srgbClr val="6E8944"/>
      </a:accent4>
      <a:accent5>
        <a:srgbClr val="999B30"/>
      </a:accent5>
      <a:accent6>
        <a:srgbClr val="B43C25"/>
      </a:accent6>
      <a:hlink>
        <a:srgbClr val="EE7454"/>
      </a:hlink>
      <a:folHlink>
        <a:srgbClr val="F4D15F"/>
      </a:folHlink>
    </a:clrScheme>
    <a:fontScheme name="Lucida - GL">
      <a:majorFont>
        <a:latin typeface="Lucida Sans Unicode"/>
        <a:ea typeface=""/>
        <a:cs typeface=""/>
      </a:majorFont>
      <a:minorFont>
        <a:latin typeface="Lucida Sans Unicod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ezond_leven-template.potx" id="{4C7BE940-584A-4037-9A97-7797735EAFC5}" vid="{D89E973F-50AE-4FC9-922E-447B37423918}"/>
    </a:ext>
  </a:extLst>
</a:theme>
</file>

<file path=ppt/theme/theme6.xml><?xml version="1.0" encoding="utf-8"?>
<a:theme xmlns:a="http://schemas.openxmlformats.org/drawingml/2006/main" name="1_Cover slides">
  <a:themeElements>
    <a:clrScheme name="Gezond leven">
      <a:dk1>
        <a:srgbClr val="F7AC4B"/>
      </a:dk1>
      <a:lt1>
        <a:srgbClr val="2C2A29"/>
      </a:lt1>
      <a:dk2>
        <a:srgbClr val="B8D291"/>
      </a:dk2>
      <a:lt2>
        <a:srgbClr val="FFFFFF"/>
      </a:lt2>
      <a:accent1>
        <a:srgbClr val="F08AA9"/>
      </a:accent1>
      <a:accent2>
        <a:srgbClr val="E1CA9B"/>
      </a:accent2>
      <a:accent3>
        <a:srgbClr val="B9CDD4"/>
      </a:accent3>
      <a:accent4>
        <a:srgbClr val="6E8944"/>
      </a:accent4>
      <a:accent5>
        <a:srgbClr val="999B30"/>
      </a:accent5>
      <a:accent6>
        <a:srgbClr val="B43C25"/>
      </a:accent6>
      <a:hlink>
        <a:srgbClr val="EE7454"/>
      </a:hlink>
      <a:folHlink>
        <a:srgbClr val="F4D15F"/>
      </a:folHlink>
    </a:clrScheme>
    <a:fontScheme name="Lucida - GL">
      <a:majorFont>
        <a:latin typeface="Lucida Sans Unicode"/>
        <a:ea typeface=""/>
        <a:cs typeface=""/>
      </a:majorFont>
      <a:minorFont>
        <a:latin typeface="Lucida Sans Unicod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ezond_leven-template.potx" id="{187FE1C0-A4FD-40AC-93A8-C7ECE872EBFB}" vid="{5826C712-A549-494F-924F-2C2D6F38AD0E}"/>
    </a:ext>
  </a:extLst>
</a:theme>
</file>

<file path=ppt/theme/theme7.xml><?xml version="1.0" encoding="utf-8"?>
<a:theme xmlns:a="http://schemas.openxmlformats.org/drawingml/2006/main" name="3_Hoofdstuk slides">
  <a:themeElements>
    <a:clrScheme name="Gezond leven">
      <a:dk1>
        <a:srgbClr val="F7AC4B"/>
      </a:dk1>
      <a:lt1>
        <a:srgbClr val="2C2A29"/>
      </a:lt1>
      <a:dk2>
        <a:srgbClr val="B8D291"/>
      </a:dk2>
      <a:lt2>
        <a:srgbClr val="FFFFFF"/>
      </a:lt2>
      <a:accent1>
        <a:srgbClr val="F08AA9"/>
      </a:accent1>
      <a:accent2>
        <a:srgbClr val="E1CA9B"/>
      </a:accent2>
      <a:accent3>
        <a:srgbClr val="B9CDD4"/>
      </a:accent3>
      <a:accent4>
        <a:srgbClr val="6E8944"/>
      </a:accent4>
      <a:accent5>
        <a:srgbClr val="999B30"/>
      </a:accent5>
      <a:accent6>
        <a:srgbClr val="B43C25"/>
      </a:accent6>
      <a:hlink>
        <a:srgbClr val="EE7454"/>
      </a:hlink>
      <a:folHlink>
        <a:srgbClr val="F4D15F"/>
      </a:folHlink>
    </a:clrScheme>
    <a:fontScheme name="Lucida - GL">
      <a:majorFont>
        <a:latin typeface="Lucida Sans Unicode"/>
        <a:ea typeface=""/>
        <a:cs typeface=""/>
      </a:majorFont>
      <a:minorFont>
        <a:latin typeface="Lucida Sans Unicod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ezond_leven-template.potx" id="{187FE1C0-A4FD-40AC-93A8-C7ECE872EBFB}" vid="{2D7F828A-C275-48A4-B0E4-4ECE664191C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3c184c9-81fe-4c39-a385-6f6ce3b4b490" xsi:nil="true"/>
    <lcf76f155ced4ddcb4097134ff3c332f xmlns="70218824-b5a8-45dc-a56a-98f3cafd07d1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7B738259076B246B55C71A678166CE5" ma:contentTypeVersion="13" ma:contentTypeDescription="Create a new document." ma:contentTypeScope="" ma:versionID="82afc8e59b597cbeeb8a3b8181399663">
  <xsd:schema xmlns:xsd="http://www.w3.org/2001/XMLSchema" xmlns:xs="http://www.w3.org/2001/XMLSchema" xmlns:p="http://schemas.microsoft.com/office/2006/metadata/properties" xmlns:ns2="70218824-b5a8-45dc-a56a-98f3cafd07d1" xmlns:ns3="83c184c9-81fe-4c39-a385-6f6ce3b4b490" targetNamespace="http://schemas.microsoft.com/office/2006/metadata/properties" ma:root="true" ma:fieldsID="c9cc9f7e9d40f569976522029e2b89f5" ns2:_="" ns3:_="">
    <xsd:import namespace="70218824-b5a8-45dc-a56a-98f3cafd07d1"/>
    <xsd:import namespace="83c184c9-81fe-4c39-a385-6f6ce3b4b49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BillingMetadata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0218824-b5a8-45dc-a56a-98f3cafd07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11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e89c4268-854a-4b50-bbef-814b08314aa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184c9-81fe-4c39-a385-6f6ce3b4b490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792f4548-452b-4bcc-b7a1-dde07b7980b0}" ma:internalName="TaxCatchAll" ma:showField="CatchAllData" ma:web="83c184c9-81fe-4c39-a385-6f6ce3b4b4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54B7200-6744-41BD-BA0E-719C324F562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8536C8D-5449-4DD7-B0F5-065F35F2735F}">
  <ds:schemaRefs>
    <ds:schemaRef ds:uri="http://purl.org/dc/dcmitype/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83c184c9-81fe-4c39-a385-6f6ce3b4b490"/>
    <ds:schemaRef ds:uri="70218824-b5a8-45dc-a56a-98f3cafd07d1"/>
  </ds:schemaRefs>
</ds:datastoreItem>
</file>

<file path=customXml/itemProps3.xml><?xml version="1.0" encoding="utf-8"?>
<ds:datastoreItem xmlns:ds="http://schemas.openxmlformats.org/officeDocument/2006/customXml" ds:itemID="{DA7822A3-1D30-40BA-A982-3A50B9EB28AE}"/>
</file>

<file path=docProps/app.xml><?xml version="1.0" encoding="utf-8"?>
<Properties xmlns="http://schemas.openxmlformats.org/officeDocument/2006/extended-properties" xmlns:vt="http://schemas.openxmlformats.org/officeDocument/2006/docPropsVTypes">
  <Template>Gezond_leven-template (002)</Template>
  <TotalTime>0</TotalTime>
  <Words>971</Words>
  <Application>Microsoft Office PowerPoint</Application>
  <PresentationFormat>Diavoorstelling (16:9)</PresentationFormat>
  <Paragraphs>158</Paragraphs>
  <Slides>11</Slides>
  <Notes>7</Notes>
  <HiddenSlides>0</HiddenSlides>
  <MMClips>0</MMClips>
  <ScaleCrop>false</ScaleCrop>
  <HeadingPairs>
    <vt:vector size="4" baseType="variant">
      <vt:variant>
        <vt:lpstr>Thema</vt:lpstr>
      </vt:variant>
      <vt:variant>
        <vt:i4>7</vt:i4>
      </vt:variant>
      <vt:variant>
        <vt:lpstr>Diatitels</vt:lpstr>
      </vt:variant>
      <vt:variant>
        <vt:i4>11</vt:i4>
      </vt:variant>
    </vt:vector>
  </HeadingPairs>
  <TitlesOfParts>
    <vt:vector size="18" baseType="lpstr">
      <vt:lpstr>Cover slides</vt:lpstr>
      <vt:lpstr>Hoofdstuk slides</vt:lpstr>
      <vt:lpstr>Eind slides</vt:lpstr>
      <vt:lpstr>2_Hoofdstuk slides</vt:lpstr>
      <vt:lpstr>1_Eind slides</vt:lpstr>
      <vt:lpstr>1_Cover slides</vt:lpstr>
      <vt:lpstr>3_Hoofdstuk slides</vt:lpstr>
      <vt:lpstr>  </vt:lpstr>
      <vt:lpstr>Waaraan denk je als je 'gezond eten' hoort?</vt:lpstr>
      <vt:lpstr>PowerPoint-presentatie</vt:lpstr>
      <vt:lpstr>PowerPoint-presentatie</vt:lpstr>
      <vt:lpstr>Waaraan denk je als je 'beleid' hoort?</vt:lpstr>
      <vt:lpstr>PowerPoint-presentatie</vt:lpstr>
      <vt:lpstr>Wat kan onze rol zijn als het gaat om gezond eten?</vt:lpstr>
      <vt:lpstr>PowerPoint-presentatie</vt:lpstr>
      <vt:lpstr>Hoe maken we gezond eten toegankelijker?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Liese Weemaels</dc:creator>
  <cp:lastModifiedBy>Tine Vangroenweghe</cp:lastModifiedBy>
  <cp:revision>339</cp:revision>
  <cp:lastPrinted>2022-08-17T09:17:38Z</cp:lastPrinted>
  <dcterms:created xsi:type="dcterms:W3CDTF">2017-09-14T08:40:12Z</dcterms:created>
  <dcterms:modified xsi:type="dcterms:W3CDTF">2025-11-03T12:21:31Z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0x010100A7B738259076B246B55C71A678166CE5</vt:lpwstr>
  </property>
  <property fmtid="{D5CDD505-2E9C-101B-9397-08002B2CF9AE}" pid="3" name="Themas">
    <vt:lpwstr/>
  </property>
  <property fmtid="{D5CDD505-2E9C-101B-9397-08002B2CF9AE}" pid="4" name="DynaTags">
    <vt:lpwstr/>
  </property>
  <property fmtid="{D5CDD505-2E9C-101B-9397-08002B2CF9AE}" pid="5" name="Team">
    <vt:lpwstr>3;#Admin|8c9e4f55-1f2d-41c5-8331-80a9cc2b04c2</vt:lpwstr>
  </property>
  <property fmtid="{D5CDD505-2E9C-101B-9397-08002B2CF9AE}" pid="6" name="Settings">
    <vt:lpwstr/>
  </property>
  <property fmtid="{D5CDD505-2E9C-101B-9397-08002B2CF9AE}" pid="7" name="MediaServiceImageTags">
    <vt:lpwstr/>
  </property>
  <property fmtid="{D5CDD505-2E9C-101B-9397-08002B2CF9AE}" pid="8" name="ComplianceAssetId">
    <vt:lpwstr/>
  </property>
  <property fmtid="{D5CDD505-2E9C-101B-9397-08002B2CF9AE}" pid="9" name="TriggerFlowInfo">
    <vt:lpwstr/>
  </property>
  <property fmtid="{D5CDD505-2E9C-101B-9397-08002B2CF9AE}" pid="10" name="TemplateUrl">
    <vt:lpwstr/>
  </property>
  <property fmtid="{D5CDD505-2E9C-101B-9397-08002B2CF9AE}" pid="11" name="Preview">
    <vt:lpwstr>, </vt:lpwstr>
  </property>
  <property fmtid="{D5CDD505-2E9C-101B-9397-08002B2CF9AE}" pid="12" name="ed2ae8ff1e2048fdbfc9bd2844fb5ad5">
    <vt:lpwstr>Admin|8c9e4f55-1f2d-41c5-8331-80a9cc2b04c2</vt:lpwstr>
  </property>
  <property fmtid="{D5CDD505-2E9C-101B-9397-08002B2CF9AE}" pid="13" name="Preview0">
    <vt:lpwstr>, </vt:lpwstr>
  </property>
  <property fmtid="{D5CDD505-2E9C-101B-9397-08002B2CF9AE}" pid="14" name="_ExtendedDescription">
    <vt:lpwstr/>
  </property>
  <property fmtid="{D5CDD505-2E9C-101B-9397-08002B2CF9AE}" pid="15" name="xd_Signature">
    <vt:lpwstr/>
  </property>
  <property fmtid="{D5CDD505-2E9C-101B-9397-08002B2CF9AE}" pid="16" name="Jaartal">
    <vt:lpwstr>2013</vt:lpwstr>
  </property>
  <property fmtid="{D5CDD505-2E9C-101B-9397-08002B2CF9AE}" pid="17" name="xd_ProgID">
    <vt:lpwstr/>
  </property>
  <property fmtid="{D5CDD505-2E9C-101B-9397-08002B2CF9AE}" pid="18" name="Order">
    <vt:lpwstr>18968600.0000000</vt:lpwstr>
  </property>
</Properties>
</file>