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  <p:sldMasterId id="2147483674" r:id="rId5"/>
    <p:sldMasterId id="2147483680" r:id="rId6"/>
    <p:sldMasterId id="2147483718" r:id="rId7"/>
    <p:sldMasterId id="2147483736" r:id="rId8"/>
    <p:sldMasterId id="2147483742" r:id="rId9"/>
    <p:sldMasterId id="2147483759" r:id="rId10"/>
  </p:sldMasterIdLst>
  <p:notesMasterIdLst>
    <p:notesMasterId r:id="rId20"/>
  </p:notesMasterIdLst>
  <p:sldIdLst>
    <p:sldId id="259" r:id="rId11"/>
    <p:sldId id="2221" r:id="rId12"/>
    <p:sldId id="2226" r:id="rId13"/>
    <p:sldId id="2225" r:id="rId14"/>
    <p:sldId id="2229" r:id="rId15"/>
    <p:sldId id="2227" r:id="rId16"/>
    <p:sldId id="2230" r:id="rId17"/>
    <p:sldId id="2228" r:id="rId18"/>
    <p:sldId id="2223" r:id="rId19"/>
  </p:sldIdLst>
  <p:sldSz cx="9144000" cy="5143500" type="screen16x9"/>
  <p:notesSz cx="6669088" cy="9926638"/>
  <p:defaultTextStyle>
    <a:defPPr>
      <a:defRPr lang="nl-BE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67BDA9D-2D49-3E68-ECAB-9B1631C98B91}" name="Loes Neven" initials="LN" userId="S::loes.neven@gezondleven.be::7b0b2466-cc03-4a1c-872a-e1aee5e502ee" providerId="AD"/>
  <p188:author id="{730716A7-4906-43E2-BA4C-ECD8285B4F1C}" name="Linda De Boeck" initials="LDB" userId="S::Linda.Deboeck@gezondleven.be::1d940959-db4f-4740-b7af-4f3d24235a24" providerId="AD"/>
  <p188:author id="{BF142FC1-6528-C8D6-941A-B29AFBBCD9D6}" name="Stien Vandierendonck" initials="SV" userId="S::stien.vandierendonck@gezondleven.be::b6c1c0e6-bfbf-4f88-a90b-660f27a3fb8b" providerId="AD"/>
  <p188:author id="{54A642F2-DB99-8E4A-8A36-CC6682C17C77}" name="Linda De Boeck" initials="LB" userId="S::linda.deboeck@gezondleven.be::1d940959-db4f-4740-b7af-4f3d24235a2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ies Vandenbempt" initials="DV" lastIdx="7" clrIdx="0">
    <p:extLst>
      <p:ext uri="{19B8F6BF-5375-455C-9EA6-DF929625EA0E}">
        <p15:presenceInfo xmlns:p15="http://schemas.microsoft.com/office/powerpoint/2012/main" userId="S::Dries.Vandenbempt@gezondleven.be::26560eb4-bd85-4c41-8007-5d7ef99464fe" providerId="AD"/>
      </p:ext>
    </p:extLst>
  </p:cmAuthor>
  <p:cmAuthor id="2" name="Loes Neven" initials="LN" lastIdx="15" clrIdx="1">
    <p:extLst>
      <p:ext uri="{19B8F6BF-5375-455C-9EA6-DF929625EA0E}">
        <p15:presenceInfo xmlns:p15="http://schemas.microsoft.com/office/powerpoint/2012/main" userId="S::loes.neven@gezondleven.be::7b0b2466-cc03-4a1c-872a-e1aee5e502ee" providerId="AD"/>
      </p:ext>
    </p:extLst>
  </p:cmAuthor>
  <p:cmAuthor id="3" name="Luc Lipkens" initials="LL" lastIdx="2" clrIdx="2">
    <p:extLst>
      <p:ext uri="{19B8F6BF-5375-455C-9EA6-DF929625EA0E}">
        <p15:presenceInfo xmlns:p15="http://schemas.microsoft.com/office/powerpoint/2012/main" userId="S::Luc.Lipkens@gezondleven.be::d1c584d2-eab2-47f9-ab0f-b25622eec04e" providerId="AD"/>
      </p:ext>
    </p:extLst>
  </p:cmAuthor>
  <p:cmAuthor id="4" name="Jolien Plaete" initials="JP" lastIdx="1" clrIdx="3">
    <p:extLst>
      <p:ext uri="{19B8F6BF-5375-455C-9EA6-DF929625EA0E}">
        <p15:presenceInfo xmlns:p15="http://schemas.microsoft.com/office/powerpoint/2012/main" userId="S::jolien.plaete@gezondleven.be::ba2a7abd-d567-4ad1-aa8c-b6a7a420180c" providerId="AD"/>
      </p:ext>
    </p:extLst>
  </p:cmAuthor>
  <p:cmAuthor id="5" name="Liese Weemaels" initials="LW" lastIdx="1" clrIdx="4">
    <p:extLst>
      <p:ext uri="{19B8F6BF-5375-455C-9EA6-DF929625EA0E}">
        <p15:presenceInfo xmlns:p15="http://schemas.microsoft.com/office/powerpoint/2012/main" userId="S::liese.weemaels@gezondleven.be::a102461f-5b5c-4f07-902b-a5a1a38055b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  <a:srgbClr val="ED7D31"/>
    <a:srgbClr val="2C2A29"/>
    <a:srgbClr val="29A6A2"/>
    <a:srgbClr val="3DC195"/>
    <a:srgbClr val="75D3B4"/>
    <a:srgbClr val="DBE8B9"/>
    <a:srgbClr val="A0C349"/>
    <a:srgbClr val="FDEEDB"/>
    <a:srgbClr val="FCDE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407A8D-1C27-DEB7-D4CA-78114C6169EE}" v="22" dt="2025-10-01T06:50:55.811"/>
    <p1510:client id="{40058DD1-76F8-797C-8F58-B91DC7EBDBBD}" v="74" dt="2025-09-30T12:58:07.360"/>
  </p1510:revLst>
</p1510:revInfo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ne Vangroenweghe" userId="S::tine.vangroenweghe@gezondleven.be::093fb004-729e-4754-9ada-7f1a5afa9f03" providerId="AD" clId="Web-{1381C01E-265F-6D0F-0CAC-433ECD42196E}"/>
    <pc:docChg chg="modSld">
      <pc:chgData name="Tine Vangroenweghe" userId="S::tine.vangroenweghe@gezondleven.be::093fb004-729e-4754-9ada-7f1a5afa9f03" providerId="AD" clId="Web-{1381C01E-265F-6D0F-0CAC-433ECD42196E}" dt="2025-09-25T10:28:43.625" v="0" actId="20577"/>
      <pc:docMkLst>
        <pc:docMk/>
      </pc:docMkLst>
      <pc:sldChg chg="modSp">
        <pc:chgData name="Tine Vangroenweghe" userId="S::tine.vangroenweghe@gezondleven.be::093fb004-729e-4754-9ada-7f1a5afa9f03" providerId="AD" clId="Web-{1381C01E-265F-6D0F-0CAC-433ECD42196E}" dt="2025-09-25T10:28:43.625" v="0" actId="20577"/>
        <pc:sldMkLst>
          <pc:docMk/>
          <pc:sldMk cId="236063333" sldId="2223"/>
        </pc:sldMkLst>
        <pc:spChg chg="mod">
          <ac:chgData name="Tine Vangroenweghe" userId="S::tine.vangroenweghe@gezondleven.be::093fb004-729e-4754-9ada-7f1a5afa9f03" providerId="AD" clId="Web-{1381C01E-265F-6D0F-0CAC-433ECD42196E}" dt="2025-09-25T10:28:43.625" v="0" actId="20577"/>
          <ac:spMkLst>
            <pc:docMk/>
            <pc:sldMk cId="236063333" sldId="2223"/>
            <ac:spMk id="4" creationId="{50E340E9-23E4-231F-E00A-9D4440C8551C}"/>
          </ac:spMkLst>
        </pc:spChg>
      </pc:sldChg>
    </pc:docChg>
  </pc:docChgLst>
  <pc:docChgLst>
    <pc:chgData name="Tine Vangroenweghe" userId="S::tine.vangroenweghe@gezondleven.be::093fb004-729e-4754-9ada-7f1a5afa9f03" providerId="AD" clId="Web-{C59644C1-2089-3488-F132-189C058CC832}"/>
    <pc:docChg chg="addSld">
      <pc:chgData name="Tine Vangroenweghe" userId="S::tine.vangroenweghe@gezondleven.be::093fb004-729e-4754-9ada-7f1a5afa9f03" providerId="AD" clId="Web-{C59644C1-2089-3488-F132-189C058CC832}" dt="2025-09-02T10:20:49.613" v="1"/>
      <pc:docMkLst>
        <pc:docMk/>
      </pc:docMkLst>
    </pc:docChg>
  </pc:docChgLst>
  <pc:docChgLst>
    <pc:chgData name="Tine Vangroenweghe" userId="S::tine.vangroenweghe@gezondleven.be::093fb004-729e-4754-9ada-7f1a5afa9f03" providerId="AD" clId="Web-{40058DD1-76F8-797C-8F58-B91DC7EBDBBD}"/>
    <pc:docChg chg="addSld modSld sldOrd">
      <pc:chgData name="Tine Vangroenweghe" userId="S::tine.vangroenweghe@gezondleven.be::093fb004-729e-4754-9ada-7f1a5afa9f03" providerId="AD" clId="Web-{40058DD1-76F8-797C-8F58-B91DC7EBDBBD}" dt="2025-09-30T12:58:07.360" v="69"/>
      <pc:docMkLst>
        <pc:docMk/>
      </pc:docMkLst>
      <pc:sldChg chg="modSp">
        <pc:chgData name="Tine Vangroenweghe" userId="S::tine.vangroenweghe@gezondleven.be::093fb004-729e-4754-9ada-7f1a5afa9f03" providerId="AD" clId="Web-{40058DD1-76F8-797C-8F58-B91DC7EBDBBD}" dt="2025-09-30T12:55:59.092" v="24" actId="20577"/>
        <pc:sldMkLst>
          <pc:docMk/>
          <pc:sldMk cId="1912939725" sldId="259"/>
        </pc:sldMkLst>
        <pc:spChg chg="mod">
          <ac:chgData name="Tine Vangroenweghe" userId="S::tine.vangroenweghe@gezondleven.be::093fb004-729e-4754-9ada-7f1a5afa9f03" providerId="AD" clId="Web-{40058DD1-76F8-797C-8F58-B91DC7EBDBBD}" dt="2025-09-30T12:55:59.092" v="24" actId="20577"/>
          <ac:spMkLst>
            <pc:docMk/>
            <pc:sldMk cId="1912939725" sldId="259"/>
            <ac:spMk id="4" creationId="{8B1D7B1F-4C64-43FF-962F-8C83A6621319}"/>
          </ac:spMkLst>
        </pc:spChg>
      </pc:sldChg>
      <pc:sldChg chg="addSp delSp modSp">
        <pc:chgData name="Tine Vangroenweghe" userId="S::tine.vangroenweghe@gezondleven.be::093fb004-729e-4754-9ada-7f1a5afa9f03" providerId="AD" clId="Web-{40058DD1-76F8-797C-8F58-B91DC7EBDBBD}" dt="2025-09-30T12:55:35.138" v="13" actId="20577"/>
        <pc:sldMkLst>
          <pc:docMk/>
          <pc:sldMk cId="733893376" sldId="2221"/>
        </pc:sldMkLst>
        <pc:spChg chg="del">
          <ac:chgData name="Tine Vangroenweghe" userId="S::tine.vangroenweghe@gezondleven.be::093fb004-729e-4754-9ada-7f1a5afa9f03" providerId="AD" clId="Web-{40058DD1-76F8-797C-8F58-B91DC7EBDBBD}" dt="2025-09-30T12:55:11.918" v="0"/>
          <ac:spMkLst>
            <pc:docMk/>
            <pc:sldMk cId="733893376" sldId="2221"/>
            <ac:spMk id="2" creationId="{CBCFE85D-8AA4-4814-832D-46ADFBE8C960}"/>
          </ac:spMkLst>
        </pc:spChg>
        <pc:spChg chg="add mod">
          <ac:chgData name="Tine Vangroenweghe" userId="S::tine.vangroenweghe@gezondleven.be::093fb004-729e-4754-9ada-7f1a5afa9f03" providerId="AD" clId="Web-{40058DD1-76F8-797C-8F58-B91DC7EBDBBD}" dt="2025-09-30T12:55:35.138" v="13" actId="20577"/>
          <ac:spMkLst>
            <pc:docMk/>
            <pc:sldMk cId="733893376" sldId="2221"/>
            <ac:spMk id="7" creationId="{BC553FDA-CAAD-6A70-F836-FE6ED8E3464E}"/>
          </ac:spMkLst>
        </pc:spChg>
        <pc:spChg chg="add del mod">
          <ac:chgData name="Tine Vangroenweghe" userId="S::tine.vangroenweghe@gezondleven.be::093fb004-729e-4754-9ada-7f1a5afa9f03" providerId="AD" clId="Web-{40058DD1-76F8-797C-8F58-B91DC7EBDBBD}" dt="2025-09-30T12:55:22.684" v="3"/>
          <ac:spMkLst>
            <pc:docMk/>
            <pc:sldMk cId="733893376" sldId="2221"/>
            <ac:spMk id="8" creationId="{CBCFE85D-8AA4-4814-832D-46ADFBE8C960}"/>
          </ac:spMkLst>
        </pc:spChg>
        <pc:spChg chg="add del mod">
          <ac:chgData name="Tine Vangroenweghe" userId="S::tine.vangroenweghe@gezondleven.be::093fb004-729e-4754-9ada-7f1a5afa9f03" providerId="AD" clId="Web-{40058DD1-76F8-797C-8F58-B91DC7EBDBBD}" dt="2025-09-30T12:55:25.872" v="7"/>
          <ac:spMkLst>
            <pc:docMk/>
            <pc:sldMk cId="733893376" sldId="2221"/>
            <ac:spMk id="9" creationId="{6535111F-2FFE-81AC-6EF8-E82DDA4B36A8}"/>
          </ac:spMkLst>
        </pc:spChg>
        <pc:spChg chg="add del mod">
          <ac:chgData name="Tine Vangroenweghe" userId="S::tine.vangroenweghe@gezondleven.be::093fb004-729e-4754-9ada-7f1a5afa9f03" providerId="AD" clId="Web-{40058DD1-76F8-797C-8F58-B91DC7EBDBBD}" dt="2025-09-30T12:55:30.606" v="11"/>
          <ac:spMkLst>
            <pc:docMk/>
            <pc:sldMk cId="733893376" sldId="2221"/>
            <ac:spMk id="10" creationId="{12CCB185-574A-EE39-FF01-F0B61794C3BF}"/>
          </ac:spMkLst>
        </pc:spChg>
      </pc:sldChg>
      <pc:sldChg chg="addSp delSp modSp ord addAnim delAnim">
        <pc:chgData name="Tine Vangroenweghe" userId="S::tine.vangroenweghe@gezondleven.be::093fb004-729e-4754-9ada-7f1a5afa9f03" providerId="AD" clId="Web-{40058DD1-76F8-797C-8F58-B91DC7EBDBBD}" dt="2025-09-30T12:58:07.360" v="69"/>
        <pc:sldMkLst>
          <pc:docMk/>
          <pc:sldMk cId="84373019" sldId="2228"/>
        </pc:sldMkLst>
        <pc:spChg chg="del">
          <ac:chgData name="Tine Vangroenweghe" userId="S::tine.vangroenweghe@gezondleven.be::093fb004-729e-4754-9ada-7f1a5afa9f03" providerId="AD" clId="Web-{40058DD1-76F8-797C-8F58-B91DC7EBDBBD}" dt="2025-09-30T12:57:07.687" v="37"/>
          <ac:spMkLst>
            <pc:docMk/>
            <pc:sldMk cId="84373019" sldId="2228"/>
            <ac:spMk id="4" creationId="{50E340E9-23E4-231F-E00A-9D4440C8551C}"/>
          </ac:spMkLst>
        </pc:spChg>
        <pc:spChg chg="add del mod">
          <ac:chgData name="Tine Vangroenweghe" userId="S::tine.vangroenweghe@gezondleven.be::093fb004-729e-4754-9ada-7f1a5afa9f03" providerId="AD" clId="Web-{40058DD1-76F8-797C-8F58-B91DC7EBDBBD}" dt="2025-09-30T12:57:22.844" v="54"/>
          <ac:spMkLst>
            <pc:docMk/>
            <pc:sldMk cId="84373019" sldId="2228"/>
            <ac:spMk id="5" creationId="{2C539D2E-130B-13E0-377D-3C6E67E85B9D}"/>
          </ac:spMkLst>
        </pc:spChg>
        <pc:spChg chg="add del">
          <ac:chgData name="Tine Vangroenweghe" userId="S::tine.vangroenweghe@gezondleven.be::093fb004-729e-4754-9ada-7f1a5afa9f03" providerId="AD" clId="Web-{40058DD1-76F8-797C-8F58-B91DC7EBDBBD}" dt="2025-09-30T12:57:22.844" v="59"/>
          <ac:spMkLst>
            <pc:docMk/>
            <pc:sldMk cId="84373019" sldId="2228"/>
            <ac:spMk id="6" creationId="{7D404612-DE50-4B67-8FEF-C09D5707F5D9}"/>
          </ac:spMkLst>
        </pc:spChg>
        <pc:spChg chg="add del">
          <ac:chgData name="Tine Vangroenweghe" userId="S::tine.vangroenweghe@gezondleven.be::093fb004-729e-4754-9ada-7f1a5afa9f03" providerId="AD" clId="Web-{40058DD1-76F8-797C-8F58-B91DC7EBDBBD}" dt="2025-09-30T12:57:22.844" v="56"/>
          <ac:spMkLst>
            <pc:docMk/>
            <pc:sldMk cId="84373019" sldId="2228"/>
            <ac:spMk id="11" creationId="{E03C25E1-C0FD-47CB-B4C8-0A82954A0769}"/>
          </ac:spMkLst>
        </pc:spChg>
        <pc:spChg chg="add del">
          <ac:chgData name="Tine Vangroenweghe" userId="S::tine.vangroenweghe@gezondleven.be::093fb004-729e-4754-9ada-7f1a5afa9f03" providerId="AD" clId="Web-{40058DD1-76F8-797C-8F58-B91DC7EBDBBD}" dt="2025-09-30T12:57:22.844" v="58"/>
          <ac:spMkLst>
            <pc:docMk/>
            <pc:sldMk cId="84373019" sldId="2228"/>
            <ac:spMk id="12" creationId="{6A46B590-D442-4A53-9D9C-BD8680E486A7}"/>
          </ac:spMkLst>
        </pc:spChg>
        <pc:spChg chg="add del">
          <ac:chgData name="Tine Vangroenweghe" userId="S::tine.vangroenweghe@gezondleven.be::093fb004-729e-4754-9ada-7f1a5afa9f03" providerId="AD" clId="Web-{40058DD1-76F8-797C-8F58-B91DC7EBDBBD}" dt="2025-09-30T12:57:22.844" v="57"/>
          <ac:spMkLst>
            <pc:docMk/>
            <pc:sldMk cId="84373019" sldId="2228"/>
            <ac:spMk id="13" creationId="{7FABA8E8-914A-4BE8-8E3A-2E4AAF834CD8}"/>
          </ac:spMkLst>
        </pc:spChg>
        <pc:spChg chg="add del">
          <ac:chgData name="Tine Vangroenweghe" userId="S::tine.vangroenweghe@gezondleven.be::093fb004-729e-4754-9ada-7f1a5afa9f03" providerId="AD" clId="Web-{40058DD1-76F8-797C-8F58-B91DC7EBDBBD}" dt="2025-09-30T12:57:22.844" v="55"/>
          <ac:spMkLst>
            <pc:docMk/>
            <pc:sldMk cId="84373019" sldId="2228"/>
            <ac:spMk id="14" creationId="{77A3B885-8A58-462D-8E7D-B0BF08F144D8}"/>
          </ac:spMkLst>
        </pc:spChg>
        <pc:spChg chg="add del mod">
          <ac:chgData name="Tine Vangroenweghe" userId="S::tine.vangroenweghe@gezondleven.be::093fb004-729e-4754-9ada-7f1a5afa9f03" providerId="AD" clId="Web-{40058DD1-76F8-797C-8F58-B91DC7EBDBBD}" dt="2025-09-30T12:57:57.813" v="68" actId="20577"/>
          <ac:spMkLst>
            <pc:docMk/>
            <pc:sldMk cId="84373019" sldId="2228"/>
            <ac:spMk id="15" creationId="{91A5ABE9-FB4C-4A21-92FA-3B19C1B1C754}"/>
          </ac:spMkLst>
        </pc:spChg>
        <pc:picChg chg="add mod">
          <ac:chgData name="Tine Vangroenweghe" userId="S::tine.vangroenweghe@gezondleven.be::093fb004-729e-4754-9ada-7f1a5afa9f03" providerId="AD" clId="Web-{40058DD1-76F8-797C-8F58-B91DC7EBDBBD}" dt="2025-09-30T12:57:31.016" v="62" actId="1076"/>
          <ac:picMkLst>
            <pc:docMk/>
            <pc:sldMk cId="84373019" sldId="2228"/>
            <ac:picMk id="7" creationId="{E583EA46-6FA0-1E88-0A8A-9F3B1E108487}"/>
          </ac:picMkLst>
        </pc:picChg>
      </pc:sldChg>
      <pc:sldChg chg="add replId">
        <pc:chgData name="Tine Vangroenweghe" userId="S::tine.vangroenweghe@gezondleven.be::093fb004-729e-4754-9ada-7f1a5afa9f03" providerId="AD" clId="Web-{40058DD1-76F8-797C-8F58-B91DC7EBDBBD}" dt="2025-09-30T12:56:50.968" v="25"/>
        <pc:sldMkLst>
          <pc:docMk/>
          <pc:sldMk cId="1250886495" sldId="2230"/>
        </pc:sldMkLst>
      </pc:sldChg>
    </pc:docChg>
  </pc:docChgLst>
  <pc:docChgLst>
    <pc:chgData name="Tine Vangroenweghe" userId="S::tine.vangroenweghe@gezondleven.be::093fb004-729e-4754-9ada-7f1a5afa9f03" providerId="AD" clId="Web-{6BAB77F7-7D86-5656-C51A-8C5BF9EDF0F7}"/>
    <pc:docChg chg="modSld">
      <pc:chgData name="Tine Vangroenweghe" userId="S::tine.vangroenweghe@gezondleven.be::093fb004-729e-4754-9ada-7f1a5afa9f03" providerId="AD" clId="Web-{6BAB77F7-7D86-5656-C51A-8C5BF9EDF0F7}" dt="2025-09-11T11:35:28.162" v="4"/>
      <pc:docMkLst>
        <pc:docMk/>
      </pc:docMkLst>
      <pc:sldChg chg="addSp modSp">
        <pc:chgData name="Tine Vangroenweghe" userId="S::tine.vangroenweghe@gezondleven.be::093fb004-729e-4754-9ada-7f1a5afa9f03" providerId="AD" clId="Web-{6BAB77F7-7D86-5656-C51A-8C5BF9EDF0F7}" dt="2025-09-11T11:35:28.162" v="4"/>
        <pc:sldMkLst>
          <pc:docMk/>
          <pc:sldMk cId="236063333" sldId="2223"/>
        </pc:sldMkLst>
        <pc:spChg chg="add mod">
          <ac:chgData name="Tine Vangroenweghe" userId="S::tine.vangroenweghe@gezondleven.be::093fb004-729e-4754-9ada-7f1a5afa9f03" providerId="AD" clId="Web-{6BAB77F7-7D86-5656-C51A-8C5BF9EDF0F7}" dt="2025-09-11T11:35:28.162" v="4"/>
          <ac:spMkLst>
            <pc:docMk/>
            <pc:sldMk cId="236063333" sldId="2223"/>
            <ac:spMk id="5" creationId="{18CC0EB8-6BAD-E7C3-186A-B6592727F166}"/>
          </ac:spMkLst>
        </pc:spChg>
      </pc:sldChg>
    </pc:docChg>
  </pc:docChgLst>
  <pc:docChgLst>
    <pc:chgData name="Tine Vangroenweghe" userId="093fb004-729e-4754-9ada-7f1a5afa9f03" providerId="ADAL" clId="{BCF742DA-768D-4FE2-9A7B-573CE0543987}"/>
    <pc:docChg chg="undo custSel addSld delSld modSld sldOrd">
      <pc:chgData name="Tine Vangroenweghe" userId="093fb004-729e-4754-9ada-7f1a5afa9f03" providerId="ADAL" clId="{BCF742DA-768D-4FE2-9A7B-573CE0543987}" dt="2025-09-02T10:27:33.810" v="3389" actId="2711"/>
      <pc:docMkLst>
        <pc:docMk/>
      </pc:docMkLst>
      <pc:sldChg chg="addSp delSp modSp mod">
        <pc:chgData name="Tine Vangroenweghe" userId="093fb004-729e-4754-9ada-7f1a5afa9f03" providerId="ADAL" clId="{BCF742DA-768D-4FE2-9A7B-573CE0543987}" dt="2025-09-02T10:27:33.810" v="3389" actId="2711"/>
        <pc:sldMkLst>
          <pc:docMk/>
          <pc:sldMk cId="236063333" sldId="2223"/>
        </pc:sldMkLst>
        <pc:spChg chg="mod">
          <ac:chgData name="Tine Vangroenweghe" userId="093fb004-729e-4754-9ada-7f1a5afa9f03" providerId="ADAL" clId="{BCF742DA-768D-4FE2-9A7B-573CE0543987}" dt="2025-09-02T10:27:33.810" v="3389" actId="2711"/>
          <ac:spMkLst>
            <pc:docMk/>
            <pc:sldMk cId="236063333" sldId="2223"/>
            <ac:spMk id="4" creationId="{50E340E9-23E4-231F-E00A-9D4440C8551C}"/>
          </ac:spMkLst>
        </pc:spChg>
      </pc:sldChg>
      <pc:sldChg chg="addSp delSp modSp mod modAnim">
        <pc:chgData name="Tine Vangroenweghe" userId="093fb004-729e-4754-9ada-7f1a5afa9f03" providerId="ADAL" clId="{BCF742DA-768D-4FE2-9A7B-573CE0543987}" dt="2025-09-02T10:23:09.384" v="3076" actId="478"/>
        <pc:sldMkLst>
          <pc:docMk/>
          <pc:sldMk cId="420307145" sldId="2225"/>
        </pc:sldMkLst>
      </pc:sldChg>
      <pc:sldChg chg="addSp delSp modSp add mod delAnim modAnim">
        <pc:chgData name="Tine Vangroenweghe" userId="093fb004-729e-4754-9ada-7f1a5afa9f03" providerId="ADAL" clId="{BCF742DA-768D-4FE2-9A7B-573CE0543987}" dt="2025-09-02T10:26:39.835" v="3346" actId="1076"/>
        <pc:sldMkLst>
          <pc:docMk/>
          <pc:sldMk cId="828459562" sldId="2227"/>
        </pc:sldMkLst>
        <pc:spChg chg="mod">
          <ac:chgData name="Tine Vangroenweghe" userId="093fb004-729e-4754-9ada-7f1a5afa9f03" providerId="ADAL" clId="{BCF742DA-768D-4FE2-9A7B-573CE0543987}" dt="2025-09-02T10:25:40.352" v="3300" actId="20577"/>
          <ac:spMkLst>
            <pc:docMk/>
            <pc:sldMk cId="828459562" sldId="2227"/>
            <ac:spMk id="4" creationId="{50E340E9-23E4-231F-E00A-9D4440C8551C}"/>
          </ac:spMkLst>
        </pc:spChg>
        <pc:spChg chg="add mod">
          <ac:chgData name="Tine Vangroenweghe" userId="093fb004-729e-4754-9ada-7f1a5afa9f03" providerId="ADAL" clId="{BCF742DA-768D-4FE2-9A7B-573CE0543987}" dt="2025-09-02T10:26:39.835" v="3346" actId="1076"/>
          <ac:spMkLst>
            <pc:docMk/>
            <pc:sldMk cId="828459562" sldId="2227"/>
            <ac:spMk id="12" creationId="{6A46B590-D442-4A53-9D9C-BD8680E486A7}"/>
          </ac:spMkLst>
        </pc:spChg>
        <pc:spChg chg="add mod">
          <ac:chgData name="Tine Vangroenweghe" userId="093fb004-729e-4754-9ada-7f1a5afa9f03" providerId="ADAL" clId="{BCF742DA-768D-4FE2-9A7B-573CE0543987}" dt="2025-09-02T10:24:33.015" v="3204" actId="1035"/>
          <ac:spMkLst>
            <pc:docMk/>
            <pc:sldMk cId="828459562" sldId="2227"/>
            <ac:spMk id="13" creationId="{7FABA8E8-914A-4BE8-8E3A-2E4AAF834CD8}"/>
          </ac:spMkLst>
        </pc:spChg>
        <pc:spChg chg="add mod">
          <ac:chgData name="Tine Vangroenweghe" userId="093fb004-729e-4754-9ada-7f1a5afa9f03" providerId="ADAL" clId="{BCF742DA-768D-4FE2-9A7B-573CE0543987}" dt="2025-09-02T10:24:35.938" v="3214" actId="1036"/>
          <ac:spMkLst>
            <pc:docMk/>
            <pc:sldMk cId="828459562" sldId="2227"/>
            <ac:spMk id="14" creationId="{C9FE13E9-5484-420D-A2CF-6E36EED8859F}"/>
          </ac:spMkLst>
        </pc:spChg>
        <pc:spChg chg="add mod">
          <ac:chgData name="Tine Vangroenweghe" userId="093fb004-729e-4754-9ada-7f1a5afa9f03" providerId="ADAL" clId="{BCF742DA-768D-4FE2-9A7B-573CE0543987}" dt="2025-09-02T10:26:34.263" v="3345" actId="1076"/>
          <ac:spMkLst>
            <pc:docMk/>
            <pc:sldMk cId="828459562" sldId="2227"/>
            <ac:spMk id="18" creationId="{AB0297F9-C5E3-4A50-90D0-7E122F47B04F}"/>
          </ac:spMkLst>
        </pc:spChg>
      </pc:sldChg>
      <pc:sldChg chg="addSp delSp modSp add mod delAnim modAnim">
        <pc:chgData name="Tine Vangroenweghe" userId="093fb004-729e-4754-9ada-7f1a5afa9f03" providerId="ADAL" clId="{BCF742DA-768D-4FE2-9A7B-573CE0543987}" dt="2025-09-02T10:25:28.389" v="3296" actId="20577"/>
        <pc:sldMkLst>
          <pc:docMk/>
          <pc:sldMk cId="84373019" sldId="2228"/>
        </pc:sldMkLst>
      </pc:sldChg>
      <pc:sldChg chg="delSp modSp add mod ord delAnim">
        <pc:chgData name="Tine Vangroenweghe" userId="093fb004-729e-4754-9ada-7f1a5afa9f03" providerId="ADAL" clId="{BCF742DA-768D-4FE2-9A7B-573CE0543987}" dt="2025-09-02T10:26:08.084" v="3332" actId="122"/>
        <pc:sldMkLst>
          <pc:docMk/>
          <pc:sldMk cId="1751115582" sldId="2229"/>
        </pc:sldMkLst>
        <pc:spChg chg="mod">
          <ac:chgData name="Tine Vangroenweghe" userId="093fb004-729e-4754-9ada-7f1a5afa9f03" providerId="ADAL" clId="{BCF742DA-768D-4FE2-9A7B-573CE0543987}" dt="2025-09-02T10:23:56.648" v="3081" actId="14100"/>
          <ac:spMkLst>
            <pc:docMk/>
            <pc:sldMk cId="1751115582" sldId="2229"/>
            <ac:spMk id="4" creationId="{50E340E9-23E4-231F-E00A-9D4440C8551C}"/>
          </ac:spMkLst>
        </pc:spChg>
        <pc:spChg chg="mod">
          <ac:chgData name="Tine Vangroenweghe" userId="093fb004-729e-4754-9ada-7f1a5afa9f03" providerId="ADAL" clId="{BCF742DA-768D-4FE2-9A7B-573CE0543987}" dt="2025-09-02T10:24:09.388" v="3119" actId="1036"/>
          <ac:spMkLst>
            <pc:docMk/>
            <pc:sldMk cId="1751115582" sldId="2229"/>
            <ac:spMk id="5" creationId="{402D338B-6DA7-498A-A2D2-3A1AEDF2400B}"/>
          </ac:spMkLst>
        </pc:spChg>
        <pc:spChg chg="mod">
          <ac:chgData name="Tine Vangroenweghe" userId="093fb004-729e-4754-9ada-7f1a5afa9f03" providerId="ADAL" clId="{BCF742DA-768D-4FE2-9A7B-573CE0543987}" dt="2025-09-02T10:26:08.084" v="3332" actId="122"/>
          <ac:spMkLst>
            <pc:docMk/>
            <pc:sldMk cId="1751115582" sldId="2229"/>
            <ac:spMk id="6" creationId="{7D404612-DE50-4B67-8FEF-C09D5707F5D9}"/>
          </ac:spMkLst>
        </pc:spChg>
        <pc:spChg chg="mod">
          <ac:chgData name="Tine Vangroenweghe" userId="093fb004-729e-4754-9ada-7f1a5afa9f03" providerId="ADAL" clId="{BCF742DA-768D-4FE2-9A7B-573CE0543987}" dt="2025-09-02T10:24:09.388" v="3119" actId="1036"/>
          <ac:spMkLst>
            <pc:docMk/>
            <pc:sldMk cId="1751115582" sldId="2229"/>
            <ac:spMk id="7" creationId="{DF9898AB-7E0C-4CF0-9E21-56CD8B2FFE2D}"/>
          </ac:spMkLst>
        </pc:spChg>
        <pc:spChg chg="mod">
          <ac:chgData name="Tine Vangroenweghe" userId="093fb004-729e-4754-9ada-7f1a5afa9f03" providerId="ADAL" clId="{BCF742DA-768D-4FE2-9A7B-573CE0543987}" dt="2025-09-02T10:26:05.636" v="3331" actId="122"/>
          <ac:spMkLst>
            <pc:docMk/>
            <pc:sldMk cId="1751115582" sldId="2229"/>
            <ac:spMk id="10" creationId="{B31B5AF8-5B21-47AD-9928-7EA443B801BF}"/>
          </ac:spMkLst>
        </pc:spChg>
        <pc:spChg chg="mod">
          <ac:chgData name="Tine Vangroenweghe" userId="093fb004-729e-4754-9ada-7f1a5afa9f03" providerId="ADAL" clId="{BCF742DA-768D-4FE2-9A7B-573CE0543987}" dt="2025-09-02T10:24:09.388" v="3119" actId="1036"/>
          <ac:spMkLst>
            <pc:docMk/>
            <pc:sldMk cId="1751115582" sldId="2229"/>
            <ac:spMk id="16" creationId="{C66AF557-5634-4F53-A24D-342081B8E352}"/>
          </ac:spMkLst>
        </pc:spChg>
      </pc:sldChg>
    </pc:docChg>
  </pc:docChgLst>
  <pc:docChgLst>
    <pc:chgData name="Tine Vangroenweghe" userId="S::tine.vangroenweghe@gezondleven.be::093fb004-729e-4754-9ada-7f1a5afa9f03" providerId="AD" clId="Web-{28407A8D-1C27-DEB7-D4CA-78114C6169EE}"/>
    <pc:docChg chg="modSld">
      <pc:chgData name="Tine Vangroenweghe" userId="S::tine.vangroenweghe@gezondleven.be::093fb004-729e-4754-9ada-7f1a5afa9f03" providerId="AD" clId="Web-{28407A8D-1C27-DEB7-D4CA-78114C6169EE}" dt="2025-10-01T06:50:55.811" v="20" actId="1076"/>
      <pc:docMkLst>
        <pc:docMk/>
      </pc:docMkLst>
      <pc:sldChg chg="addSp modSp">
        <pc:chgData name="Tine Vangroenweghe" userId="S::tine.vangroenweghe@gezondleven.be::093fb004-729e-4754-9ada-7f1a5afa9f03" providerId="AD" clId="Web-{28407A8D-1C27-DEB7-D4CA-78114C6169EE}" dt="2025-10-01T06:44:48.413" v="19"/>
        <pc:sldMkLst>
          <pc:docMk/>
          <pc:sldMk cId="420307145" sldId="2225"/>
        </pc:sldMkLst>
        <pc:spChg chg="add mod">
          <ac:chgData name="Tine Vangroenweghe" userId="S::tine.vangroenweghe@gezondleven.be::093fb004-729e-4754-9ada-7f1a5afa9f03" providerId="AD" clId="Web-{28407A8D-1C27-DEB7-D4CA-78114C6169EE}" dt="2025-10-01T06:44:16.147" v="16" actId="1076"/>
          <ac:spMkLst>
            <pc:docMk/>
            <pc:sldMk cId="420307145" sldId="2225"/>
            <ac:spMk id="2" creationId="{8A9DA980-2657-B300-99B9-7D16FDE8D252}"/>
          </ac:spMkLst>
        </pc:spChg>
        <pc:grpChg chg="add ord">
          <ac:chgData name="Tine Vangroenweghe" userId="S::tine.vangroenweghe@gezondleven.be::093fb004-729e-4754-9ada-7f1a5afa9f03" providerId="AD" clId="Web-{28407A8D-1C27-DEB7-D4CA-78114C6169EE}" dt="2025-10-01T06:44:48.413" v="19"/>
          <ac:grpSpMkLst>
            <pc:docMk/>
            <pc:sldMk cId="420307145" sldId="2225"/>
            <ac:grpSpMk id="4" creationId="{BB2AADA4-C93C-1144-12FB-4E25EBD231E2}"/>
          </ac:grpSpMkLst>
        </pc:grpChg>
      </pc:sldChg>
      <pc:sldChg chg="modSp">
        <pc:chgData name="Tine Vangroenweghe" userId="S::tine.vangroenweghe@gezondleven.be::093fb004-729e-4754-9ada-7f1a5afa9f03" providerId="AD" clId="Web-{28407A8D-1C27-DEB7-D4CA-78114C6169EE}" dt="2025-10-01T06:50:55.811" v="20" actId="1076"/>
        <pc:sldMkLst>
          <pc:docMk/>
          <pc:sldMk cId="1751115582" sldId="2229"/>
        </pc:sldMkLst>
        <pc:spChg chg="mod">
          <ac:chgData name="Tine Vangroenweghe" userId="S::tine.vangroenweghe@gezondleven.be::093fb004-729e-4754-9ada-7f1a5afa9f03" providerId="AD" clId="Web-{28407A8D-1C27-DEB7-D4CA-78114C6169EE}" dt="2025-10-01T06:50:55.811" v="20" actId="1076"/>
          <ac:spMkLst>
            <pc:docMk/>
            <pc:sldMk cId="1751115582" sldId="2229"/>
            <ac:spMk id="6" creationId="{7D404612-DE50-4B67-8FEF-C09D5707F5D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7FD74A-D8FE-459D-BA10-364B37797DD2}" type="datetimeFigureOut">
              <a:rPr lang="nl-BE" smtClean="0"/>
              <a:t>30/09/2025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2FDF90-6B46-46C0-8AB4-041CCF167BB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214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2FDF90-6B46-46C0-8AB4-041CCF167BB1}" type="slidenum">
              <a:rPr lang="nl-BE" smtClean="0"/>
              <a:t>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71614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6120000" cy="144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774C5-FF33-4292-8B64-49963CA21661}" type="datetime1">
              <a:rPr lang="nl-BE" smtClean="0"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8926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gezondheid &amp; mili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gezondheid</a:t>
            </a:r>
            <a:r>
              <a:rPr lang="en-US"/>
              <a:t> &amp; milieu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400" y="507600"/>
            <a:ext cx="1011607" cy="10173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600" y="496800"/>
            <a:ext cx="1074475" cy="10630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600" y="471600"/>
            <a:ext cx="548668" cy="1148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7600"/>
            <a:ext cx="1011607" cy="100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925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LE THEMA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presentatie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461" y="509194"/>
            <a:ext cx="899206" cy="89412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837" y="551582"/>
            <a:ext cx="665514" cy="81792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321" y="605275"/>
            <a:ext cx="848404" cy="72139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602" y="658966"/>
            <a:ext cx="924607" cy="62487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98"/>
            <a:ext cx="980490" cy="57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89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oudstaf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30/09/2025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39750" y="1054799"/>
            <a:ext cx="8243888" cy="3506400"/>
          </a:xfrm>
        </p:spPr>
        <p:txBody>
          <a:bodyPr/>
          <a:lstStyle>
            <a:lvl1pPr marL="0" indent="-360000">
              <a:lnSpc>
                <a:spcPct val="100000"/>
              </a:lnSpc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/>
            </a:lvl1pPr>
          </a:lstStyle>
          <a:p>
            <a:pPr lvl="0"/>
            <a:r>
              <a:rPr lang="en-US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329899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oofdstu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273504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1894727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32564766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8360258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493996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dan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 userDrawn="1"/>
        </p:nvSpPr>
        <p:spPr>
          <a:xfrm>
            <a:off x="0" y="0"/>
            <a:ext cx="8104714" cy="5143500"/>
          </a:xfrm>
          <a:custGeom>
            <a:avLst/>
            <a:gdLst>
              <a:gd name="connsiteX0" fmla="*/ 0 w 8104714"/>
              <a:gd name="connsiteY0" fmla="*/ 0 h 5143500"/>
              <a:gd name="connsiteX1" fmla="*/ 8104714 w 8104714"/>
              <a:gd name="connsiteY1" fmla="*/ 0 h 5143500"/>
              <a:gd name="connsiteX2" fmla="*/ 5134956 w 8104714"/>
              <a:gd name="connsiteY2" fmla="*/ 5143500 h 5143500"/>
              <a:gd name="connsiteX3" fmla="*/ 931045 w 8104714"/>
              <a:gd name="connsiteY3" fmla="*/ 5143500 h 5143500"/>
              <a:gd name="connsiteX4" fmla="*/ 0 w 8104714"/>
              <a:gd name="connsiteY4" fmla="*/ 353097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4714" h="5143500">
                <a:moveTo>
                  <a:pt x="0" y="0"/>
                </a:moveTo>
                <a:lnTo>
                  <a:pt x="8104714" y="0"/>
                </a:lnTo>
                <a:lnTo>
                  <a:pt x="5134956" y="5143500"/>
                </a:lnTo>
                <a:lnTo>
                  <a:pt x="931045" y="5143500"/>
                </a:lnTo>
                <a:lnTo>
                  <a:pt x="0" y="35309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20000" y="720000"/>
            <a:ext cx="6120000" cy="63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720000" y="2628000"/>
            <a:ext cx="2540000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BE" sz="1400">
                <a:solidFill>
                  <a:schemeClr val="bg2"/>
                </a:solidFill>
              </a:rPr>
              <a:t>gezondleven.be</a:t>
            </a:r>
          </a:p>
        </p:txBody>
      </p:sp>
    </p:spTree>
    <p:extLst>
      <p:ext uri="{BB962C8B-B14F-4D97-AF65-F5344CB8AC3E}">
        <p14:creationId xmlns:p14="http://schemas.microsoft.com/office/powerpoint/2010/main" val="6154391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dankt alternati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720000" y="2628000"/>
            <a:ext cx="2540000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BE" sz="1400">
                <a:solidFill>
                  <a:schemeClr val="bg2"/>
                </a:solidFill>
              </a:rPr>
              <a:t>gezondleven.be</a:t>
            </a:r>
          </a:p>
        </p:txBody>
      </p:sp>
    </p:spTree>
    <p:extLst>
      <p:ext uri="{BB962C8B-B14F-4D97-AF65-F5344CB8AC3E}">
        <p14:creationId xmlns:p14="http://schemas.microsoft.com/office/powerpoint/2010/main" val="3253334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1"/>
            <a:ext cx="7858600" cy="5143500"/>
          </a:xfrm>
          <a:custGeom>
            <a:avLst/>
            <a:gdLst>
              <a:gd name="connsiteX0" fmla="*/ 0 w 7858600"/>
              <a:gd name="connsiteY0" fmla="*/ 0 h 5143500"/>
              <a:gd name="connsiteX1" fmla="*/ 7858600 w 7858600"/>
              <a:gd name="connsiteY1" fmla="*/ 0 h 5143500"/>
              <a:gd name="connsiteX2" fmla="*/ 4888941 w 7858600"/>
              <a:gd name="connsiteY2" fmla="*/ 5143500 h 5143500"/>
              <a:gd name="connsiteX3" fmla="*/ 1508259 w 7858600"/>
              <a:gd name="connsiteY3" fmla="*/ 5143500 h 5143500"/>
              <a:gd name="connsiteX4" fmla="*/ 0 w 7858600"/>
              <a:gd name="connsiteY4" fmla="*/ 2531170 h 5143500"/>
              <a:gd name="connsiteX5" fmla="*/ 0 w 7858600"/>
              <a:gd name="connsiteY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58600" h="5143500">
                <a:moveTo>
                  <a:pt x="0" y="0"/>
                </a:moveTo>
                <a:lnTo>
                  <a:pt x="7858600" y="0"/>
                </a:lnTo>
                <a:lnTo>
                  <a:pt x="4888941" y="5143500"/>
                </a:lnTo>
                <a:lnTo>
                  <a:pt x="1508259" y="5143500"/>
                </a:lnTo>
                <a:lnTo>
                  <a:pt x="0" y="253117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50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2224800"/>
            <a:ext cx="2057400" cy="273844"/>
          </a:xfrm>
        </p:spPr>
        <p:txBody>
          <a:bodyPr/>
          <a:lstStyle/>
          <a:p>
            <a:fld id="{AD73AED1-329C-4C76-B5FE-B1047D53A16F}" type="datetime1">
              <a:rPr lang="nl-BE" smtClean="0"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52419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37062163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692452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40772050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15843235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dan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 userDrawn="1"/>
        </p:nvSpPr>
        <p:spPr>
          <a:xfrm>
            <a:off x="0" y="0"/>
            <a:ext cx="8104714" cy="5143500"/>
          </a:xfrm>
          <a:custGeom>
            <a:avLst/>
            <a:gdLst>
              <a:gd name="connsiteX0" fmla="*/ 0 w 8104714"/>
              <a:gd name="connsiteY0" fmla="*/ 0 h 5143500"/>
              <a:gd name="connsiteX1" fmla="*/ 8104714 w 8104714"/>
              <a:gd name="connsiteY1" fmla="*/ 0 h 5143500"/>
              <a:gd name="connsiteX2" fmla="*/ 5134956 w 8104714"/>
              <a:gd name="connsiteY2" fmla="*/ 5143500 h 5143500"/>
              <a:gd name="connsiteX3" fmla="*/ 931045 w 8104714"/>
              <a:gd name="connsiteY3" fmla="*/ 5143500 h 5143500"/>
              <a:gd name="connsiteX4" fmla="*/ 0 w 8104714"/>
              <a:gd name="connsiteY4" fmla="*/ 353097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4714" h="5143500">
                <a:moveTo>
                  <a:pt x="0" y="0"/>
                </a:moveTo>
                <a:lnTo>
                  <a:pt x="8104714" y="0"/>
                </a:lnTo>
                <a:lnTo>
                  <a:pt x="5134956" y="5143500"/>
                </a:lnTo>
                <a:lnTo>
                  <a:pt x="931045" y="5143500"/>
                </a:lnTo>
                <a:lnTo>
                  <a:pt x="0" y="35309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20000" y="720000"/>
            <a:ext cx="6120000" cy="63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0282294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dankt alternati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10386570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dan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 userDrawn="1"/>
        </p:nvSpPr>
        <p:spPr>
          <a:xfrm>
            <a:off x="0" y="0"/>
            <a:ext cx="8104714" cy="5143500"/>
          </a:xfrm>
          <a:custGeom>
            <a:avLst/>
            <a:gdLst>
              <a:gd name="connsiteX0" fmla="*/ 0 w 8104714"/>
              <a:gd name="connsiteY0" fmla="*/ 0 h 5143500"/>
              <a:gd name="connsiteX1" fmla="*/ 8104714 w 8104714"/>
              <a:gd name="connsiteY1" fmla="*/ 0 h 5143500"/>
              <a:gd name="connsiteX2" fmla="*/ 5134956 w 8104714"/>
              <a:gd name="connsiteY2" fmla="*/ 5143500 h 5143500"/>
              <a:gd name="connsiteX3" fmla="*/ 931045 w 8104714"/>
              <a:gd name="connsiteY3" fmla="*/ 5143500 h 5143500"/>
              <a:gd name="connsiteX4" fmla="*/ 0 w 8104714"/>
              <a:gd name="connsiteY4" fmla="*/ 353097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4714" h="5143500">
                <a:moveTo>
                  <a:pt x="0" y="0"/>
                </a:moveTo>
                <a:lnTo>
                  <a:pt x="8104714" y="0"/>
                </a:lnTo>
                <a:lnTo>
                  <a:pt x="5134956" y="5143500"/>
                </a:lnTo>
                <a:lnTo>
                  <a:pt x="931045" y="5143500"/>
                </a:lnTo>
                <a:lnTo>
                  <a:pt x="0" y="35309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20000" y="720000"/>
            <a:ext cx="6120000" cy="63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720000" y="2628000"/>
            <a:ext cx="2540000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BE" sz="1400">
                <a:solidFill>
                  <a:schemeClr val="bg2"/>
                </a:solidFill>
              </a:rPr>
              <a:t>gezondleven.be</a:t>
            </a:r>
          </a:p>
        </p:txBody>
      </p:sp>
    </p:spTree>
    <p:extLst>
      <p:ext uri="{BB962C8B-B14F-4D97-AF65-F5344CB8AC3E}">
        <p14:creationId xmlns:p14="http://schemas.microsoft.com/office/powerpoint/2010/main" val="12193511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dankt alternati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548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Voornaam</a:t>
            </a:r>
            <a:r>
              <a:rPr lang="en-US"/>
              <a:t> </a:t>
            </a:r>
            <a:r>
              <a:rPr lang="en-US" err="1"/>
              <a:t>Naam</a:t>
            </a:r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20725" y="18828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naam@gezondleven.be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20725" y="2214000"/>
            <a:ext cx="3600000" cy="27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err="1"/>
              <a:t>Telefoon</a:t>
            </a:r>
            <a:r>
              <a:rPr lang="en-US"/>
              <a:t>#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720000" y="2628000"/>
            <a:ext cx="2540000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BE" sz="1400">
                <a:solidFill>
                  <a:schemeClr val="bg2"/>
                </a:solidFill>
              </a:rPr>
              <a:t>gezondleven.be</a:t>
            </a:r>
          </a:p>
        </p:txBody>
      </p:sp>
    </p:spTree>
    <p:extLst>
      <p:ext uri="{BB962C8B-B14F-4D97-AF65-F5344CB8AC3E}">
        <p14:creationId xmlns:p14="http://schemas.microsoft.com/office/powerpoint/2010/main" val="3133592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0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6120000" cy="144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774C5-FF33-4292-8B64-49963CA21661}" type="datetime1">
              <a:rPr lang="nl-BE" smtClean="0"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48884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>
            <a:off x="0" y="1"/>
            <a:ext cx="7858600" cy="5143500"/>
          </a:xfrm>
          <a:custGeom>
            <a:avLst/>
            <a:gdLst>
              <a:gd name="connsiteX0" fmla="*/ 0 w 7858600"/>
              <a:gd name="connsiteY0" fmla="*/ 0 h 5143500"/>
              <a:gd name="connsiteX1" fmla="*/ 7858600 w 7858600"/>
              <a:gd name="connsiteY1" fmla="*/ 0 h 5143500"/>
              <a:gd name="connsiteX2" fmla="*/ 4888941 w 7858600"/>
              <a:gd name="connsiteY2" fmla="*/ 5143500 h 5143500"/>
              <a:gd name="connsiteX3" fmla="*/ 1508259 w 7858600"/>
              <a:gd name="connsiteY3" fmla="*/ 5143500 h 5143500"/>
              <a:gd name="connsiteX4" fmla="*/ 0 w 7858600"/>
              <a:gd name="connsiteY4" fmla="*/ 2531170 h 5143500"/>
              <a:gd name="connsiteX5" fmla="*/ 0 w 7858600"/>
              <a:gd name="connsiteY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58600" h="5143500">
                <a:moveTo>
                  <a:pt x="0" y="0"/>
                </a:moveTo>
                <a:lnTo>
                  <a:pt x="7858600" y="0"/>
                </a:lnTo>
                <a:lnTo>
                  <a:pt x="4888941" y="5143500"/>
                </a:lnTo>
                <a:lnTo>
                  <a:pt x="1508259" y="5143500"/>
                </a:lnTo>
                <a:lnTo>
                  <a:pt x="0" y="253117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50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00" y="3492736"/>
            <a:ext cx="1762216" cy="930323"/>
          </a:xfrm>
          <a:prstGeom prst="rect">
            <a:avLst/>
          </a:prstGeom>
        </p:spPr>
      </p:pic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2224800"/>
            <a:ext cx="2057400" cy="273844"/>
          </a:xfrm>
        </p:spPr>
        <p:txBody>
          <a:bodyPr/>
          <a:lstStyle/>
          <a:p>
            <a:fld id="{AD73AED1-329C-4C76-B5FE-B1047D53A16F}" type="datetime1">
              <a:rPr lang="nl-BE" smtClean="0"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66484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8" b="2641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Flowchart: Merge 8"/>
          <p:cNvSpPr/>
          <p:nvPr userDrawn="1"/>
        </p:nvSpPr>
        <p:spPr>
          <a:xfrm>
            <a:off x="2777400" y="0"/>
            <a:ext cx="7082972" cy="6096000"/>
          </a:xfrm>
          <a:prstGeom prst="flowChartMerge">
            <a:avLst/>
          </a:prstGeom>
          <a:solidFill>
            <a:schemeClr val="tx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492000" cy="720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BCD64F5-1E45-4747-87AD-DBE227A372FD}" type="datetime1">
              <a:rPr lang="nl-BE" smtClean="0"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600" y="5616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394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8" b="2641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Flowchart: Merge 8"/>
          <p:cNvSpPr/>
          <p:nvPr userDrawn="1"/>
        </p:nvSpPr>
        <p:spPr>
          <a:xfrm>
            <a:off x="2777400" y="0"/>
            <a:ext cx="7082972" cy="6096000"/>
          </a:xfrm>
          <a:prstGeom prst="flowChartMerge">
            <a:avLst/>
          </a:prstGeom>
          <a:solidFill>
            <a:schemeClr val="tx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492000" cy="720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BCD64F5-1E45-4747-87AD-DBE227A372FD}" type="datetime1">
              <a:rPr lang="nl-BE" smtClean="0"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600" y="5616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6190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4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678275" y="0"/>
            <a:ext cx="6451450" cy="5143500"/>
          </a:xfrm>
          <a:custGeom>
            <a:avLst/>
            <a:gdLst>
              <a:gd name="connsiteX0" fmla="*/ 0 w 6451450"/>
              <a:gd name="connsiteY0" fmla="*/ 0 h 5143500"/>
              <a:gd name="connsiteX1" fmla="*/ 6451450 w 6451450"/>
              <a:gd name="connsiteY1" fmla="*/ 0 h 5143500"/>
              <a:gd name="connsiteX2" fmla="*/ 3481892 w 6451450"/>
              <a:gd name="connsiteY2" fmla="*/ 5143500 h 5143500"/>
              <a:gd name="connsiteX3" fmla="*/ 2969559 w 645145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1450" h="5143500">
                <a:moveTo>
                  <a:pt x="0" y="0"/>
                </a:moveTo>
                <a:lnTo>
                  <a:pt x="6451450" y="0"/>
                </a:lnTo>
                <a:lnTo>
                  <a:pt x="3481892" y="5143500"/>
                </a:lnTo>
                <a:lnTo>
                  <a:pt x="2969559" y="51435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tIns="720000">
            <a:noAutofit/>
          </a:bodyPr>
          <a:lstStyle>
            <a:lvl1pPr algn="ctr">
              <a:buClr>
                <a:schemeClr val="bg2"/>
              </a:buClr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2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558709-CB26-4BF5-B32C-B4E60F42CCA9}" type="datetime1">
              <a:rPr lang="nl-BE" smtClean="0"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311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2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558709-CB26-4BF5-B32C-B4E60F42CCA9}" type="datetime1">
              <a:rPr lang="nl-BE" smtClean="0"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575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voedin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gezonde</a:t>
            </a:r>
            <a:r>
              <a:rPr lang="en-US"/>
              <a:t> </a:t>
            </a:r>
            <a:r>
              <a:rPr lang="en-US" err="1"/>
              <a:t>voeding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200" y="511200"/>
            <a:ext cx="730800" cy="7870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200" y="507600"/>
            <a:ext cx="946800" cy="8397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9999"/>
            <a:ext cx="1090800" cy="6443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600" y="385200"/>
            <a:ext cx="734400" cy="1050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63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bewegin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beweging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00" y="604800"/>
            <a:ext cx="1051200" cy="9490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00" y="687600"/>
            <a:ext cx="1080000" cy="7298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200" y="450000"/>
            <a:ext cx="1069200" cy="9569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600" y="626400"/>
            <a:ext cx="506811" cy="8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0533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rok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tabak</a:t>
            </a:r>
            <a:r>
              <a:rPr lang="en-US"/>
              <a:t>/</a:t>
            </a:r>
            <a:r>
              <a:rPr lang="en-US" err="1"/>
              <a:t>roken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600" y="392400"/>
            <a:ext cx="892800" cy="8704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600" y="406800"/>
            <a:ext cx="752400" cy="1003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600" y="622800"/>
            <a:ext cx="921600" cy="6702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00" y="554400"/>
            <a:ext cx="932400" cy="79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9656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geestelijke/mentale gezondhei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26613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geestelijke</a:t>
            </a:r>
            <a:r>
              <a:rPr lang="en-US"/>
              <a:t>/</a:t>
            </a:r>
            <a:r>
              <a:rPr lang="en-US" err="1"/>
              <a:t>mentale</a:t>
            </a:r>
            <a:r>
              <a:rPr lang="en-US"/>
              <a:t> </a:t>
            </a:r>
            <a:r>
              <a:rPr lang="en-US" err="1"/>
              <a:t>gezondheid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2400"/>
            <a:ext cx="757023" cy="9303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600" y="658800"/>
            <a:ext cx="728128" cy="9130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600" y="608400"/>
            <a:ext cx="1011289" cy="9823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800" y="349200"/>
            <a:ext cx="999731" cy="122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7859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gezondheid &amp; mili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gezondheid</a:t>
            </a:r>
            <a:r>
              <a:rPr lang="en-US"/>
              <a:t> &amp; milieu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400" y="507600"/>
            <a:ext cx="1011607" cy="10173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600" y="496800"/>
            <a:ext cx="1074475" cy="10630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600" y="471600"/>
            <a:ext cx="548668" cy="1148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7600"/>
            <a:ext cx="1011607" cy="100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48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LE THEMA'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presentatie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461" y="509194"/>
            <a:ext cx="899206" cy="89412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837" y="551582"/>
            <a:ext cx="665514" cy="81792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321" y="605275"/>
            <a:ext cx="848404" cy="72139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602" y="658966"/>
            <a:ext cx="924607" cy="62487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98"/>
            <a:ext cx="980490" cy="57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2772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to schermbreed en s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39750" y="1368000"/>
            <a:ext cx="8604250" cy="3060000"/>
          </a:xfrm>
        </p:spPr>
        <p:txBody>
          <a:bodyPr/>
          <a:lstStyle/>
          <a:p>
            <a:pPr lvl="0"/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een</a:t>
            </a:r>
            <a:r>
              <a:rPr lang="en-US"/>
              <a:t> </a:t>
            </a:r>
            <a:r>
              <a:rPr lang="en-US" err="1"/>
              <a:t>foto</a:t>
            </a:r>
            <a:r>
              <a:rPr lang="en-US"/>
              <a:t> of </a:t>
            </a:r>
            <a:r>
              <a:rPr lang="en-US" err="1"/>
              <a:t>een</a:t>
            </a:r>
            <a:r>
              <a:rPr lang="en-US"/>
              <a:t> film – </a:t>
            </a:r>
            <a:r>
              <a:rPr lang="en-US" err="1"/>
              <a:t>klik</a:t>
            </a:r>
            <a:r>
              <a:rPr lang="en-US"/>
              <a:t> op het </a:t>
            </a:r>
            <a:r>
              <a:rPr lang="en-US" err="1"/>
              <a:t>icoontje</a:t>
            </a:r>
            <a:r>
              <a:rPr lang="en-US"/>
              <a:t> </a:t>
            </a:r>
            <a:r>
              <a:rPr lang="en-US" err="1"/>
              <a:t>hieronder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39750" y="882650"/>
            <a:ext cx="8243888" cy="27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3414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678275" y="0"/>
            <a:ext cx="6451450" cy="5143500"/>
          </a:xfrm>
          <a:custGeom>
            <a:avLst/>
            <a:gdLst>
              <a:gd name="connsiteX0" fmla="*/ 0 w 6451450"/>
              <a:gd name="connsiteY0" fmla="*/ 0 h 5143500"/>
              <a:gd name="connsiteX1" fmla="*/ 6451450 w 6451450"/>
              <a:gd name="connsiteY1" fmla="*/ 0 h 5143500"/>
              <a:gd name="connsiteX2" fmla="*/ 3481892 w 6451450"/>
              <a:gd name="connsiteY2" fmla="*/ 5143500 h 5143500"/>
              <a:gd name="connsiteX3" fmla="*/ 2969559 w 645145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1450" h="5143500">
                <a:moveTo>
                  <a:pt x="0" y="0"/>
                </a:moveTo>
                <a:lnTo>
                  <a:pt x="6451450" y="0"/>
                </a:lnTo>
                <a:lnTo>
                  <a:pt x="3481892" y="5143500"/>
                </a:lnTo>
                <a:lnTo>
                  <a:pt x="2969559" y="51435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tIns="720000">
            <a:noAutofit/>
          </a:bodyPr>
          <a:lstStyle>
            <a:lvl1pPr algn="ctr">
              <a:buClr>
                <a:schemeClr val="bg2"/>
              </a:buClr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2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558709-CB26-4BF5-B32C-B4E60F42CCA9}" type="datetime1">
              <a:rPr lang="nl-BE" smtClean="0"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3447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oudstaf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30/09/2025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39750" y="1054799"/>
            <a:ext cx="8243888" cy="3506400"/>
          </a:xfrm>
        </p:spPr>
        <p:txBody>
          <a:bodyPr/>
          <a:lstStyle>
            <a:lvl1pPr marL="0" indent="-360000">
              <a:lnSpc>
                <a:spcPct val="100000"/>
              </a:lnSpc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/>
            </a:lvl1pPr>
          </a:lstStyle>
          <a:p>
            <a:pPr lvl="0"/>
            <a:r>
              <a:rPr lang="en-US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2344038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05341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39750" y="882650"/>
            <a:ext cx="8243888" cy="27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817995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24763307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3451471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2134327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04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2000" y="2332800"/>
            <a:ext cx="7560000" cy="3600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Plaats</a:t>
            </a:r>
            <a:r>
              <a:rPr lang="en-US"/>
              <a:t> </a:t>
            </a:r>
            <a:r>
              <a:rPr lang="en-US" err="1"/>
              <a:t>hier</a:t>
            </a:r>
            <a:r>
              <a:rPr lang="en-US"/>
              <a:t> de </a:t>
            </a:r>
            <a:r>
              <a:rPr lang="en-US" err="1"/>
              <a:t>titel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6650" y="1789200"/>
            <a:ext cx="1790700" cy="468000"/>
          </a:xfrm>
        </p:spPr>
        <p:txBody>
          <a:bodyPr/>
          <a:lstStyle>
            <a:lvl1pPr marL="27450" indent="0" algn="ctr">
              <a:buNone/>
              <a:defRPr sz="3500" b="1"/>
            </a:lvl1pPr>
          </a:lstStyle>
          <a:p>
            <a:pPr lvl="0"/>
            <a:r>
              <a:rPr lang="nl-BE"/>
              <a:t>#.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92163" y="2761200"/>
            <a:ext cx="7559675" cy="393700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BE"/>
              <a:t>van het hoofdstuk</a:t>
            </a:r>
          </a:p>
        </p:txBody>
      </p:sp>
    </p:spTree>
    <p:extLst>
      <p:ext uri="{BB962C8B-B14F-4D97-AF65-F5344CB8AC3E}">
        <p14:creationId xmlns:p14="http://schemas.microsoft.com/office/powerpoint/2010/main" val="2571284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lternatief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2253600"/>
            <a:ext cx="3240000" cy="720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240000"/>
            <a:ext cx="2057400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558709-CB26-4BF5-B32C-B4E60F42CCA9}" type="datetime1">
              <a:rPr lang="nl-BE" smtClean="0"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935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voe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gezonde</a:t>
            </a:r>
            <a:r>
              <a:rPr lang="en-US"/>
              <a:t> </a:t>
            </a:r>
            <a:r>
              <a:rPr lang="en-US" err="1"/>
              <a:t>voeding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200" y="511200"/>
            <a:ext cx="730800" cy="7870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200" y="507600"/>
            <a:ext cx="946800" cy="8397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9999"/>
            <a:ext cx="1090800" cy="6443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600" y="385200"/>
            <a:ext cx="734400" cy="1050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502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beweg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beweging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00" y="604800"/>
            <a:ext cx="1051200" cy="9490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00" y="687600"/>
            <a:ext cx="1080000" cy="7298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200" y="450000"/>
            <a:ext cx="1069200" cy="9569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600" y="626400"/>
            <a:ext cx="506811" cy="8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76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rok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04000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tabak</a:t>
            </a:r>
            <a:r>
              <a:rPr lang="en-US"/>
              <a:t>/</a:t>
            </a:r>
            <a:r>
              <a:rPr lang="en-US" err="1"/>
              <a:t>roken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600" y="392400"/>
            <a:ext cx="892800" cy="8704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600" y="406800"/>
            <a:ext cx="752400" cy="1003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600" y="622800"/>
            <a:ext cx="921600" cy="6702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00" y="554400"/>
            <a:ext cx="932400" cy="79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5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HEMA geestelijke/mentale gezondhe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2160000"/>
            <a:ext cx="5266130" cy="1080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err="1"/>
              <a:t>Hier</a:t>
            </a:r>
            <a:r>
              <a:rPr lang="en-US"/>
              <a:t> </a:t>
            </a:r>
            <a:r>
              <a:rPr lang="en-US" err="1"/>
              <a:t>komt</a:t>
            </a:r>
            <a:r>
              <a:rPr lang="en-US"/>
              <a:t> de </a:t>
            </a:r>
            <a:r>
              <a:rPr lang="en-US" err="1"/>
              <a:t>titel</a:t>
            </a:r>
            <a:r>
              <a:rPr lang="en-US"/>
              <a:t> van de </a:t>
            </a:r>
            <a:r>
              <a:rPr lang="en-US" err="1"/>
              <a:t>themapresentatie</a:t>
            </a:r>
            <a:r>
              <a:rPr lang="en-US"/>
              <a:t> </a:t>
            </a:r>
            <a:r>
              <a:rPr lang="en-US" err="1"/>
              <a:t>rond</a:t>
            </a:r>
            <a:r>
              <a:rPr lang="en-US"/>
              <a:t> </a:t>
            </a:r>
            <a:r>
              <a:rPr lang="en-US" err="1"/>
              <a:t>geestelijke</a:t>
            </a:r>
            <a:r>
              <a:rPr lang="en-US"/>
              <a:t>/</a:t>
            </a:r>
            <a:r>
              <a:rPr lang="en-US" err="1"/>
              <a:t>mentale</a:t>
            </a:r>
            <a:r>
              <a:rPr lang="en-US"/>
              <a:t> </a:t>
            </a:r>
            <a:r>
              <a:rPr lang="en-US" err="1"/>
              <a:t>gezondheid</a:t>
            </a:r>
            <a:endParaRPr lang="nl-BE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>
          <a:xfrm>
            <a:off x="720000" y="3600000"/>
            <a:ext cx="2057400" cy="27384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558709-CB26-4BF5-B32C-B4E60F42CCA9}" type="datetime1">
              <a:rPr lang="nl-BE" smtClean="0"/>
              <a:pPr/>
              <a:t>30/09/2025</a:t>
            </a:fld>
            <a:endParaRPr lang="nl-B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98800"/>
            <a:ext cx="1295467" cy="682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2400"/>
            <a:ext cx="757023" cy="9303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600" y="658800"/>
            <a:ext cx="728128" cy="9130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600" y="608400"/>
            <a:ext cx="1011289" cy="9823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800" y="349200"/>
            <a:ext cx="999731" cy="122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055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6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2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1" y="1727201"/>
            <a:ext cx="7704000" cy="291893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7704000" cy="144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000" y="2880000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600" b="1">
                <a:solidFill>
                  <a:schemeClr val="bg2"/>
                </a:solidFill>
              </a:defRPr>
            </a:lvl1pPr>
          </a:lstStyle>
          <a:p>
            <a:fld id="{64935C11-25DD-4138-86C4-F9897470930B}" type="datetime1">
              <a:rPr lang="nl-BE" smtClean="0"/>
              <a:t>30/09/2025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77794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0" r:id="rId2"/>
    <p:sldLayoutId id="2147483671" r:id="rId3"/>
    <p:sldLayoutId id="214748367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703" r:id="rId12"/>
    <p:sldLayoutId id="2147483706" r:id="rId13"/>
  </p:sldLayoutIdLst>
  <p:hf sldNum="0" hdr="0" ftr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27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3600"/>
            <a:ext cx="8244000" cy="28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0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977F7-57F9-4D81-8DB5-6E971231B763}" type="datetime1">
              <a:rPr lang="nl-BE" smtClean="0"/>
              <a:t>30/09/2025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000" y="4611600"/>
            <a:ext cx="876345" cy="34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619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hf sldNum="0" hdr="0" ftr="0"/>
  <p:txStyles>
    <p:titleStyle>
      <a:lvl1pPr algn="ctr" defTabSz="685800" rtl="0" eaLnBrk="1" latinLnBrk="0" hangingPunct="1">
        <a:lnSpc>
          <a:spcPct val="100000"/>
        </a:lnSpc>
        <a:spcBef>
          <a:spcPct val="0"/>
        </a:spcBef>
        <a:buNone/>
        <a:defRPr sz="2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1" y="1548000"/>
            <a:ext cx="3600000" cy="28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720000"/>
            <a:ext cx="7704000" cy="63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000" y="4646137"/>
            <a:ext cx="187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600" b="1">
                <a:solidFill>
                  <a:schemeClr val="bg2"/>
                </a:solidFill>
              </a:defRPr>
            </a:lvl1pPr>
          </a:lstStyle>
          <a:p>
            <a:fld id="{11139170-2BC5-4A6D-A90C-AB6447B9E0EB}" type="datetime1">
              <a:rPr lang="nl-BE" smtClean="0"/>
              <a:t>30/09/2025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68381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</p:sldLayoutIdLst>
  <p:hf sldNum="0" hdr="0" ftr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None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27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3600"/>
            <a:ext cx="8244000" cy="28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000" y="4611600"/>
            <a:ext cx="876345" cy="34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186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</p:sldLayoutIdLst>
  <p:hf sldNum="0" hdr="0" ftr="0"/>
  <p:txStyles>
    <p:titleStyle>
      <a:lvl1pPr algn="ctr" defTabSz="685800" rtl="0" eaLnBrk="1" latinLnBrk="0" hangingPunct="1">
        <a:lnSpc>
          <a:spcPct val="100000"/>
        </a:lnSpc>
        <a:spcBef>
          <a:spcPct val="0"/>
        </a:spcBef>
        <a:buNone/>
        <a:defRPr sz="2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1" y="1548000"/>
            <a:ext cx="3600000" cy="28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720000"/>
            <a:ext cx="7704000" cy="63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000" y="4646137"/>
            <a:ext cx="187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600" b="1">
                <a:solidFill>
                  <a:schemeClr val="bg2"/>
                </a:solidFill>
              </a:defRPr>
            </a:lvl1pPr>
          </a:lstStyle>
          <a:p>
            <a:fld id="{11139170-2BC5-4A6D-A90C-AB6447B9E0EB}" type="datetime1">
              <a:rPr lang="nl-BE" smtClean="0"/>
              <a:t>30/09/2025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99712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</p:sldLayoutIdLst>
  <p:hf sldNum="0" hdr="0" ftr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None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1" y="1727201"/>
            <a:ext cx="7704000" cy="291893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1260000"/>
            <a:ext cx="7704000" cy="144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000" y="2880000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600" b="1">
                <a:solidFill>
                  <a:schemeClr val="bg2"/>
                </a:solidFill>
              </a:defRPr>
            </a:lvl1pPr>
          </a:lstStyle>
          <a:p>
            <a:fld id="{64935C11-25DD-4138-86C4-F9897470930B}" type="datetime1">
              <a:rPr lang="nl-BE" smtClean="0"/>
              <a:t>30/09/2025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7400" y="4646137"/>
            <a:ext cx="30861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83500" y="4646137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B928-941E-4114-ADAE-BFAF879226B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76798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</p:sldLayoutIdLst>
  <p:hf sldNum="0" hdr="0" ftr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2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460800"/>
            <a:ext cx="8244000" cy="27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3600"/>
            <a:ext cx="8244000" cy="28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 err="1"/>
              <a:t>Ondertitel</a:t>
            </a:r>
            <a:r>
              <a:rPr lang="en-US"/>
              <a:t> </a:t>
            </a:r>
            <a:r>
              <a:rPr lang="en-US" err="1"/>
              <a:t>bij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5"/>
            <a:r>
              <a:rPr lang="en-US" err="1"/>
              <a:t>Normale</a:t>
            </a:r>
            <a:r>
              <a:rPr lang="en-US"/>
              <a:t> </a:t>
            </a:r>
            <a:r>
              <a:rPr lang="en-US" err="1"/>
              <a:t>broodtekst</a:t>
            </a:r>
            <a:endParaRPr lang="en-US"/>
          </a:p>
          <a:p>
            <a:pPr lvl="6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titel</a:t>
            </a:r>
            <a:endParaRPr lang="en-US"/>
          </a:p>
          <a:p>
            <a:pPr lvl="7"/>
            <a:r>
              <a:rPr lang="en-US" err="1"/>
              <a:t>Kleinere</a:t>
            </a:r>
            <a:r>
              <a:rPr lang="en-US"/>
              <a:t> </a:t>
            </a:r>
            <a:r>
              <a:rPr lang="en-US" err="1"/>
              <a:t>tekst</a:t>
            </a:r>
            <a:endParaRPr lang="en-US"/>
          </a:p>
          <a:p>
            <a:pPr lvl="8"/>
            <a:r>
              <a:rPr lang="en-US"/>
              <a:t>Bullet </a:t>
            </a:r>
            <a:r>
              <a:rPr lang="en-US" err="1"/>
              <a:t>kleiner</a:t>
            </a:r>
            <a:endParaRPr lang="nl-BE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000" y="4611600"/>
            <a:ext cx="876345" cy="34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651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</p:sldLayoutIdLst>
  <p:hf sldNum="0" hdr="0" ftr="0"/>
  <p:txStyles>
    <p:titleStyle>
      <a:lvl1pPr algn="ctr" defTabSz="685800" rtl="0" eaLnBrk="1" latinLnBrk="0" hangingPunct="1">
        <a:lnSpc>
          <a:spcPct val="100000"/>
        </a:lnSpc>
        <a:spcBef>
          <a:spcPct val="0"/>
        </a:spcBef>
        <a:buNone/>
        <a:defRPr sz="2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936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872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◦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0800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14000"/>
        </a:lnSpc>
        <a:spcBef>
          <a:spcPts val="1800"/>
        </a:spcBef>
        <a:buClr>
          <a:schemeClr val="tx1"/>
        </a:buClr>
        <a:buFont typeface="Arial" panose="020B0604020202020204" pitchFamily="34" charset="0"/>
        <a:buNone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14000"/>
        </a:lnSpc>
        <a:spcBef>
          <a:spcPts val="1400"/>
        </a:spcBef>
        <a:buClr>
          <a:schemeClr val="tx1"/>
        </a:buClr>
        <a:buFont typeface="Arial" panose="020B0604020202020204" pitchFamily="34" charset="0"/>
        <a:buNone/>
        <a:defRPr sz="1400" b="1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Arial" panose="020B0604020202020204" pitchFamily="34" charset="0"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0" indent="-144000" algn="l" defTabSz="685800" rtl="0" eaLnBrk="1" latinLnBrk="0" hangingPunct="1">
        <a:lnSpc>
          <a:spcPct val="114000"/>
        </a:lnSpc>
        <a:spcBef>
          <a:spcPts val="0"/>
        </a:spcBef>
        <a:buClr>
          <a:schemeClr val="tx1"/>
        </a:buClr>
        <a:buFont typeface="Lucida Sans Unicode" panose="020B0602030504020204" pitchFamily="34" charset="0"/>
        <a:buChar char="▸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nl-NL"/>
            </a:br>
            <a:br>
              <a:rPr lang="nl-NL"/>
            </a:br>
            <a:endParaRPr lang="nl-BE" b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20000" y="2126857"/>
            <a:ext cx="2736432" cy="346950"/>
          </a:xfrm>
        </p:spPr>
        <p:txBody>
          <a:bodyPr/>
          <a:lstStyle/>
          <a:p>
            <a:r>
              <a:rPr lang="nl-NL" b="0"/>
              <a:t>Teamoverleg 1 juli 2025</a:t>
            </a:r>
            <a:endParaRPr lang="nl-BE" b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8B1D7B1F-4C64-43FF-962F-8C83A6621319}"/>
              </a:ext>
            </a:extLst>
          </p:cNvPr>
          <p:cNvSpPr txBox="1">
            <a:spLocks/>
          </p:cNvSpPr>
          <p:nvPr/>
        </p:nvSpPr>
        <p:spPr>
          <a:xfrm>
            <a:off x="720000" y="1113143"/>
            <a:ext cx="6071915" cy="8668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600" b="1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2800" dirty="0">
                <a:solidFill>
                  <a:schemeClr val="bg1"/>
                </a:solidFill>
              </a:rPr>
              <a:t>Wat bepaalt of je gezond eet?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939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2FCB241-FC0F-4810-BDA7-BCB542793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30/09/2025</a:t>
            </a:fld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88965DD-E260-4BBA-AC13-E6FAA64639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69933" y="1779627"/>
            <a:ext cx="3609164" cy="1687358"/>
          </a:xfrm>
        </p:spPr>
        <p:txBody>
          <a:bodyPr vert="horz" lIns="0" tIns="0" rIns="0" bIns="0" rtlCol="0" anchor="t">
            <a:noAutofit/>
          </a:bodyPr>
          <a:lstStyle/>
          <a:p>
            <a:pPr indent="0">
              <a:buNone/>
            </a:pPr>
            <a:r>
              <a:rPr lang="nl-NL" sz="1050">
                <a:ea typeface="+mj-ea"/>
                <a:cs typeface="+mj-cs"/>
              </a:rPr>
              <a:t>Beantwoord enkele van deze vragen:</a:t>
            </a:r>
            <a:endParaRPr lang="nl-NL" dirty="0">
              <a:ea typeface="+mj-ea"/>
              <a:cs typeface="Lucida Sans Unicode"/>
            </a:endParaRPr>
          </a:p>
          <a:p>
            <a:pPr marL="285750" indent="-285750">
              <a:buFont typeface="Arial"/>
              <a:buChar char="•"/>
            </a:pPr>
            <a:r>
              <a:rPr lang="nl-NL" sz="1050" dirty="0">
                <a:ea typeface="+mj-ea"/>
                <a:cs typeface="+mj-cs"/>
              </a:rPr>
              <a:t>Wat bepaalt of je vanavond nog warm eet?</a:t>
            </a:r>
          </a:p>
          <a:p>
            <a:pPr marL="285750" indent="-285750">
              <a:buFont typeface="Arial"/>
              <a:buChar char="•"/>
            </a:pPr>
            <a:r>
              <a:rPr lang="nl-NL" sz="1050" dirty="0">
                <a:ea typeface="+mj-ea"/>
                <a:cs typeface="+mj-cs"/>
              </a:rPr>
              <a:t>Wat bepaalt waar je zit om te eten?</a:t>
            </a:r>
            <a:endParaRPr lang="nl-NL" sz="1050" dirty="0">
              <a:ea typeface="+mj-ea"/>
              <a:cs typeface="Lucida Sans Unicode"/>
            </a:endParaRPr>
          </a:p>
          <a:p>
            <a:pPr marL="285750" indent="-285750">
              <a:buFont typeface="Arial"/>
              <a:buChar char="•"/>
            </a:pPr>
            <a:r>
              <a:rPr lang="nl-NL" sz="1050" dirty="0">
                <a:ea typeface="+mj-ea"/>
                <a:cs typeface="+mj-cs"/>
              </a:rPr>
              <a:t>Wat bepaalt met wie je zaterdag eet?</a:t>
            </a:r>
          </a:p>
          <a:p>
            <a:pPr marL="285750" indent="-285750">
              <a:buFont typeface="Arial"/>
              <a:buChar char="•"/>
            </a:pPr>
            <a:r>
              <a:rPr lang="nl-NL" sz="1050" dirty="0">
                <a:ea typeface="+mj-ea"/>
                <a:cs typeface="+mj-cs"/>
              </a:rPr>
              <a:t>Wat bepaalt of je scampi's zal eten deze week?</a:t>
            </a:r>
          </a:p>
          <a:p>
            <a:pPr marL="285750" indent="-285750">
              <a:buFont typeface="Arial"/>
              <a:buChar char="•"/>
            </a:pPr>
            <a:endParaRPr lang="nl-NL" sz="1500" dirty="0">
              <a:solidFill>
                <a:srgbClr val="0D6582"/>
              </a:solidFill>
              <a:latin typeface="Aptos"/>
              <a:cs typeface="Lucida Sans Unicode"/>
            </a:endParaRPr>
          </a:p>
          <a:p>
            <a:pPr marL="285750" indent="-285750">
              <a:buFont typeface="Arial"/>
              <a:buChar char="•"/>
            </a:pPr>
            <a:endParaRPr lang="nl-NL" sz="1500" dirty="0">
              <a:solidFill>
                <a:srgbClr val="0D6582"/>
              </a:solidFill>
              <a:latin typeface="Aptos"/>
              <a:cs typeface="Lucida Sans Unicode"/>
            </a:endParaRPr>
          </a:p>
          <a:p>
            <a:pPr marL="285750" indent="-285750">
              <a:buFont typeface="Arial"/>
              <a:buChar char="•"/>
            </a:pPr>
            <a:endParaRPr lang="nl-NL" sz="1500" dirty="0">
              <a:solidFill>
                <a:srgbClr val="0D6582"/>
              </a:solidFill>
              <a:latin typeface="Aptos"/>
              <a:cs typeface="Lucida Sans Unicode"/>
            </a:endParaRPr>
          </a:p>
          <a:p>
            <a:pPr indent="0">
              <a:buNone/>
            </a:pPr>
            <a:endParaRPr lang="nl-NL" sz="1500" dirty="0">
              <a:solidFill>
                <a:srgbClr val="0D6582"/>
              </a:solidFill>
              <a:latin typeface="Aptos"/>
              <a:cs typeface="Lucida Sans Unicode"/>
            </a:endParaRPr>
          </a:p>
        </p:txBody>
      </p:sp>
      <p:grpSp>
        <p:nvGrpSpPr>
          <p:cNvPr id="20" name="Groep 19">
            <a:extLst>
              <a:ext uri="{FF2B5EF4-FFF2-40B4-BE49-F238E27FC236}">
                <a16:creationId xmlns:a16="http://schemas.microsoft.com/office/drawing/2014/main" id="{642EB285-ED6C-721A-DDCE-8DC76D13FB52}"/>
              </a:ext>
            </a:extLst>
          </p:cNvPr>
          <p:cNvGrpSpPr/>
          <p:nvPr/>
        </p:nvGrpSpPr>
        <p:grpSpPr>
          <a:xfrm>
            <a:off x="370778" y="747131"/>
            <a:ext cx="4025590" cy="3990742"/>
            <a:chOff x="370778" y="747131"/>
            <a:chExt cx="4025590" cy="3990742"/>
          </a:xfrm>
        </p:grpSpPr>
        <p:pic>
          <p:nvPicPr>
            <p:cNvPr id="16" name="Afbeelding 15" descr="invloed van externe factoren op objectkleurpictogram 2103675 Vectorkunst  bij Vecteezy">
              <a:extLst>
                <a:ext uri="{FF2B5EF4-FFF2-40B4-BE49-F238E27FC236}">
                  <a16:creationId xmlns:a16="http://schemas.microsoft.com/office/drawing/2014/main" id="{68694B17-021A-9F3E-98EA-CDCF7F8960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778" y="747131"/>
              <a:ext cx="4025590" cy="3990742"/>
            </a:xfrm>
            <a:prstGeom prst="rect">
              <a:avLst/>
            </a:prstGeom>
          </p:spPr>
        </p:pic>
        <p:sp>
          <p:nvSpPr>
            <p:cNvPr id="6" name="Rechthoek: afgeronde hoeken 5">
              <a:extLst>
                <a:ext uri="{FF2B5EF4-FFF2-40B4-BE49-F238E27FC236}">
                  <a16:creationId xmlns:a16="http://schemas.microsoft.com/office/drawing/2014/main" id="{00D05231-BA6B-EFBB-A301-A6D7E3CBBAF0}"/>
                </a:ext>
              </a:extLst>
            </p:cNvPr>
            <p:cNvSpPr/>
            <p:nvPr/>
          </p:nvSpPr>
          <p:spPr>
            <a:xfrm>
              <a:off x="1867056" y="2214290"/>
              <a:ext cx="1062156" cy="1081697"/>
            </a:xfrm>
            <a:prstGeom prst="roundRect">
              <a:avLst/>
            </a:prstGeom>
            <a:solidFill>
              <a:srgbClr val="FFC000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nl-NL" sz="900" dirty="0">
                  <a:cs typeface="Lucida Sans Unicode"/>
                </a:rPr>
                <a:t>Wat, waar,</a:t>
              </a:r>
            </a:p>
            <a:p>
              <a:pPr algn="ctr"/>
              <a:r>
                <a:rPr lang="nl-NL" sz="900" dirty="0">
                  <a:cs typeface="Lucida Sans Unicode"/>
                </a:rPr>
                <a:t>wanneer,</a:t>
              </a:r>
            </a:p>
            <a:p>
              <a:pPr algn="ctr"/>
              <a:r>
                <a:rPr lang="nl-NL" sz="900" dirty="0">
                  <a:cs typeface="Lucida Sans Unicode"/>
                </a:rPr>
                <a:t>waarom en hoe</a:t>
              </a:r>
            </a:p>
            <a:p>
              <a:pPr algn="ctr"/>
              <a:r>
                <a:rPr lang="nl-NL" sz="900" dirty="0">
                  <a:cs typeface="Lucida Sans Unicode"/>
                </a:rPr>
                <a:t>ik</a:t>
              </a:r>
            </a:p>
            <a:p>
              <a:pPr algn="ctr"/>
              <a:r>
                <a:rPr lang="nl-NL" sz="900" dirty="0">
                  <a:cs typeface="Lucida Sans Unicode"/>
                </a:rPr>
                <a:t>eet</a:t>
              </a:r>
            </a:p>
          </p:txBody>
        </p:sp>
        <p:sp>
          <p:nvSpPr>
            <p:cNvPr id="14" name="Rechthoek: afgeronde hoeken 13">
              <a:extLst>
                <a:ext uri="{FF2B5EF4-FFF2-40B4-BE49-F238E27FC236}">
                  <a16:creationId xmlns:a16="http://schemas.microsoft.com/office/drawing/2014/main" id="{95397C52-811B-2862-83F4-34A7C40177CA}"/>
                </a:ext>
              </a:extLst>
            </p:cNvPr>
            <p:cNvSpPr/>
            <p:nvPr/>
          </p:nvSpPr>
          <p:spPr>
            <a:xfrm>
              <a:off x="1225859" y="1510370"/>
              <a:ext cx="551430" cy="548950"/>
            </a:xfrm>
            <a:prstGeom prst="roundRect">
              <a:avLst/>
            </a:prstGeom>
            <a:solidFill>
              <a:schemeClr val="bg2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nl-NL" dirty="0">
                <a:cs typeface="Lucida Sans Unicode"/>
              </a:endParaRPr>
            </a:p>
          </p:txBody>
        </p:sp>
        <p:sp>
          <p:nvSpPr>
            <p:cNvPr id="17" name="Rechthoek: afgeronde hoeken 16">
              <a:extLst>
                <a:ext uri="{FF2B5EF4-FFF2-40B4-BE49-F238E27FC236}">
                  <a16:creationId xmlns:a16="http://schemas.microsoft.com/office/drawing/2014/main" id="{1B0A20EE-5A25-E5BE-C7C7-C9B67A0DCA1E}"/>
                </a:ext>
              </a:extLst>
            </p:cNvPr>
            <p:cNvSpPr/>
            <p:nvPr/>
          </p:nvSpPr>
          <p:spPr>
            <a:xfrm>
              <a:off x="3044901" y="3440924"/>
              <a:ext cx="551430" cy="548950"/>
            </a:xfrm>
            <a:prstGeom prst="roundRect">
              <a:avLst/>
            </a:prstGeom>
            <a:solidFill>
              <a:schemeClr val="bg2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nl-NL" dirty="0">
                <a:cs typeface="Lucida Sans Unicode"/>
              </a:endParaRPr>
            </a:p>
          </p:txBody>
        </p:sp>
        <p:sp>
          <p:nvSpPr>
            <p:cNvPr id="18" name="Rechthoek: afgeronde hoeken 17">
              <a:extLst>
                <a:ext uri="{FF2B5EF4-FFF2-40B4-BE49-F238E27FC236}">
                  <a16:creationId xmlns:a16="http://schemas.microsoft.com/office/drawing/2014/main" id="{765B93B7-3A09-F9EA-9794-799CE3DEC295}"/>
                </a:ext>
              </a:extLst>
            </p:cNvPr>
            <p:cNvSpPr/>
            <p:nvPr/>
          </p:nvSpPr>
          <p:spPr>
            <a:xfrm>
              <a:off x="3065810" y="1566126"/>
              <a:ext cx="551430" cy="548950"/>
            </a:xfrm>
            <a:prstGeom prst="roundRect">
              <a:avLst/>
            </a:prstGeom>
            <a:solidFill>
              <a:schemeClr val="tx2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nl-NL" dirty="0">
                <a:cs typeface="Lucida Sans Unicode"/>
              </a:endParaRPr>
            </a:p>
          </p:txBody>
        </p:sp>
        <p:sp>
          <p:nvSpPr>
            <p:cNvPr id="19" name="Rechthoek: afgeronde hoeken 18">
              <a:extLst>
                <a:ext uri="{FF2B5EF4-FFF2-40B4-BE49-F238E27FC236}">
                  <a16:creationId xmlns:a16="http://schemas.microsoft.com/office/drawing/2014/main" id="{FF435F19-6E55-35D6-283D-DAD9EC85A27D}"/>
                </a:ext>
              </a:extLst>
            </p:cNvPr>
            <p:cNvSpPr/>
            <p:nvPr/>
          </p:nvSpPr>
          <p:spPr>
            <a:xfrm>
              <a:off x="1107376" y="3364259"/>
              <a:ext cx="551430" cy="548950"/>
            </a:xfrm>
            <a:prstGeom prst="roundRect">
              <a:avLst/>
            </a:prstGeom>
            <a:solidFill>
              <a:schemeClr val="tx2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nl-NL" dirty="0">
                <a:cs typeface="Lucida Sans Unicode"/>
              </a:endParaRPr>
            </a:p>
          </p:txBody>
        </p:sp>
      </p:grpSp>
      <p:sp>
        <p:nvSpPr>
          <p:cNvPr id="7" name="Titel 6">
            <a:extLst>
              <a:ext uri="{FF2B5EF4-FFF2-40B4-BE49-F238E27FC236}">
                <a16:creationId xmlns:a16="http://schemas.microsoft.com/office/drawing/2014/main" id="{BC553FDA-CAAD-6A70-F836-FE6ED8E34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cs typeface="Lucida Sans Unicode"/>
              </a:rPr>
              <a:t>Wat maakt dat ik op mijn manier eet?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33893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E8D781-FBB2-CAA3-8909-2D8DEFCA4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044EA9C-9334-E6EE-57D2-0CC75AF30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4604" y="3601112"/>
            <a:ext cx="2057400" cy="273844"/>
          </a:xfrm>
        </p:spPr>
        <p:txBody>
          <a:bodyPr/>
          <a:lstStyle/>
          <a:p>
            <a:fld id="{A6A440F9-096D-4BE8-820E-C5E10E2F52C9}" type="datetime1">
              <a:rPr lang="nl-BE" smtClean="0"/>
              <a:t>30/09/2025</a:t>
            </a:fld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A7F488D-596F-8D31-DBA0-57A98DAA90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1330" y="1462283"/>
            <a:ext cx="7347880" cy="3506400"/>
          </a:xfrm>
        </p:spPr>
        <p:txBody>
          <a:bodyPr vert="horz" lIns="0" tIns="0" rIns="0" bIns="0" rtlCol="0" anchor="t">
            <a:noAutofit/>
          </a:bodyPr>
          <a:lstStyle/>
          <a:p>
            <a:pPr indent="-359410">
              <a:buFont typeface="Arial"/>
              <a:buChar char="•"/>
            </a:pPr>
            <a:r>
              <a:rPr lang="nl-NL" dirty="0">
                <a:cs typeface="Lucida Sans Unicode"/>
              </a:rPr>
              <a:t>Of ik nog </a:t>
            </a:r>
            <a:r>
              <a:rPr lang="nl-NL" b="1" dirty="0">
                <a:cs typeface="Lucida Sans Unicode"/>
              </a:rPr>
              <a:t>energie</a:t>
            </a:r>
            <a:r>
              <a:rPr lang="nl-NL" dirty="0">
                <a:cs typeface="Lucida Sans Unicode"/>
              </a:rPr>
              <a:t>, </a:t>
            </a:r>
            <a:r>
              <a:rPr lang="nl-NL" b="1" dirty="0">
                <a:cs typeface="Lucida Sans Unicode"/>
              </a:rPr>
              <a:t>motivatie</a:t>
            </a:r>
            <a:r>
              <a:rPr lang="nl-NL" dirty="0">
                <a:cs typeface="Lucida Sans Unicode"/>
              </a:rPr>
              <a:t>, heb om te koken</a:t>
            </a:r>
          </a:p>
          <a:p>
            <a:pPr indent="-359410">
              <a:buFont typeface="Arial"/>
              <a:buChar char="•"/>
            </a:pPr>
            <a:r>
              <a:rPr lang="nl-NL" dirty="0">
                <a:cs typeface="Lucida Sans Unicode"/>
              </a:rPr>
              <a:t>Of ik </a:t>
            </a:r>
            <a:r>
              <a:rPr lang="nl-NL" b="1" dirty="0">
                <a:cs typeface="Lucida Sans Unicode"/>
              </a:rPr>
              <a:t>geld </a:t>
            </a:r>
            <a:r>
              <a:rPr lang="nl-NL" dirty="0">
                <a:cs typeface="Lucida Sans Unicode"/>
              </a:rPr>
              <a:t>heb ik om het te kopen</a:t>
            </a:r>
          </a:p>
          <a:p>
            <a:pPr indent="-359410">
              <a:buFont typeface="Arial"/>
              <a:buChar char="•"/>
            </a:pPr>
            <a:r>
              <a:rPr lang="nl-NL" dirty="0">
                <a:cs typeface="Lucida Sans Unicode"/>
              </a:rPr>
              <a:t>Of de </a:t>
            </a:r>
            <a:r>
              <a:rPr lang="nl-NL" b="1" dirty="0">
                <a:cs typeface="Lucida Sans Unicode"/>
              </a:rPr>
              <a:t>rest van ons gezin </a:t>
            </a:r>
            <a:r>
              <a:rPr lang="nl-NL" dirty="0">
                <a:cs typeface="Lucida Sans Unicode"/>
              </a:rPr>
              <a:t>ook aan tafel zit</a:t>
            </a:r>
          </a:p>
          <a:p>
            <a:pPr indent="-359410">
              <a:buFont typeface="Arial"/>
              <a:buChar char="•"/>
            </a:pPr>
            <a:r>
              <a:rPr lang="nl-NL" dirty="0">
                <a:cs typeface="Lucida Sans Unicode"/>
              </a:rPr>
              <a:t>Of ik </a:t>
            </a:r>
            <a:r>
              <a:rPr lang="nl-NL" b="1" dirty="0">
                <a:cs typeface="Lucida Sans Unicode"/>
              </a:rPr>
              <a:t>gewoonte </a:t>
            </a:r>
            <a:r>
              <a:rPr lang="nl-NL" dirty="0">
                <a:cs typeface="Lucida Sans Unicode"/>
              </a:rPr>
              <a:t>heb om te gaan eten bij mijn ouders</a:t>
            </a:r>
          </a:p>
          <a:p>
            <a:pPr indent="-359410">
              <a:buFont typeface="Arial"/>
              <a:buChar char="•"/>
            </a:pPr>
            <a:r>
              <a:rPr lang="nl-NL" dirty="0">
                <a:cs typeface="Lucida Sans Unicode"/>
              </a:rPr>
              <a:t>Of ik het </a:t>
            </a:r>
            <a:r>
              <a:rPr lang="nl-NL" b="1" dirty="0">
                <a:cs typeface="Lucida Sans Unicode"/>
              </a:rPr>
              <a:t>lust</a:t>
            </a:r>
          </a:p>
          <a:p>
            <a:pPr indent="-359410">
              <a:buFont typeface="Arial"/>
              <a:buChar char="•"/>
            </a:pPr>
            <a:r>
              <a:rPr lang="nl-NL" dirty="0">
                <a:cs typeface="Lucida Sans Unicode"/>
              </a:rPr>
              <a:t>Of ik </a:t>
            </a:r>
            <a:r>
              <a:rPr lang="nl-NL" b="1" dirty="0">
                <a:cs typeface="Lucida Sans Unicode"/>
              </a:rPr>
              <a:t>weet </a:t>
            </a:r>
            <a:r>
              <a:rPr lang="nl-NL" dirty="0">
                <a:cs typeface="Lucida Sans Unicode"/>
              </a:rPr>
              <a:t>hoe ik het kan </a:t>
            </a:r>
            <a:r>
              <a:rPr lang="nl-NL" b="1" dirty="0">
                <a:cs typeface="Lucida Sans Unicode"/>
              </a:rPr>
              <a:t>maken</a:t>
            </a:r>
          </a:p>
          <a:p>
            <a:pPr indent="-359410">
              <a:buFont typeface="Arial"/>
              <a:buChar char="•"/>
            </a:pPr>
            <a:endParaRPr lang="nl-NL" dirty="0">
              <a:cs typeface="Lucida Sans Unicode"/>
            </a:endParaRP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4D049893-0A07-40F7-AD30-7699E48D1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Enkele mogelijke antwoorden</a:t>
            </a:r>
          </a:p>
        </p:txBody>
      </p:sp>
      <p:sp>
        <p:nvSpPr>
          <p:cNvPr id="8" name="Tijdelijke aanduiding voor tekst 3">
            <a:extLst>
              <a:ext uri="{FF2B5EF4-FFF2-40B4-BE49-F238E27FC236}">
                <a16:creationId xmlns:a16="http://schemas.microsoft.com/office/drawing/2014/main" id="{44D977DD-6EB8-4D61-A1B0-17EB3AE84D34}"/>
              </a:ext>
            </a:extLst>
          </p:cNvPr>
          <p:cNvSpPr txBox="1">
            <a:spLocks/>
          </p:cNvSpPr>
          <p:nvPr/>
        </p:nvSpPr>
        <p:spPr>
          <a:xfrm>
            <a:off x="361330" y="1462283"/>
            <a:ext cx="6537558" cy="35064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359410">
              <a:buFont typeface="Arial"/>
              <a:buChar char="•"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Of ik nog </a:t>
            </a:r>
            <a:r>
              <a:rPr lang="nl-NL" b="1" dirty="0">
                <a:solidFill>
                  <a:schemeClr val="accent3"/>
                </a:solidFill>
                <a:cs typeface="Lucida Sans Unicode"/>
              </a:rPr>
              <a:t>energie</a:t>
            </a:r>
            <a:r>
              <a:rPr lang="nl-NL" dirty="0">
                <a:solidFill>
                  <a:schemeClr val="accent3"/>
                </a:solidFill>
                <a:cs typeface="Lucida Sans Unicode"/>
              </a:rPr>
              <a:t>, </a:t>
            </a:r>
            <a:r>
              <a:rPr lang="nl-NL" b="1" dirty="0">
                <a:solidFill>
                  <a:schemeClr val="accent3"/>
                </a:solidFill>
                <a:cs typeface="Lucida Sans Unicode"/>
              </a:rPr>
              <a:t>motivatie</a:t>
            </a:r>
            <a:r>
              <a:rPr lang="nl-NL" dirty="0">
                <a:solidFill>
                  <a:schemeClr val="accent3"/>
                </a:solidFill>
                <a:cs typeface="Lucida Sans Unicode"/>
              </a:rPr>
              <a:t>, heb om te koken</a:t>
            </a:r>
          </a:p>
          <a:p>
            <a:pPr indent="-359410">
              <a:buFont typeface="Arial"/>
              <a:buChar char="•"/>
            </a:pPr>
            <a:r>
              <a:rPr lang="nl-NL" dirty="0">
                <a:solidFill>
                  <a:schemeClr val="tx1"/>
                </a:solidFill>
                <a:cs typeface="Lucida Sans Unicode"/>
              </a:rPr>
              <a:t>Of ik </a:t>
            </a:r>
            <a:r>
              <a:rPr lang="nl-NL" b="1" dirty="0">
                <a:solidFill>
                  <a:schemeClr val="tx1"/>
                </a:solidFill>
                <a:cs typeface="Lucida Sans Unicode"/>
              </a:rPr>
              <a:t>geld </a:t>
            </a:r>
            <a:r>
              <a:rPr lang="nl-NL" dirty="0">
                <a:solidFill>
                  <a:schemeClr val="tx1"/>
                </a:solidFill>
                <a:cs typeface="Lucida Sans Unicode"/>
              </a:rPr>
              <a:t>heb ik om het te kopen</a:t>
            </a:r>
          </a:p>
          <a:p>
            <a:pPr indent="-359410">
              <a:buFont typeface="Arial"/>
              <a:buChar char="•"/>
            </a:pPr>
            <a:r>
              <a:rPr lang="nl-NL" dirty="0">
                <a:solidFill>
                  <a:schemeClr val="tx1"/>
                </a:solidFill>
                <a:cs typeface="Lucida Sans Unicode"/>
              </a:rPr>
              <a:t>Of de </a:t>
            </a:r>
            <a:r>
              <a:rPr lang="nl-NL" b="1" dirty="0">
                <a:solidFill>
                  <a:schemeClr val="tx1"/>
                </a:solidFill>
                <a:cs typeface="Lucida Sans Unicode"/>
              </a:rPr>
              <a:t>rest van ons gezin </a:t>
            </a:r>
            <a:r>
              <a:rPr lang="nl-NL" dirty="0">
                <a:solidFill>
                  <a:schemeClr val="tx1"/>
                </a:solidFill>
                <a:cs typeface="Lucida Sans Unicode"/>
              </a:rPr>
              <a:t>ook aan tafel zit</a:t>
            </a:r>
          </a:p>
          <a:p>
            <a:pPr indent="-359410">
              <a:buFont typeface="Arial"/>
              <a:buChar char="•"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Of ik </a:t>
            </a:r>
            <a:r>
              <a:rPr lang="nl-NL" b="1" dirty="0">
                <a:solidFill>
                  <a:schemeClr val="accent3"/>
                </a:solidFill>
                <a:cs typeface="Lucida Sans Unicode"/>
              </a:rPr>
              <a:t>gewoonte </a:t>
            </a:r>
            <a:r>
              <a:rPr lang="nl-NL" dirty="0">
                <a:solidFill>
                  <a:schemeClr val="accent3"/>
                </a:solidFill>
                <a:cs typeface="Lucida Sans Unicode"/>
              </a:rPr>
              <a:t>heb om te gaan eten bij mijn ouders</a:t>
            </a:r>
          </a:p>
          <a:p>
            <a:pPr indent="-359410">
              <a:buFont typeface="Arial"/>
              <a:buChar char="•"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Of ik het </a:t>
            </a:r>
            <a:r>
              <a:rPr lang="nl-NL" b="1" dirty="0">
                <a:solidFill>
                  <a:schemeClr val="accent3"/>
                </a:solidFill>
                <a:cs typeface="Lucida Sans Unicode"/>
              </a:rPr>
              <a:t>lust</a:t>
            </a:r>
          </a:p>
          <a:p>
            <a:pPr indent="-359410">
              <a:buFont typeface="Arial"/>
              <a:buChar char="•"/>
            </a:pPr>
            <a:r>
              <a:rPr lang="nl-NL" dirty="0">
                <a:solidFill>
                  <a:schemeClr val="accent2"/>
                </a:solidFill>
                <a:cs typeface="Lucida Sans Unicode"/>
              </a:rPr>
              <a:t>Of ik </a:t>
            </a:r>
            <a:r>
              <a:rPr lang="nl-NL" b="1" dirty="0">
                <a:solidFill>
                  <a:schemeClr val="accent2"/>
                </a:solidFill>
                <a:cs typeface="Lucida Sans Unicode"/>
              </a:rPr>
              <a:t>weet </a:t>
            </a:r>
            <a:r>
              <a:rPr lang="nl-NL" dirty="0">
                <a:solidFill>
                  <a:schemeClr val="accent2"/>
                </a:solidFill>
                <a:cs typeface="Lucida Sans Unicode"/>
              </a:rPr>
              <a:t>hoe ik het kan </a:t>
            </a:r>
            <a:r>
              <a:rPr lang="nl-NL" b="1" dirty="0">
                <a:solidFill>
                  <a:schemeClr val="accent2"/>
                </a:solidFill>
                <a:cs typeface="Lucida Sans Unicode"/>
              </a:rPr>
              <a:t>maken</a:t>
            </a:r>
          </a:p>
          <a:p>
            <a:pPr indent="-359410">
              <a:buFont typeface="Arial"/>
              <a:buChar char="•"/>
            </a:pPr>
            <a:endParaRPr lang="nl-NL" dirty="0">
              <a:cs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val="145998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ep 3">
            <a:extLst>
              <a:ext uri="{FF2B5EF4-FFF2-40B4-BE49-F238E27FC236}">
                <a16:creationId xmlns:a16="http://schemas.microsoft.com/office/drawing/2014/main" id="{BB2AADA4-C93C-1144-12FB-4E25EBD231E2}"/>
              </a:ext>
            </a:extLst>
          </p:cNvPr>
          <p:cNvGrpSpPr/>
          <p:nvPr/>
        </p:nvGrpSpPr>
        <p:grpSpPr>
          <a:xfrm>
            <a:off x="2205490" y="357558"/>
            <a:ext cx="3788528" cy="3794906"/>
            <a:chOff x="2205490" y="357558"/>
            <a:chExt cx="3788528" cy="3794906"/>
          </a:xfrm>
        </p:grpSpPr>
        <p:pic>
          <p:nvPicPr>
            <p:cNvPr id="6" name="Afbeelding 5" descr="Afbeelding met tekst, Lettertype, diagram, cirkel&#10;&#10;Door AI gegenereerde inhoud is mogelijk onjuist.">
              <a:extLst>
                <a:ext uri="{FF2B5EF4-FFF2-40B4-BE49-F238E27FC236}">
                  <a16:creationId xmlns:a16="http://schemas.microsoft.com/office/drawing/2014/main" id="{FB3A0D51-EFBC-197F-8034-9881A7698C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9665" b="4735"/>
            <a:stretch/>
          </p:blipFill>
          <p:spPr>
            <a:xfrm>
              <a:off x="2205490" y="357558"/>
              <a:ext cx="3788528" cy="3794906"/>
            </a:xfrm>
            <a:prstGeom prst="rect">
              <a:avLst/>
            </a:prstGeom>
          </p:spPr>
        </p:pic>
        <p:sp>
          <p:nvSpPr>
            <p:cNvPr id="2" name="Rechthoek: afgeronde hoeken 1">
              <a:extLst>
                <a:ext uri="{FF2B5EF4-FFF2-40B4-BE49-F238E27FC236}">
                  <a16:creationId xmlns:a16="http://schemas.microsoft.com/office/drawing/2014/main" id="{8A9DA980-2657-B300-99B9-7D16FDE8D252}"/>
                </a:ext>
              </a:extLst>
            </p:cNvPr>
            <p:cNvSpPr/>
            <p:nvPr/>
          </p:nvSpPr>
          <p:spPr>
            <a:xfrm>
              <a:off x="3688266" y="2116409"/>
              <a:ext cx="1112334" cy="680069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>
                <a:lnSpc>
                  <a:spcPts val="1650"/>
                </a:lnSpc>
              </a:pPr>
              <a:r>
                <a:rPr lang="nl-NL" sz="1200" baseline="0" dirty="0">
                  <a:solidFill>
                    <a:srgbClr val="2C2A29"/>
                  </a:solidFill>
                  <a:latin typeface="Aptos Black"/>
                  <a:ea typeface="Segoe UI"/>
                  <a:cs typeface="Segoe UI"/>
                </a:rPr>
                <a:t>Wat, waar,</a:t>
              </a:r>
              <a:r>
                <a:rPr lang="en-US" sz="1200" dirty="0">
                  <a:solidFill>
                    <a:srgbClr val="F7AC4B"/>
                  </a:solidFill>
                  <a:latin typeface="Aptos Black"/>
                  <a:ea typeface="Segoe UI"/>
                  <a:cs typeface="Segoe UI"/>
                </a:rPr>
                <a:t>​</a:t>
              </a:r>
              <a:endParaRPr lang="nl-NL" sz="1200">
                <a:cs typeface="Lucida Sans Unicode"/>
              </a:endParaRPr>
            </a:p>
            <a:p>
              <a:pPr algn="ctr" rtl="0">
                <a:lnSpc>
                  <a:spcPts val="1650"/>
                </a:lnSpc>
              </a:pPr>
              <a:r>
                <a:rPr lang="nl-NL" sz="1200" baseline="0" dirty="0">
                  <a:solidFill>
                    <a:srgbClr val="2C2A29"/>
                  </a:solidFill>
                  <a:latin typeface="Aptos Black"/>
                  <a:ea typeface="Segoe UI"/>
                  <a:cs typeface="Segoe UI"/>
                </a:rPr>
                <a:t>wanneer,</a:t>
              </a:r>
              <a:r>
                <a:rPr lang="en-US" sz="1200" dirty="0">
                  <a:solidFill>
                    <a:srgbClr val="F7AC4B"/>
                  </a:solidFill>
                  <a:latin typeface="Aptos Black"/>
                  <a:ea typeface="Segoe UI"/>
                  <a:cs typeface="Segoe UI"/>
                </a:rPr>
                <a:t>​</a:t>
              </a:r>
            </a:p>
            <a:p>
              <a:pPr algn="ctr">
                <a:lnSpc>
                  <a:spcPts val="1650"/>
                </a:lnSpc>
              </a:pPr>
              <a:r>
                <a:rPr lang="nl-NL" sz="1200" baseline="0" dirty="0">
                  <a:solidFill>
                    <a:srgbClr val="2C2A29"/>
                  </a:solidFill>
                  <a:latin typeface="Aptos Black"/>
                  <a:ea typeface="Segoe UI"/>
                  <a:cs typeface="Segoe UI"/>
                </a:rPr>
                <a:t>waarom </a:t>
              </a:r>
              <a:r>
                <a:rPr lang="nl-NL" sz="1200" baseline="0">
                  <a:solidFill>
                    <a:srgbClr val="2C2A29"/>
                  </a:solidFill>
                  <a:latin typeface="Aptos Black"/>
                  <a:ea typeface="Segoe UI"/>
                  <a:cs typeface="Segoe UI"/>
                </a:rPr>
                <a:t>en hoe</a:t>
              </a:r>
              <a:r>
                <a:rPr lang="en-US" sz="1200">
                  <a:solidFill>
                    <a:srgbClr val="F7AC4B"/>
                  </a:solidFill>
                  <a:latin typeface="Aptos Black"/>
                  <a:ea typeface="Segoe UI"/>
                  <a:cs typeface="Segoe UI"/>
                </a:rPr>
                <a:t>​</a:t>
              </a:r>
              <a:endParaRPr lang="nl-NL" sz="1200">
                <a:solidFill>
                  <a:srgbClr val="2C2A29"/>
                </a:solidFill>
                <a:latin typeface="Aptos Black"/>
                <a:ea typeface="Segoe UI"/>
                <a:cs typeface="Segoe UI"/>
              </a:endParaRPr>
            </a:p>
            <a:p>
              <a:pPr algn="ctr">
                <a:lnSpc>
                  <a:spcPts val="1650"/>
                </a:lnSpc>
              </a:pPr>
              <a:r>
                <a:rPr lang="en-US" sz="1200" dirty="0">
                  <a:solidFill>
                    <a:srgbClr val="F7AC4B"/>
                  </a:solidFill>
                  <a:latin typeface="Aptos Black"/>
                  <a:ea typeface="Segoe UI"/>
                  <a:cs typeface="Segoe UI"/>
                </a:rPr>
                <a:t> </a:t>
              </a:r>
              <a:r>
                <a:rPr lang="nl-NL" sz="1200" baseline="0" dirty="0">
                  <a:solidFill>
                    <a:srgbClr val="2C2A29"/>
                  </a:solidFill>
                  <a:latin typeface="Aptos Black"/>
                  <a:ea typeface="Segoe UI"/>
                  <a:cs typeface="Segoe UI"/>
                </a:rPr>
                <a:t>ik</a:t>
              </a:r>
              <a:r>
                <a:rPr lang="en-US" sz="1200" dirty="0">
                  <a:solidFill>
                    <a:srgbClr val="F7AC4B"/>
                  </a:solidFill>
                  <a:latin typeface="Aptos Black"/>
                  <a:ea typeface="Segoe UI"/>
                  <a:cs typeface="Segoe UI"/>
                </a:rPr>
                <a:t>​ </a:t>
              </a:r>
              <a:r>
                <a:rPr lang="nl-NL" sz="1200" baseline="0" dirty="0">
                  <a:solidFill>
                    <a:srgbClr val="2C2A29"/>
                  </a:solidFill>
                  <a:latin typeface="Aptos Black"/>
                  <a:ea typeface="Segoe UI"/>
                  <a:cs typeface="Segoe UI"/>
                </a:rPr>
                <a:t>eet</a:t>
              </a:r>
              <a:r>
                <a:rPr lang="en-US" sz="1200" dirty="0">
                  <a:solidFill>
                    <a:srgbClr val="F7AC4B"/>
                  </a:solidFill>
                  <a:latin typeface="Aptos Black"/>
                  <a:ea typeface="Segoe UI"/>
                  <a:cs typeface="Segoe UI"/>
                </a:rPr>
                <a:t>​</a:t>
              </a:r>
              <a:endParaRPr lang="nl-NL" sz="1200">
                <a:latin typeface="Aptos Black"/>
              </a:endParaRPr>
            </a:p>
          </p:txBody>
        </p:sp>
      </p:grp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1AB03498-D530-6AEE-90EF-DAD59B732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30/09/2025</a:t>
            </a:fld>
            <a:endParaRPr lang="nl-BE"/>
          </a:p>
        </p:txBody>
      </p:sp>
      <p:sp>
        <p:nvSpPr>
          <p:cNvPr id="8" name="Tijdelijke aanduiding voor tekst 3">
            <a:extLst>
              <a:ext uri="{FF2B5EF4-FFF2-40B4-BE49-F238E27FC236}">
                <a16:creationId xmlns:a16="http://schemas.microsoft.com/office/drawing/2014/main" id="{3801B02F-7D85-5A0D-1F59-BC99F173F9A7}"/>
              </a:ext>
            </a:extLst>
          </p:cNvPr>
          <p:cNvSpPr txBox="1">
            <a:spLocks/>
          </p:cNvSpPr>
          <p:nvPr/>
        </p:nvSpPr>
        <p:spPr>
          <a:xfrm>
            <a:off x="6135685" y="2769136"/>
            <a:ext cx="2473867" cy="49557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Of ik </a:t>
            </a:r>
            <a:r>
              <a:rPr lang="nl-NL" b="1" dirty="0">
                <a:solidFill>
                  <a:schemeClr val="accent3"/>
                </a:solidFill>
                <a:cs typeface="Lucida Sans Unicode"/>
              </a:rPr>
              <a:t>gewoonte </a:t>
            </a:r>
            <a:r>
              <a:rPr lang="nl-NL" dirty="0">
                <a:solidFill>
                  <a:schemeClr val="accent3"/>
                </a:solidFill>
                <a:cs typeface="Lucida Sans Unicode"/>
              </a:rPr>
              <a:t>heb om te gaan eten bij mijn ouders</a:t>
            </a:r>
            <a:endParaRPr lang="nl-NL" dirty="0">
              <a:solidFill>
                <a:schemeClr val="accent3"/>
              </a:solidFill>
            </a:endParaRPr>
          </a:p>
          <a:p>
            <a:pPr indent="-359410">
              <a:buFont typeface="Arial"/>
              <a:buChar char="•"/>
            </a:pPr>
            <a:endParaRPr lang="nl-NL" b="1" dirty="0">
              <a:solidFill>
                <a:schemeClr val="accent2"/>
              </a:solidFill>
              <a:cs typeface="Lucida Sans Unicode"/>
            </a:endParaRPr>
          </a:p>
        </p:txBody>
      </p: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F986A1E0-A00F-978B-4079-D2E4E4D93229}"/>
              </a:ext>
            </a:extLst>
          </p:cNvPr>
          <p:cNvSpPr txBox="1">
            <a:spLocks/>
          </p:cNvSpPr>
          <p:nvPr/>
        </p:nvSpPr>
        <p:spPr>
          <a:xfrm>
            <a:off x="931250" y="911430"/>
            <a:ext cx="1634899" cy="68374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nl-NL" dirty="0">
                <a:solidFill>
                  <a:schemeClr val="tx1"/>
                </a:solidFill>
                <a:cs typeface="Lucida Sans Unicode"/>
              </a:rPr>
              <a:t>Of de </a:t>
            </a:r>
            <a:r>
              <a:rPr lang="nl-NL" b="1" dirty="0">
                <a:solidFill>
                  <a:schemeClr val="tx1"/>
                </a:solidFill>
                <a:cs typeface="Lucida Sans Unicode"/>
              </a:rPr>
              <a:t>rest van ons gezin </a:t>
            </a:r>
            <a:r>
              <a:rPr lang="nl-NL" dirty="0">
                <a:solidFill>
                  <a:schemeClr val="tx1"/>
                </a:solidFill>
                <a:cs typeface="Lucida Sans Unicode"/>
              </a:rPr>
              <a:t>ook aan tafel zit</a:t>
            </a:r>
          </a:p>
          <a:p>
            <a:pPr indent="-359410">
              <a:buFont typeface="Arial"/>
              <a:buChar char="•"/>
            </a:pPr>
            <a:endParaRPr lang="nl-NL" b="1" dirty="0">
              <a:solidFill>
                <a:schemeClr val="accent2"/>
              </a:solidFill>
              <a:cs typeface="Lucida Sans Unicode"/>
            </a:endParaRP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A00E23CC-F7A0-C4DB-DBD7-476D516402D0}"/>
              </a:ext>
            </a:extLst>
          </p:cNvPr>
          <p:cNvSpPr txBox="1">
            <a:spLocks/>
          </p:cNvSpPr>
          <p:nvPr/>
        </p:nvSpPr>
        <p:spPr>
          <a:xfrm>
            <a:off x="5782767" y="991036"/>
            <a:ext cx="1755292" cy="4816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nl-NL" dirty="0">
                <a:solidFill>
                  <a:schemeClr val="tx1"/>
                </a:solidFill>
                <a:cs typeface="Lucida Sans Unicode"/>
              </a:rPr>
              <a:t>Of ik </a:t>
            </a:r>
            <a:r>
              <a:rPr lang="nl-NL" b="1" dirty="0">
                <a:solidFill>
                  <a:schemeClr val="tx1"/>
                </a:solidFill>
                <a:cs typeface="Lucida Sans Unicode"/>
              </a:rPr>
              <a:t>geld </a:t>
            </a:r>
            <a:r>
              <a:rPr lang="nl-NL" dirty="0">
                <a:solidFill>
                  <a:schemeClr val="tx1"/>
                </a:solidFill>
                <a:cs typeface="Lucida Sans Unicode"/>
              </a:rPr>
              <a:t>heb om het te kopen</a:t>
            </a:r>
          </a:p>
          <a:p>
            <a:pPr indent="-359410">
              <a:buFont typeface="Arial"/>
              <a:buChar char="•"/>
            </a:pPr>
            <a:endParaRPr lang="nl-NL" b="1" dirty="0">
              <a:solidFill>
                <a:schemeClr val="accent2"/>
              </a:solidFill>
              <a:cs typeface="Lucida Sans Unicode"/>
            </a:endParaRPr>
          </a:p>
        </p:txBody>
      </p:sp>
      <p:sp>
        <p:nvSpPr>
          <p:cNvPr id="14" name="Tijdelijke aanduiding voor tekst 3">
            <a:extLst>
              <a:ext uri="{FF2B5EF4-FFF2-40B4-BE49-F238E27FC236}">
                <a16:creationId xmlns:a16="http://schemas.microsoft.com/office/drawing/2014/main" id="{2C80AAD2-464A-0270-F725-6781F8A88DDC}"/>
              </a:ext>
            </a:extLst>
          </p:cNvPr>
          <p:cNvSpPr txBox="1">
            <a:spLocks/>
          </p:cNvSpPr>
          <p:nvPr/>
        </p:nvSpPr>
        <p:spPr>
          <a:xfrm>
            <a:off x="3926514" y="4255706"/>
            <a:ext cx="1952996" cy="52344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Of ik nog </a:t>
            </a:r>
            <a:r>
              <a:rPr lang="nl-NL" b="1" dirty="0">
                <a:solidFill>
                  <a:schemeClr val="accent3"/>
                </a:solidFill>
                <a:cs typeface="Lucida Sans Unicode"/>
              </a:rPr>
              <a:t>energie</a:t>
            </a:r>
            <a:r>
              <a:rPr lang="nl-NL" dirty="0">
                <a:solidFill>
                  <a:schemeClr val="accent3"/>
                </a:solidFill>
                <a:cs typeface="Lucida Sans Unicode"/>
              </a:rPr>
              <a:t>, </a:t>
            </a:r>
            <a:r>
              <a:rPr lang="nl-NL" b="1" dirty="0">
                <a:solidFill>
                  <a:schemeClr val="accent3"/>
                </a:solidFill>
                <a:cs typeface="Lucida Sans Unicode"/>
              </a:rPr>
              <a:t>motivatie</a:t>
            </a:r>
            <a:r>
              <a:rPr lang="nl-NL" dirty="0">
                <a:solidFill>
                  <a:schemeClr val="accent3"/>
                </a:solidFill>
                <a:cs typeface="Lucida Sans Unicode"/>
              </a:rPr>
              <a:t>, heb om te koken</a:t>
            </a:r>
          </a:p>
          <a:p>
            <a:pPr indent="-359410">
              <a:buFont typeface="Arial"/>
              <a:buChar char="•"/>
            </a:pPr>
            <a:endParaRPr lang="nl-NL" dirty="0">
              <a:solidFill>
                <a:srgbClr val="2C2A29"/>
              </a:solidFill>
              <a:cs typeface="Lucida Sans Unicode"/>
            </a:endParaRPr>
          </a:p>
        </p:txBody>
      </p:sp>
      <p:sp>
        <p:nvSpPr>
          <p:cNvPr id="16" name="Tijdelijke aanduiding voor tekst 3">
            <a:extLst>
              <a:ext uri="{FF2B5EF4-FFF2-40B4-BE49-F238E27FC236}">
                <a16:creationId xmlns:a16="http://schemas.microsoft.com/office/drawing/2014/main" id="{1700AAFF-B56B-94F9-B57A-B2EC93E9003D}"/>
              </a:ext>
            </a:extLst>
          </p:cNvPr>
          <p:cNvSpPr txBox="1">
            <a:spLocks/>
          </p:cNvSpPr>
          <p:nvPr/>
        </p:nvSpPr>
        <p:spPr>
          <a:xfrm>
            <a:off x="1009265" y="3536375"/>
            <a:ext cx="1474324" cy="35618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nl-NL" dirty="0">
                <a:solidFill>
                  <a:schemeClr val="accent2"/>
                </a:solidFill>
                <a:cs typeface="Lucida Sans Unicode"/>
              </a:rPr>
              <a:t>Of ik </a:t>
            </a:r>
            <a:r>
              <a:rPr lang="nl-NL" b="1" dirty="0">
                <a:solidFill>
                  <a:schemeClr val="accent2"/>
                </a:solidFill>
                <a:cs typeface="Lucida Sans Unicode"/>
              </a:rPr>
              <a:t>weet </a:t>
            </a:r>
            <a:r>
              <a:rPr lang="nl-NL" dirty="0">
                <a:solidFill>
                  <a:schemeClr val="accent2"/>
                </a:solidFill>
                <a:cs typeface="Lucida Sans Unicode"/>
              </a:rPr>
              <a:t>hoe ik het kan </a:t>
            </a:r>
            <a:r>
              <a:rPr lang="nl-NL" b="1" dirty="0">
                <a:solidFill>
                  <a:schemeClr val="accent2"/>
                </a:solidFill>
                <a:cs typeface="Lucida Sans Unicode"/>
              </a:rPr>
              <a:t>maken</a:t>
            </a:r>
            <a:endParaRPr lang="nl-NL" dirty="0">
              <a:solidFill>
                <a:schemeClr val="accent2"/>
              </a:solidFill>
            </a:endParaRPr>
          </a:p>
          <a:p>
            <a:pPr indent="-359410">
              <a:buFont typeface="Arial"/>
              <a:buChar char="•"/>
            </a:pPr>
            <a:endParaRPr lang="nl-NL" dirty="0">
              <a:cs typeface="Lucida Sans Unicode"/>
            </a:endParaRPr>
          </a:p>
        </p:txBody>
      </p:sp>
      <p:sp>
        <p:nvSpPr>
          <p:cNvPr id="18" name="Tijdelijke aanduiding voor tekst 3">
            <a:extLst>
              <a:ext uri="{FF2B5EF4-FFF2-40B4-BE49-F238E27FC236}">
                <a16:creationId xmlns:a16="http://schemas.microsoft.com/office/drawing/2014/main" id="{95F50728-F130-8406-3287-948BBAC40FBF}"/>
              </a:ext>
            </a:extLst>
          </p:cNvPr>
          <p:cNvSpPr txBox="1">
            <a:spLocks/>
          </p:cNvSpPr>
          <p:nvPr/>
        </p:nvSpPr>
        <p:spPr>
          <a:xfrm>
            <a:off x="5460802" y="3796101"/>
            <a:ext cx="2399222" cy="363150"/>
          </a:xfrm>
          <a:prstGeom prst="rect">
            <a:avLst/>
          </a:prstGeom>
          <a:solidFill>
            <a:schemeClr val="bg2"/>
          </a:solidFill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Of ik het </a:t>
            </a:r>
            <a:r>
              <a:rPr lang="nl-NL" b="1" dirty="0">
                <a:solidFill>
                  <a:schemeClr val="accent3"/>
                </a:solidFill>
                <a:cs typeface="Lucida Sans Unicode"/>
              </a:rPr>
              <a:t>lust</a:t>
            </a:r>
            <a:endParaRPr lang="nl-NL" dirty="0">
              <a:solidFill>
                <a:schemeClr val="accent3"/>
              </a:solidFill>
            </a:endParaRP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823C338E-916D-4EF4-A600-C67C50326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541" y="288153"/>
            <a:ext cx="8244000" cy="360000"/>
          </a:xfrm>
        </p:spPr>
        <p:txBody>
          <a:bodyPr/>
          <a:lstStyle/>
          <a:p>
            <a:r>
              <a:rPr lang="nl-NL" dirty="0">
                <a:cs typeface="Lucida Sans Unicode"/>
              </a:rPr>
              <a:t>Invloed van context, competenties en drijfveren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030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  <p:bldP spid="18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142E3-35ED-6A64-53D4-0A08065122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CD17D49E-8C33-BAC6-3109-182B3A8DD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30/09/2025</a:t>
            </a:fld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0E340E9-23E4-231F-E00A-9D4440C855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6644" y="1308410"/>
            <a:ext cx="5478966" cy="3178449"/>
          </a:xfrm>
        </p:spPr>
        <p:txBody>
          <a:bodyPr vert="horz" lIns="0" tIns="0" rIns="0" bIns="0" rtlCol="0" anchor="t">
            <a:noAutofit/>
          </a:bodyPr>
          <a:lstStyle/>
          <a:p>
            <a:pPr indent="0" fontAlgn="base">
              <a:buNone/>
            </a:pPr>
            <a:r>
              <a:rPr lang="nl-NL" b="0" i="0" dirty="0">
                <a:solidFill>
                  <a:srgbClr val="000000"/>
                </a:solidFill>
                <a:effectLst/>
                <a:latin typeface="Aptos"/>
              </a:rPr>
              <a:t>Thuis werd er niet zo gezond gegeten. David at vooral </a:t>
            </a:r>
            <a:r>
              <a:rPr lang="nl-NL" b="0" i="0" dirty="0" err="1">
                <a:solidFill>
                  <a:srgbClr val="000000"/>
                </a:solidFill>
                <a:effectLst/>
                <a:latin typeface="Aptos"/>
              </a:rPr>
              <a:t>noodles</a:t>
            </a:r>
            <a:r>
              <a:rPr lang="nl-NL" b="0" i="0" dirty="0">
                <a:solidFill>
                  <a:srgbClr val="000000"/>
                </a:solidFill>
                <a:effectLst/>
                <a:latin typeface="Aptos"/>
              </a:rPr>
              <a:t> die zijn broer voor hem maakte. In de leefgroep eten ze veel vaker en andere dingen</a:t>
            </a:r>
            <a:r>
              <a:rPr lang="nl-NL" dirty="0">
                <a:solidFill>
                  <a:srgbClr val="000000"/>
                </a:solidFill>
                <a:latin typeface="Aptos"/>
              </a:rPr>
              <a:t>. Die smaken anders en verwarren hem.</a:t>
            </a:r>
            <a:endParaRPr lang="nl-NL" b="0" i="0" dirty="0">
              <a:solidFill>
                <a:srgbClr val="000000"/>
              </a:solidFill>
              <a:effectLst/>
              <a:latin typeface="Aptos"/>
            </a:endParaRPr>
          </a:p>
          <a:p>
            <a:pPr indent="0" algn="l" rtl="0" fontAlgn="base">
              <a:buNone/>
            </a:pPr>
            <a:r>
              <a:rPr lang="nl-NL" b="0" i="0" dirty="0">
                <a:solidFill>
                  <a:srgbClr val="000000"/>
                </a:solidFill>
                <a:effectLst/>
                <a:latin typeface="Aptos"/>
              </a:rPr>
              <a:t>David wil niet proeven van de nieuwe dingen op zijn bord. Hij mist de </a:t>
            </a:r>
            <a:r>
              <a:rPr lang="nl-NL" b="0" i="0" dirty="0" err="1">
                <a:solidFill>
                  <a:srgbClr val="000000"/>
                </a:solidFill>
                <a:effectLst/>
                <a:latin typeface="Aptos"/>
              </a:rPr>
              <a:t>noodles</a:t>
            </a:r>
            <a:r>
              <a:rPr lang="nl-NL" b="0" i="0" dirty="0">
                <a:solidFill>
                  <a:srgbClr val="000000"/>
                </a:solidFill>
                <a:effectLst/>
                <a:latin typeface="Aptos"/>
              </a:rPr>
              <a:t> en zijn bed, zijn ouders en zijn leven vroeger. </a:t>
            </a:r>
          </a:p>
          <a:p>
            <a:pPr indent="0" algn="l" rtl="0" fontAlgn="base">
              <a:buNone/>
            </a:pPr>
            <a:r>
              <a:rPr lang="nl-NL" b="0" i="0" dirty="0">
                <a:solidFill>
                  <a:srgbClr val="000000"/>
                </a:solidFill>
                <a:effectLst/>
                <a:latin typeface="Aptos"/>
              </a:rPr>
              <a:t>In de leefgroep heeft David een goede band met Sonja van logistiek. </a:t>
            </a:r>
            <a:r>
              <a:rPr lang="nl-NL" dirty="0">
                <a:solidFill>
                  <a:srgbClr val="000000"/>
                </a:solidFill>
                <a:latin typeface="Aptos"/>
              </a:rPr>
              <a:t>H</a:t>
            </a:r>
            <a:r>
              <a:rPr lang="nl-NL" b="0" i="0" dirty="0">
                <a:solidFill>
                  <a:srgbClr val="000000"/>
                </a:solidFill>
                <a:effectLst/>
                <a:latin typeface="Aptos"/>
              </a:rPr>
              <a:t>ij praat graag met haar terwijl ze werkt. Ze zet alles klaar, begint groenten te snijden, proeft of iets gaar is, ... </a:t>
            </a:r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402D338B-6DA7-498A-A2D2-3A1AEDF2400B}"/>
              </a:ext>
            </a:extLst>
          </p:cNvPr>
          <p:cNvSpPr txBox="1">
            <a:spLocks/>
          </p:cNvSpPr>
          <p:nvPr/>
        </p:nvSpPr>
        <p:spPr>
          <a:xfrm>
            <a:off x="6876585" y="1388799"/>
            <a:ext cx="1382751" cy="24829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nl-NL" dirty="0">
                <a:solidFill>
                  <a:schemeClr val="tx1"/>
                </a:solidFill>
                <a:cs typeface="Lucida Sans Unicode"/>
              </a:rPr>
              <a:t>Aanbod thuis</a:t>
            </a:r>
            <a:endParaRPr lang="nl-NL" b="1" dirty="0">
              <a:solidFill>
                <a:schemeClr val="accent2"/>
              </a:solidFill>
              <a:cs typeface="Lucida Sans Unicode"/>
            </a:endParaRPr>
          </a:p>
        </p:txBody>
      </p:sp>
      <p:sp>
        <p:nvSpPr>
          <p:cNvPr id="6" name="Tijdelijke aanduiding voor tekst 3">
            <a:extLst>
              <a:ext uri="{FF2B5EF4-FFF2-40B4-BE49-F238E27FC236}">
                <a16:creationId xmlns:a16="http://schemas.microsoft.com/office/drawing/2014/main" id="{7D404612-DE50-4B67-8FEF-C09D5707F5D9}"/>
              </a:ext>
            </a:extLst>
          </p:cNvPr>
          <p:cNvSpPr txBox="1">
            <a:spLocks/>
          </p:cNvSpPr>
          <p:nvPr/>
        </p:nvSpPr>
        <p:spPr>
          <a:xfrm>
            <a:off x="5930589" y="2311423"/>
            <a:ext cx="2862145" cy="24829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buNone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Staat negatief tegenover alles wat niet van thuis komt</a:t>
            </a:r>
            <a:endParaRPr lang="nl-NL" b="1" dirty="0">
              <a:solidFill>
                <a:schemeClr val="accent3"/>
              </a:solidFill>
              <a:cs typeface="Lucida Sans Unicode"/>
            </a:endParaRPr>
          </a:p>
        </p:txBody>
      </p:sp>
      <p:sp>
        <p:nvSpPr>
          <p:cNvPr id="7" name="Tijdelijke aanduiding voor tekst 3">
            <a:extLst>
              <a:ext uri="{FF2B5EF4-FFF2-40B4-BE49-F238E27FC236}">
                <a16:creationId xmlns:a16="http://schemas.microsoft.com/office/drawing/2014/main" id="{DF9898AB-7E0C-4CF0-9E21-56CD8B2FFE2D}"/>
              </a:ext>
            </a:extLst>
          </p:cNvPr>
          <p:cNvSpPr txBox="1">
            <a:spLocks/>
          </p:cNvSpPr>
          <p:nvPr/>
        </p:nvSpPr>
        <p:spPr>
          <a:xfrm>
            <a:off x="5930588" y="3044577"/>
            <a:ext cx="2981093" cy="31536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nl-NL" dirty="0">
                <a:solidFill>
                  <a:schemeClr val="accent2"/>
                </a:solidFill>
                <a:cs typeface="Lucida Sans Unicode"/>
              </a:rPr>
              <a:t>Begint te weten hoe je kookt</a:t>
            </a:r>
            <a:endParaRPr lang="nl-NL" b="1" dirty="0">
              <a:solidFill>
                <a:schemeClr val="accent3"/>
              </a:solidFill>
              <a:cs typeface="Lucida Sans Unicode"/>
            </a:endParaRPr>
          </a:p>
        </p:txBody>
      </p: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B31B5AF8-5B21-47AD-9928-7EA443B801BF}"/>
              </a:ext>
            </a:extLst>
          </p:cNvPr>
          <p:cNvSpPr txBox="1">
            <a:spLocks/>
          </p:cNvSpPr>
          <p:nvPr/>
        </p:nvSpPr>
        <p:spPr>
          <a:xfrm>
            <a:off x="5755887" y="3359943"/>
            <a:ext cx="3440152" cy="31536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buNone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Positiever tegenover gezond eten door Sonja</a:t>
            </a:r>
            <a:endParaRPr lang="nl-NL" b="1" dirty="0">
              <a:solidFill>
                <a:schemeClr val="accent3"/>
              </a:solidFill>
              <a:cs typeface="Lucida Sans Unicode"/>
            </a:endParaRP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E72EB3DA-12D4-4D58-AE54-4CCA13487D01}"/>
              </a:ext>
            </a:extLst>
          </p:cNvPr>
          <p:cNvSpPr txBox="1">
            <a:spLocks/>
          </p:cNvSpPr>
          <p:nvPr/>
        </p:nvSpPr>
        <p:spPr>
          <a:xfrm>
            <a:off x="390527" y="114134"/>
            <a:ext cx="8244000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2000" dirty="0"/>
              <a:t>Jullie acties veranderen de mogelijkheden om gezond te eten. </a:t>
            </a:r>
          </a:p>
        </p:txBody>
      </p:sp>
      <p:sp>
        <p:nvSpPr>
          <p:cNvPr id="16" name="Tijdelijke aanduiding voor tekst 3">
            <a:extLst>
              <a:ext uri="{FF2B5EF4-FFF2-40B4-BE49-F238E27FC236}">
                <a16:creationId xmlns:a16="http://schemas.microsoft.com/office/drawing/2014/main" id="{C66AF557-5634-4F53-A24D-342081B8E352}"/>
              </a:ext>
            </a:extLst>
          </p:cNvPr>
          <p:cNvSpPr txBox="1">
            <a:spLocks/>
          </p:cNvSpPr>
          <p:nvPr/>
        </p:nvSpPr>
        <p:spPr>
          <a:xfrm>
            <a:off x="5930587" y="1618484"/>
            <a:ext cx="3355590" cy="24829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nl-NL" dirty="0">
                <a:solidFill>
                  <a:schemeClr val="tx1"/>
                </a:solidFill>
                <a:cs typeface="Lucida Sans Unicode"/>
              </a:rPr>
              <a:t>Aanbod leefgroep gevarieerder</a:t>
            </a:r>
            <a:endParaRPr lang="nl-NL" b="1" dirty="0">
              <a:solidFill>
                <a:schemeClr val="accent2"/>
              </a:solidFill>
              <a:cs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val="175111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142E3-35ED-6A64-53D4-0A08065122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CD17D49E-8C33-BAC6-3109-182B3A8DD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30/09/2025</a:t>
            </a:fld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0E340E9-23E4-231F-E00A-9D4440C855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6644" y="347756"/>
            <a:ext cx="5478966" cy="4139103"/>
          </a:xfrm>
        </p:spPr>
        <p:txBody>
          <a:bodyPr vert="horz" lIns="0" tIns="0" rIns="0" bIns="0" rtlCol="0" anchor="t">
            <a:noAutofit/>
          </a:bodyPr>
          <a:lstStyle/>
          <a:p>
            <a:pPr indent="0" fontAlgn="base">
              <a:buNone/>
            </a:pPr>
            <a:endParaRPr lang="nl-NL" dirty="0">
              <a:solidFill>
                <a:srgbClr val="000000"/>
              </a:solidFill>
              <a:latin typeface="Aptos"/>
            </a:endParaRPr>
          </a:p>
          <a:p>
            <a:pPr indent="0" fontAlgn="base">
              <a:buNone/>
            </a:pPr>
            <a:endParaRPr lang="nl-NL" dirty="0">
              <a:solidFill>
                <a:srgbClr val="000000"/>
              </a:solidFill>
              <a:latin typeface="Aptos"/>
            </a:endParaRPr>
          </a:p>
          <a:p>
            <a:pPr indent="0" fontAlgn="base">
              <a:buNone/>
            </a:pPr>
            <a:r>
              <a:rPr lang="nl-NL" dirty="0">
                <a:solidFill>
                  <a:srgbClr val="000000"/>
                </a:solidFill>
                <a:latin typeface="Aptos"/>
              </a:rPr>
              <a:t>Hij eet niet mee. De begeleiding ziet vanwaar het komt en geeft het even tijd, ze laten hem kiezen om mee te eten. </a:t>
            </a:r>
          </a:p>
          <a:p>
            <a:pPr indent="0" fontAlgn="base">
              <a:buNone/>
            </a:pPr>
            <a:r>
              <a:rPr lang="nl-NL" b="0" i="0" dirty="0">
                <a:solidFill>
                  <a:srgbClr val="000000"/>
                </a:solidFill>
                <a:effectLst/>
                <a:latin typeface="Aptos"/>
              </a:rPr>
              <a:t>David ziet zijn broer in de leefgroep wel mee eten met de groep. Hij proeft voorzichtig ook. De maanden daarop eet David </a:t>
            </a:r>
            <a:r>
              <a:rPr lang="nl-NL" dirty="0">
                <a:solidFill>
                  <a:srgbClr val="000000"/>
                </a:solidFill>
                <a:latin typeface="Aptos"/>
              </a:rPr>
              <a:t>vaker mee, Sonja vraagt haar leidinggevende of David soms mee mag naar de winkel. Er ontstaat zelfs het plan dat David, zijn broer en Sonja koken voor hun ouders. </a:t>
            </a:r>
            <a:r>
              <a:rPr lang="nl-NL" b="0" i="0" dirty="0">
                <a:solidFill>
                  <a:srgbClr val="000000"/>
                </a:solidFill>
                <a:effectLst/>
                <a:latin typeface="Aptos"/>
              </a:rPr>
              <a:t>Hij wil tonen wat hij kan en dat ze trots zijn.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6A46B590-D442-4A53-9D9C-BD8680E486A7}"/>
              </a:ext>
            </a:extLst>
          </p:cNvPr>
          <p:cNvSpPr txBox="1">
            <a:spLocks/>
          </p:cNvSpPr>
          <p:nvPr/>
        </p:nvSpPr>
        <p:spPr>
          <a:xfrm>
            <a:off x="6223304" y="1282097"/>
            <a:ext cx="2279498" cy="24829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buNone/>
            </a:pPr>
            <a:r>
              <a:rPr lang="nl-NL" dirty="0">
                <a:solidFill>
                  <a:schemeClr val="tx1"/>
                </a:solidFill>
                <a:cs typeface="Lucida Sans Unicode"/>
              </a:rPr>
              <a:t>Sociale norm in gezin en in leefgroep</a:t>
            </a:r>
            <a:endParaRPr lang="nl-NL" b="1" dirty="0">
              <a:solidFill>
                <a:schemeClr val="accent2"/>
              </a:solidFill>
              <a:cs typeface="Lucida Sans Unicode"/>
            </a:endParaRPr>
          </a:p>
        </p:txBody>
      </p:sp>
      <p:sp>
        <p:nvSpPr>
          <p:cNvPr id="13" name="Tijdelijke aanduiding voor tekst 3">
            <a:extLst>
              <a:ext uri="{FF2B5EF4-FFF2-40B4-BE49-F238E27FC236}">
                <a16:creationId xmlns:a16="http://schemas.microsoft.com/office/drawing/2014/main" id="{7FABA8E8-914A-4BE8-8E3A-2E4AAF834CD8}"/>
              </a:ext>
            </a:extLst>
          </p:cNvPr>
          <p:cNvSpPr txBox="1">
            <a:spLocks/>
          </p:cNvSpPr>
          <p:nvPr/>
        </p:nvSpPr>
        <p:spPr>
          <a:xfrm>
            <a:off x="5976116" y="3149086"/>
            <a:ext cx="2653528" cy="24477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nl-NL" dirty="0">
                <a:solidFill>
                  <a:schemeClr val="accent3"/>
                </a:solidFill>
                <a:cs typeface="Lucida Sans Unicode"/>
              </a:rPr>
              <a:t>Geloof in zichzelf als kok</a:t>
            </a:r>
            <a:endParaRPr lang="nl-NL" b="1" dirty="0">
              <a:solidFill>
                <a:schemeClr val="accent3"/>
              </a:solidFill>
              <a:cs typeface="Lucida Sans Unicode"/>
            </a:endParaRPr>
          </a:p>
        </p:txBody>
      </p:sp>
      <p:sp>
        <p:nvSpPr>
          <p:cNvPr id="14" name="Tijdelijke aanduiding voor tekst 3">
            <a:extLst>
              <a:ext uri="{FF2B5EF4-FFF2-40B4-BE49-F238E27FC236}">
                <a16:creationId xmlns:a16="http://schemas.microsoft.com/office/drawing/2014/main" id="{C9FE13E9-5484-420D-A2CF-6E36EED8859F}"/>
              </a:ext>
            </a:extLst>
          </p:cNvPr>
          <p:cNvSpPr txBox="1">
            <a:spLocks/>
          </p:cNvSpPr>
          <p:nvPr/>
        </p:nvSpPr>
        <p:spPr>
          <a:xfrm>
            <a:off x="6155933" y="2586655"/>
            <a:ext cx="2473711" cy="31536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nl-NL" dirty="0">
                <a:solidFill>
                  <a:schemeClr val="accent2"/>
                </a:solidFill>
                <a:cs typeface="Lucida Sans Unicode"/>
              </a:rPr>
              <a:t>Oefent vaardigheden om te koken met Sonja</a:t>
            </a:r>
            <a:endParaRPr lang="nl-NL" b="1" dirty="0">
              <a:solidFill>
                <a:schemeClr val="accent3"/>
              </a:solidFill>
              <a:cs typeface="Lucida Sans Unicode"/>
            </a:endParaRP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E72EB3DA-12D4-4D58-AE54-4CCA13487D01}"/>
              </a:ext>
            </a:extLst>
          </p:cNvPr>
          <p:cNvSpPr txBox="1">
            <a:spLocks/>
          </p:cNvSpPr>
          <p:nvPr/>
        </p:nvSpPr>
        <p:spPr>
          <a:xfrm>
            <a:off x="390527" y="114134"/>
            <a:ext cx="8244000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2000" dirty="0"/>
              <a:t>Jullie acties veranderen de mogelijkheden om gezond te eten. </a:t>
            </a:r>
          </a:p>
        </p:txBody>
      </p:sp>
      <p:sp>
        <p:nvSpPr>
          <p:cNvPr id="18" name="Tijdelijke aanduiding voor tekst 3">
            <a:extLst>
              <a:ext uri="{FF2B5EF4-FFF2-40B4-BE49-F238E27FC236}">
                <a16:creationId xmlns:a16="http://schemas.microsoft.com/office/drawing/2014/main" id="{AB0297F9-C5E3-4A50-90D0-7E122F47B04F}"/>
              </a:ext>
            </a:extLst>
          </p:cNvPr>
          <p:cNvSpPr txBox="1">
            <a:spLocks/>
          </p:cNvSpPr>
          <p:nvPr/>
        </p:nvSpPr>
        <p:spPr>
          <a:xfrm>
            <a:off x="6223304" y="2169010"/>
            <a:ext cx="1977951" cy="24829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buNone/>
            </a:pPr>
            <a:r>
              <a:rPr lang="nl-NL" dirty="0">
                <a:solidFill>
                  <a:schemeClr val="tx1"/>
                </a:solidFill>
                <a:cs typeface="Lucida Sans Unicode"/>
              </a:rPr>
              <a:t>Afspraak in team over activiteit</a:t>
            </a:r>
            <a:endParaRPr lang="nl-NL" b="1" dirty="0">
              <a:solidFill>
                <a:schemeClr val="accent2"/>
              </a:solidFill>
              <a:cs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val="82845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E2B16D-DFCD-E481-7D85-2C7462343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4E5F8A1-557E-3B03-AB90-6A015A38C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30/09/2025</a:t>
            </a:fld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F8E97D2-B32D-71EB-D82E-1508EFB288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6644" y="579863"/>
            <a:ext cx="5478966" cy="4211794"/>
          </a:xfrm>
        </p:spPr>
        <p:txBody>
          <a:bodyPr vert="horz" lIns="0" tIns="0" rIns="0" bIns="0" rtlCol="0" anchor="t">
            <a:noAutofit/>
          </a:bodyPr>
          <a:lstStyle/>
          <a:p>
            <a:pPr indent="0" algn="l" rtl="0" fontAlgn="base">
              <a:buNone/>
            </a:pPr>
            <a:r>
              <a:rPr lang="nl-NL" sz="1400" b="0" i="0" dirty="0">
                <a:solidFill>
                  <a:srgbClr val="000000"/>
                </a:solidFill>
                <a:effectLst/>
                <a:latin typeface="Aptos"/>
              </a:rPr>
              <a:t>Thuis werd er niet zo gezond gegeten. David at vooral </a:t>
            </a:r>
            <a:r>
              <a:rPr lang="nl-NL" sz="1400" b="0" i="0" dirty="0" err="1">
                <a:solidFill>
                  <a:srgbClr val="000000"/>
                </a:solidFill>
                <a:effectLst/>
                <a:latin typeface="Aptos"/>
              </a:rPr>
              <a:t>noodles</a:t>
            </a:r>
            <a:r>
              <a:rPr lang="nl-NL" sz="1400" b="0" i="0" dirty="0">
                <a:solidFill>
                  <a:srgbClr val="000000"/>
                </a:solidFill>
                <a:effectLst/>
                <a:latin typeface="Aptos"/>
              </a:rPr>
              <a:t> die zijn broer voor hem maakte. In de leefgroep eten ze veel vaker en andere dingen. Die smaken anders en verwarren hem.</a:t>
            </a:r>
          </a:p>
          <a:p>
            <a:pPr indent="0" algn="l" rtl="0" fontAlgn="base">
              <a:buNone/>
            </a:pPr>
            <a:r>
              <a:rPr lang="nl-NL" sz="1400" b="0" i="0" dirty="0">
                <a:solidFill>
                  <a:srgbClr val="000000"/>
                </a:solidFill>
                <a:effectLst/>
                <a:latin typeface="Aptos"/>
              </a:rPr>
              <a:t>David wil niet proeven van de nieuwe dingen op zijn bord. Hij mist de </a:t>
            </a:r>
            <a:r>
              <a:rPr lang="nl-NL" sz="1400" b="0" i="0" dirty="0" err="1">
                <a:solidFill>
                  <a:srgbClr val="000000"/>
                </a:solidFill>
                <a:effectLst/>
                <a:latin typeface="Aptos"/>
              </a:rPr>
              <a:t>noodles</a:t>
            </a:r>
            <a:r>
              <a:rPr lang="nl-NL" sz="1400" b="0" i="0" dirty="0">
                <a:solidFill>
                  <a:srgbClr val="000000"/>
                </a:solidFill>
                <a:effectLst/>
                <a:latin typeface="Aptos"/>
              </a:rPr>
              <a:t> en zijn bed, zijn ouders en zijn leven vroeger. </a:t>
            </a:r>
          </a:p>
          <a:p>
            <a:pPr indent="0" algn="l" rtl="0" fontAlgn="base">
              <a:buNone/>
            </a:pPr>
            <a:r>
              <a:rPr lang="nl-NL" sz="1400" b="0" i="0" dirty="0">
                <a:solidFill>
                  <a:srgbClr val="000000"/>
                </a:solidFill>
                <a:effectLst/>
                <a:latin typeface="Aptos"/>
              </a:rPr>
              <a:t>In de leefgroep heeft David een goede band met Sonja van logistiek. </a:t>
            </a:r>
            <a:r>
              <a:rPr lang="nl-NL" sz="1400" dirty="0">
                <a:solidFill>
                  <a:srgbClr val="000000"/>
                </a:solidFill>
                <a:latin typeface="Aptos"/>
              </a:rPr>
              <a:t>H</a:t>
            </a:r>
            <a:r>
              <a:rPr lang="nl-NL" sz="1400" b="0" i="0" dirty="0">
                <a:solidFill>
                  <a:srgbClr val="000000"/>
                </a:solidFill>
                <a:effectLst/>
                <a:latin typeface="Aptos"/>
              </a:rPr>
              <a:t>ij praat graag met haar terwijl ze werkt. Ze zet alles klaar, begint groenten te snijden, proeft of iets gaar is, ... </a:t>
            </a:r>
          </a:p>
          <a:p>
            <a:pPr indent="0" algn="l" rtl="0" fontAlgn="base">
              <a:buNone/>
            </a:pPr>
            <a:r>
              <a:rPr lang="nl-NL" sz="1400" dirty="0">
                <a:solidFill>
                  <a:srgbClr val="000000"/>
                </a:solidFill>
                <a:latin typeface="Aptos"/>
              </a:rPr>
              <a:t>Hij eet niet mee. De begeleiding ziet vanwaar het komt en geeft het even tijd, ze laten hem kiezen om mee te eten. </a:t>
            </a:r>
          </a:p>
          <a:p>
            <a:pPr indent="0" algn="l" rtl="0" fontAlgn="base">
              <a:buNone/>
            </a:pPr>
            <a:r>
              <a:rPr lang="nl-NL" sz="1400" b="0" i="0" dirty="0">
                <a:solidFill>
                  <a:srgbClr val="000000"/>
                </a:solidFill>
                <a:effectLst/>
                <a:latin typeface="Aptos"/>
              </a:rPr>
              <a:t>David ziet zijn broer in de leefgroep wel mee eten met de groep. Hij proeft voorzichtig ook. De maanden daarop eet David </a:t>
            </a:r>
            <a:r>
              <a:rPr lang="nl-NL" sz="1400" dirty="0">
                <a:solidFill>
                  <a:srgbClr val="000000"/>
                </a:solidFill>
                <a:latin typeface="Aptos"/>
              </a:rPr>
              <a:t>vaker mee, Sonja vraagt haar leidinggevende of David soms mee mag naar de winkel. Er ontstaat zelfs het plan dat David, zijn broer en Sonja koken voor hun ouders. </a:t>
            </a:r>
            <a:r>
              <a:rPr lang="nl-NL" sz="1400" b="0" i="0" dirty="0">
                <a:solidFill>
                  <a:srgbClr val="000000"/>
                </a:solidFill>
                <a:effectLst/>
                <a:latin typeface="Aptos"/>
              </a:rPr>
              <a:t>Hij wil tonen wat hij kan en dat ze trots zijn.</a:t>
            </a:r>
          </a:p>
        </p:txBody>
      </p:sp>
      <p:sp>
        <p:nvSpPr>
          <p:cNvPr id="6" name="Tijdelijke aanduiding voor tekst 3">
            <a:extLst>
              <a:ext uri="{FF2B5EF4-FFF2-40B4-BE49-F238E27FC236}">
                <a16:creationId xmlns:a16="http://schemas.microsoft.com/office/drawing/2014/main" id="{8BEBC471-8535-1FBB-226E-449A1E393D87}"/>
              </a:ext>
            </a:extLst>
          </p:cNvPr>
          <p:cNvSpPr txBox="1">
            <a:spLocks/>
          </p:cNvSpPr>
          <p:nvPr/>
        </p:nvSpPr>
        <p:spPr>
          <a:xfrm>
            <a:off x="5930589" y="1513369"/>
            <a:ext cx="2862145" cy="24829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>
              <a:buNone/>
            </a:pPr>
            <a:r>
              <a:rPr lang="nl-NL" dirty="0">
                <a:solidFill>
                  <a:srgbClr val="000000"/>
                </a:solidFill>
                <a:latin typeface="Aptos"/>
              </a:rPr>
              <a:t>Behoefte aan </a:t>
            </a:r>
            <a:r>
              <a:rPr lang="nl-NL" b="1" dirty="0">
                <a:solidFill>
                  <a:srgbClr val="000000"/>
                </a:solidFill>
                <a:latin typeface="Aptos"/>
              </a:rPr>
              <a:t>verbondenheid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A3770C9A-4417-5D04-5CAE-111E52A733CD}"/>
              </a:ext>
            </a:extLst>
          </p:cNvPr>
          <p:cNvSpPr txBox="1">
            <a:spLocks/>
          </p:cNvSpPr>
          <p:nvPr/>
        </p:nvSpPr>
        <p:spPr>
          <a:xfrm>
            <a:off x="6198967" y="3101806"/>
            <a:ext cx="2593768" cy="24829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>
              <a:buNone/>
            </a:pPr>
            <a:r>
              <a:rPr lang="nl-NL" dirty="0">
                <a:solidFill>
                  <a:srgbClr val="000000"/>
                </a:solidFill>
                <a:latin typeface="Aptos"/>
              </a:rPr>
              <a:t>Behoefte aan </a:t>
            </a:r>
            <a:r>
              <a:rPr lang="nl-NL" b="1" dirty="0">
                <a:solidFill>
                  <a:srgbClr val="000000"/>
                </a:solidFill>
                <a:latin typeface="Aptos"/>
              </a:rPr>
              <a:t>autonomie</a:t>
            </a:r>
          </a:p>
        </p:txBody>
      </p:sp>
      <p:sp>
        <p:nvSpPr>
          <p:cNvPr id="13" name="Tijdelijke aanduiding voor tekst 3">
            <a:extLst>
              <a:ext uri="{FF2B5EF4-FFF2-40B4-BE49-F238E27FC236}">
                <a16:creationId xmlns:a16="http://schemas.microsoft.com/office/drawing/2014/main" id="{A4605C89-7A0A-D5C7-8896-82EAE5156DC4}"/>
              </a:ext>
            </a:extLst>
          </p:cNvPr>
          <p:cNvSpPr txBox="1">
            <a:spLocks/>
          </p:cNvSpPr>
          <p:nvPr/>
        </p:nvSpPr>
        <p:spPr>
          <a:xfrm>
            <a:off x="5863682" y="4162034"/>
            <a:ext cx="2929052" cy="31536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>
              <a:buNone/>
            </a:pPr>
            <a:r>
              <a:rPr lang="nl-NL" dirty="0">
                <a:solidFill>
                  <a:srgbClr val="000000"/>
                </a:solidFill>
                <a:latin typeface="Aptos"/>
              </a:rPr>
              <a:t>Wil zich </a:t>
            </a:r>
            <a:r>
              <a:rPr lang="nl-NL" b="1" dirty="0">
                <a:solidFill>
                  <a:srgbClr val="000000"/>
                </a:solidFill>
                <a:latin typeface="Aptos"/>
              </a:rPr>
              <a:t>competent</a:t>
            </a:r>
            <a:r>
              <a:rPr lang="nl-NL" dirty="0">
                <a:solidFill>
                  <a:srgbClr val="000000"/>
                </a:solidFill>
                <a:latin typeface="Aptos"/>
              </a:rPr>
              <a:t> voelen</a:t>
            </a:r>
          </a:p>
        </p:txBody>
      </p: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1B9E59D3-C997-03B0-F7C1-D69F30A38E58}"/>
              </a:ext>
            </a:extLst>
          </p:cNvPr>
          <p:cNvSpPr txBox="1">
            <a:spLocks/>
          </p:cNvSpPr>
          <p:nvPr/>
        </p:nvSpPr>
        <p:spPr>
          <a:xfrm>
            <a:off x="5930588" y="2247501"/>
            <a:ext cx="2862145" cy="24829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>
              <a:buNone/>
            </a:pPr>
            <a:r>
              <a:rPr lang="nl-NL" dirty="0">
                <a:solidFill>
                  <a:srgbClr val="000000"/>
                </a:solidFill>
                <a:latin typeface="Aptos"/>
              </a:rPr>
              <a:t>Behoefte aan </a:t>
            </a:r>
            <a:r>
              <a:rPr lang="nl-NL" b="1" dirty="0">
                <a:solidFill>
                  <a:srgbClr val="000000"/>
                </a:solidFill>
                <a:latin typeface="Aptos"/>
              </a:rPr>
              <a:t>verbondenheid</a:t>
            </a:r>
          </a:p>
        </p:txBody>
      </p:sp>
      <p:sp>
        <p:nvSpPr>
          <p:cNvPr id="14" name="Tijdelijke aanduiding voor tekst 3">
            <a:extLst>
              <a:ext uri="{FF2B5EF4-FFF2-40B4-BE49-F238E27FC236}">
                <a16:creationId xmlns:a16="http://schemas.microsoft.com/office/drawing/2014/main" id="{06190FDE-F715-13B1-97A7-EC2F81FE6DC5}"/>
              </a:ext>
            </a:extLst>
          </p:cNvPr>
          <p:cNvSpPr txBox="1">
            <a:spLocks/>
          </p:cNvSpPr>
          <p:nvPr/>
        </p:nvSpPr>
        <p:spPr>
          <a:xfrm>
            <a:off x="5863681" y="741566"/>
            <a:ext cx="2929052" cy="31536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-36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SzPct val="112000"/>
              <a:buFont typeface="+mj-lt"/>
              <a:buAutoNum type="arabicPeriod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36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72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◦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0800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14000"/>
              </a:lnSpc>
              <a:spcBef>
                <a:spcPts val="18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685800" rtl="0" eaLnBrk="1" latinLnBrk="0" hangingPunct="1">
              <a:lnSpc>
                <a:spcPct val="114000"/>
              </a:lnSpc>
              <a:spcBef>
                <a:spcPts val="140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-144000" algn="l" defTabSz="685800" rtl="0" eaLnBrk="1" latinLnBrk="0" hangingPunct="1">
              <a:lnSpc>
                <a:spcPct val="114000"/>
              </a:lnSpc>
              <a:spcBef>
                <a:spcPts val="0"/>
              </a:spcBef>
              <a:buClr>
                <a:schemeClr val="tx1"/>
              </a:buClr>
              <a:buFont typeface="Lucida Sans Unicode" panose="020B0602030504020204" pitchFamily="34" charset="0"/>
              <a:buChar char="▸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>
              <a:buNone/>
            </a:pPr>
            <a:r>
              <a:rPr lang="nl-NL" dirty="0">
                <a:solidFill>
                  <a:srgbClr val="000000"/>
                </a:solidFill>
                <a:latin typeface="Aptos"/>
              </a:rPr>
              <a:t>Wil zich </a:t>
            </a:r>
            <a:r>
              <a:rPr lang="nl-NL" b="1" dirty="0">
                <a:solidFill>
                  <a:srgbClr val="000000"/>
                </a:solidFill>
                <a:latin typeface="Aptos"/>
              </a:rPr>
              <a:t>competent</a:t>
            </a:r>
            <a:r>
              <a:rPr lang="nl-NL" dirty="0">
                <a:solidFill>
                  <a:srgbClr val="000000"/>
                </a:solidFill>
                <a:latin typeface="Aptos"/>
              </a:rPr>
              <a:t> voelen</a:t>
            </a: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39D4A214-7C30-E043-D980-6564D5A08EAB}"/>
              </a:ext>
            </a:extLst>
          </p:cNvPr>
          <p:cNvSpPr txBox="1">
            <a:spLocks/>
          </p:cNvSpPr>
          <p:nvPr/>
        </p:nvSpPr>
        <p:spPr>
          <a:xfrm>
            <a:off x="316186" y="89412"/>
            <a:ext cx="8244000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2000" dirty="0"/>
              <a:t>Want je hebt oog voor en speelt in op </a:t>
            </a:r>
            <a:r>
              <a:rPr lang="nl-NL" dirty="0"/>
              <a:t>behoeftes </a:t>
            </a:r>
            <a:r>
              <a:rPr lang="nl-NL" sz="2000" dirty="0"/>
              <a:t>van kinderen</a:t>
            </a:r>
          </a:p>
        </p:txBody>
      </p:sp>
    </p:spTree>
    <p:extLst>
      <p:ext uri="{BB962C8B-B14F-4D97-AF65-F5344CB8AC3E}">
        <p14:creationId xmlns:p14="http://schemas.microsoft.com/office/powerpoint/2010/main" val="125088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1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142E3-35ED-6A64-53D4-0A08065122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CD17D49E-8C33-BAC6-3109-182B3A8DD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30/09/2025</a:t>
            </a:fld>
            <a:endParaRPr lang="nl-BE"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91A5ABE9-FB4C-4A21-92FA-3B19C1B1C754}"/>
              </a:ext>
            </a:extLst>
          </p:cNvPr>
          <p:cNvSpPr txBox="1">
            <a:spLocks/>
          </p:cNvSpPr>
          <p:nvPr/>
        </p:nvSpPr>
        <p:spPr>
          <a:xfrm>
            <a:off x="448607" y="340314"/>
            <a:ext cx="8244000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2000" dirty="0"/>
              <a:t>Drie basisbehoeftes, motivatie</a:t>
            </a:r>
            <a:endParaRPr lang="nl-NL" dirty="0"/>
          </a:p>
        </p:txBody>
      </p:sp>
      <p:pic>
        <p:nvPicPr>
          <p:cNvPr id="7" name="Afbeelding 6" descr="Het ABC van motivatie - Motivatie">
            <a:extLst>
              <a:ext uri="{FF2B5EF4-FFF2-40B4-BE49-F238E27FC236}">
                <a16:creationId xmlns:a16="http://schemas.microsoft.com/office/drawing/2014/main" id="{E583EA46-6FA0-1E88-0A8A-9F3B1E1084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22" y="774884"/>
            <a:ext cx="6583399" cy="4018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73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142E3-35ED-6A64-53D4-0A08065122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60BF01-5D39-C78C-0B63-228ED0996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2000" dirty="0"/>
              <a:t>Jullie beïnvloeden context, competenties en drijfveren bij kinderen</a:t>
            </a:r>
            <a:endParaRPr lang="nl-NL" sz="2000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CD17D49E-8C33-BAC6-3109-182B3A8DD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440F9-096D-4BE8-820E-C5E10E2F52C9}" type="datetime1">
              <a:rPr lang="nl-BE" smtClean="0"/>
              <a:t>30/09/2025</a:t>
            </a:fld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0E340E9-23E4-231F-E00A-9D4440C855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indent="-359410">
              <a:buFont typeface="Arial"/>
              <a:buChar char="•"/>
            </a:pPr>
            <a:r>
              <a:rPr lang="nl-NL" sz="1200" dirty="0">
                <a:solidFill>
                  <a:srgbClr val="000000"/>
                </a:solidFill>
                <a:latin typeface="+mj-lt"/>
                <a:cs typeface="Lucida Sans Unicode"/>
              </a:rPr>
              <a:t>Indeling van gebouw: kunnen kinderen zien hoe iemand kookt?</a:t>
            </a:r>
            <a:endParaRPr lang="nl-BE" sz="1200" dirty="0">
              <a:solidFill>
                <a:srgbClr val="000000"/>
              </a:solidFill>
              <a:latin typeface="+mj-lt"/>
              <a:cs typeface="Lucida Sans Unicode"/>
            </a:endParaRPr>
          </a:p>
          <a:p>
            <a:pPr indent="-359410">
              <a:buFont typeface="Arial"/>
              <a:buChar char="•"/>
            </a:pPr>
            <a:r>
              <a:rPr lang="nl-NL" sz="1200" dirty="0">
                <a:solidFill>
                  <a:srgbClr val="000000"/>
                </a:solidFill>
                <a:latin typeface="+mj-lt"/>
                <a:cs typeface="Lucida Sans Unicode"/>
              </a:rPr>
              <a:t>Sociale omgeving: Eet je zelf tussendoor eerder gezonde dingen?</a:t>
            </a:r>
          </a:p>
          <a:p>
            <a:pPr indent="-359410">
              <a:buFont typeface="Arial"/>
              <a:buChar char="•"/>
            </a:pPr>
            <a:r>
              <a:rPr lang="nl-NL" sz="1200" dirty="0">
                <a:solidFill>
                  <a:srgbClr val="000000"/>
                </a:solidFill>
                <a:latin typeface="+mj-lt"/>
                <a:cs typeface="Lucida Sans Unicode"/>
              </a:rPr>
              <a:t>Afspraken over keuken en activiteiten: Kook je soms samen met hen het middageten?</a:t>
            </a:r>
          </a:p>
          <a:p>
            <a:pPr indent="-359410">
              <a:buFont typeface="Arial"/>
              <a:buChar char="•"/>
            </a:pPr>
            <a:r>
              <a:rPr lang="nl-NL" sz="1200" dirty="0">
                <a:solidFill>
                  <a:srgbClr val="000000"/>
                </a:solidFill>
                <a:latin typeface="+mj-lt"/>
                <a:cs typeface="Lucida Sans Unicode"/>
              </a:rPr>
              <a:t>Routine: Is het de gewoonte om na school een tas soep te drinken met iedereen?</a:t>
            </a:r>
          </a:p>
          <a:p>
            <a:pPr indent="-359410">
              <a:buFont typeface="Arial"/>
              <a:buChar char="•"/>
            </a:pPr>
            <a:r>
              <a:rPr lang="nl-NL" sz="1200" dirty="0">
                <a:solidFill>
                  <a:srgbClr val="000000"/>
                </a:solidFill>
                <a:latin typeface="+mj-lt"/>
                <a:cs typeface="Lucida Sans Unicode"/>
              </a:rPr>
              <a:t>…</a:t>
            </a:r>
          </a:p>
          <a:p>
            <a:pPr indent="-359410">
              <a:buFont typeface="Arial"/>
              <a:buChar char="•"/>
            </a:pPr>
            <a:endParaRPr lang="nl-NL" sz="1200" dirty="0">
              <a:solidFill>
                <a:srgbClr val="000000"/>
              </a:solidFill>
              <a:latin typeface="+mj-lt"/>
              <a:cs typeface="Lucida Sans Unicode"/>
            </a:endParaRPr>
          </a:p>
          <a:p>
            <a:pPr indent="0">
              <a:buNone/>
            </a:pPr>
            <a:r>
              <a:rPr lang="nl-NL" sz="1200" dirty="0">
                <a:solidFill>
                  <a:srgbClr val="000000"/>
                </a:solidFill>
                <a:latin typeface="+mj-lt"/>
                <a:cs typeface="Lucida Sans Unicode"/>
              </a:rPr>
              <a:t>Welke vragen kan je nog stellen?</a:t>
            </a:r>
            <a:endParaRPr lang="nl-BE" sz="1200" dirty="0">
              <a:solidFill>
                <a:srgbClr val="000000"/>
              </a:solidFill>
              <a:latin typeface="+mj-lt"/>
              <a:cs typeface="Lucida Sans Unicode"/>
            </a:endParaRP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A905A673-54A5-4ABB-92EB-49F03C2CE762}"/>
              </a:ext>
            </a:extLst>
          </p:cNvPr>
          <p:cNvSpPr txBox="1">
            <a:spLocks/>
          </p:cNvSpPr>
          <p:nvPr/>
        </p:nvSpPr>
        <p:spPr>
          <a:xfrm>
            <a:off x="450000" y="4280072"/>
            <a:ext cx="8244000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2000" dirty="0"/>
              <a:t>Jullie acties veranderen de mogelijkheden om gezond te eten. 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18CC0EB8-6BAD-E7C3-186A-B6592727F166}"/>
              </a:ext>
            </a:extLst>
          </p:cNvPr>
          <p:cNvSpPr/>
          <p:nvPr/>
        </p:nvSpPr>
        <p:spPr>
          <a:xfrm>
            <a:off x="342899" y="4294613"/>
            <a:ext cx="7874001" cy="279400"/>
          </a:xfrm>
          <a:prstGeom prst="rect">
            <a:avLst/>
          </a:prstGeom>
          <a:solidFill>
            <a:srgbClr val="ED7D31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063333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5826C712-A549-494F-924F-2C2D6F38AD0E}"/>
    </a:ext>
  </a:extLst>
</a:theme>
</file>

<file path=ppt/theme/theme2.xml><?xml version="1.0" encoding="utf-8"?>
<a:theme xmlns:a="http://schemas.openxmlformats.org/drawingml/2006/main" name="Hoofdstuk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2D7F828A-C275-48A4-B0E4-4ECE664191CA}"/>
    </a:ext>
  </a:extLst>
</a:theme>
</file>

<file path=ppt/theme/theme3.xml><?xml version="1.0" encoding="utf-8"?>
<a:theme xmlns:a="http://schemas.openxmlformats.org/drawingml/2006/main" name="Eind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9024D21E-44C2-42D9-8431-175A15C61684}"/>
    </a:ext>
  </a:extLst>
</a:theme>
</file>

<file path=ppt/theme/theme4.xml><?xml version="1.0" encoding="utf-8"?>
<a:theme xmlns:a="http://schemas.openxmlformats.org/drawingml/2006/main" name="2_Hoofdstuk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2D7F828A-C275-48A4-B0E4-4ECE664191CA}"/>
    </a:ext>
  </a:extLst>
</a:theme>
</file>

<file path=ppt/theme/theme5.xml><?xml version="1.0" encoding="utf-8"?>
<a:theme xmlns:a="http://schemas.openxmlformats.org/drawingml/2006/main" name="1_Eind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4C7BE940-584A-4037-9A97-7797735EAFC5}" vid="{D89E973F-50AE-4FC9-922E-447B37423918}"/>
    </a:ext>
  </a:extLst>
</a:theme>
</file>

<file path=ppt/theme/theme6.xml><?xml version="1.0" encoding="utf-8"?>
<a:theme xmlns:a="http://schemas.openxmlformats.org/drawingml/2006/main" name="1_Cover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5826C712-A549-494F-924F-2C2D6F38AD0E}"/>
    </a:ext>
  </a:extLst>
</a:theme>
</file>

<file path=ppt/theme/theme7.xml><?xml version="1.0" encoding="utf-8"?>
<a:theme xmlns:a="http://schemas.openxmlformats.org/drawingml/2006/main" name="3_Hoofdstuk slides">
  <a:themeElements>
    <a:clrScheme name="Gezond leven">
      <a:dk1>
        <a:srgbClr val="F7AC4B"/>
      </a:dk1>
      <a:lt1>
        <a:srgbClr val="2C2A29"/>
      </a:lt1>
      <a:dk2>
        <a:srgbClr val="B8D291"/>
      </a:dk2>
      <a:lt2>
        <a:srgbClr val="FFFFFF"/>
      </a:lt2>
      <a:accent1>
        <a:srgbClr val="F08AA9"/>
      </a:accent1>
      <a:accent2>
        <a:srgbClr val="E1CA9B"/>
      </a:accent2>
      <a:accent3>
        <a:srgbClr val="B9CDD4"/>
      </a:accent3>
      <a:accent4>
        <a:srgbClr val="6E8944"/>
      </a:accent4>
      <a:accent5>
        <a:srgbClr val="999B30"/>
      </a:accent5>
      <a:accent6>
        <a:srgbClr val="B43C25"/>
      </a:accent6>
      <a:hlink>
        <a:srgbClr val="EE7454"/>
      </a:hlink>
      <a:folHlink>
        <a:srgbClr val="F4D15F"/>
      </a:folHlink>
    </a:clrScheme>
    <a:fontScheme name="Lucida - GL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zond_leven-template.potx" id="{187FE1C0-A4FD-40AC-93A8-C7ECE872EBFB}" vid="{2D7F828A-C275-48A4-B0E4-4ECE664191C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B738259076B246B55C71A678166CE5" ma:contentTypeVersion="13" ma:contentTypeDescription="Create a new document." ma:contentTypeScope="" ma:versionID="82afc8e59b597cbeeb8a3b8181399663">
  <xsd:schema xmlns:xsd="http://www.w3.org/2001/XMLSchema" xmlns:xs="http://www.w3.org/2001/XMLSchema" xmlns:p="http://schemas.microsoft.com/office/2006/metadata/properties" xmlns:ns2="70218824-b5a8-45dc-a56a-98f3cafd07d1" xmlns:ns3="83c184c9-81fe-4c39-a385-6f6ce3b4b490" targetNamespace="http://schemas.microsoft.com/office/2006/metadata/properties" ma:root="true" ma:fieldsID="c9cc9f7e9d40f569976522029e2b89f5" ns2:_="" ns3:_="">
    <xsd:import namespace="70218824-b5a8-45dc-a56a-98f3cafd07d1"/>
    <xsd:import namespace="83c184c9-81fe-4c39-a385-6f6ce3b4b4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218824-b5a8-45dc-a56a-98f3cafd07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89c4268-854a-4b50-bbef-814b08314a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184c9-81fe-4c39-a385-6f6ce3b4b49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792f4548-452b-4bcc-b7a1-dde07b7980b0}" ma:internalName="TaxCatchAll" ma:showField="CatchAllData" ma:web="83c184c9-81fe-4c39-a385-6f6ce3b4b4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3c184c9-81fe-4c39-a385-6f6ce3b4b490" xsi:nil="true"/>
    <lcf76f155ced4ddcb4097134ff3c332f xmlns="70218824-b5a8-45dc-a56a-98f3cafd07d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B0FD977-6B9A-47A7-8AAC-C0A5A94382C2}"/>
</file>

<file path=customXml/itemProps2.xml><?xml version="1.0" encoding="utf-8"?>
<ds:datastoreItem xmlns:ds="http://schemas.openxmlformats.org/officeDocument/2006/customXml" ds:itemID="{954B7200-6744-41BD-BA0E-719C324F562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536C8D-5449-4DD7-B0F5-065F35F2735F}">
  <ds:schemaRefs>
    <ds:schemaRef ds:uri="http://schemas.microsoft.com/office/2006/documentManagement/types"/>
    <ds:schemaRef ds:uri="70218824-b5a8-45dc-a56a-98f3cafd07d1"/>
    <ds:schemaRef ds:uri="http://purl.org/dc/elements/1.1/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83c184c9-81fe-4c39-a385-6f6ce3b4b490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Gezond_leven-template (002)</Template>
  <TotalTime>0</TotalTime>
  <Words>821</Words>
  <Application>Microsoft Office PowerPoint</Application>
  <PresentationFormat>Diavoorstelling (16:9)</PresentationFormat>
  <Paragraphs>82</Paragraphs>
  <Slides>9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7</vt:i4>
      </vt:variant>
      <vt:variant>
        <vt:lpstr>Diatitels</vt:lpstr>
      </vt:variant>
      <vt:variant>
        <vt:i4>9</vt:i4>
      </vt:variant>
    </vt:vector>
  </HeadingPairs>
  <TitlesOfParts>
    <vt:vector size="16" baseType="lpstr">
      <vt:lpstr>Cover slides</vt:lpstr>
      <vt:lpstr>Hoofdstuk slides</vt:lpstr>
      <vt:lpstr>Eind slides</vt:lpstr>
      <vt:lpstr>2_Hoofdstuk slides</vt:lpstr>
      <vt:lpstr>1_Eind slides</vt:lpstr>
      <vt:lpstr>1_Cover slides</vt:lpstr>
      <vt:lpstr>3_Hoofdstuk slides</vt:lpstr>
      <vt:lpstr>  </vt:lpstr>
      <vt:lpstr>Wat maakt dat ik op mijn manier eet?</vt:lpstr>
      <vt:lpstr>Enkele mogelijke antwoorden</vt:lpstr>
      <vt:lpstr>Invloed van context, competenties en drijfveren</vt:lpstr>
      <vt:lpstr>PowerPoint-presentatie</vt:lpstr>
      <vt:lpstr>PowerPoint-presentatie</vt:lpstr>
      <vt:lpstr>PowerPoint-presentatie</vt:lpstr>
      <vt:lpstr>PowerPoint-presentatie</vt:lpstr>
      <vt:lpstr>Jullie beïnvloeden context, competenties en drijfveren bij kinderen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Liese Weemaels</dc:creator>
  <cp:lastModifiedBy>Tine Vangroenweghe</cp:lastModifiedBy>
  <cp:revision>551</cp:revision>
  <cp:lastPrinted>2022-08-17T09:17:38Z</cp:lastPrinted>
  <dcterms:created xsi:type="dcterms:W3CDTF">2017-09-14T08:40:12Z</dcterms:created>
  <dcterms:modified xsi:type="dcterms:W3CDTF">2025-10-01T06:50:56Z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0x010100A7B738259076B246B55C71A678166CE5</vt:lpwstr>
  </property>
  <property fmtid="{D5CDD505-2E9C-101B-9397-08002B2CF9AE}" pid="3" name="Themas">
    <vt:lpwstr/>
  </property>
  <property fmtid="{D5CDD505-2E9C-101B-9397-08002B2CF9AE}" pid="4" name="DynaTags">
    <vt:lpwstr/>
  </property>
  <property fmtid="{D5CDD505-2E9C-101B-9397-08002B2CF9AE}" pid="5" name="Team">
    <vt:lpwstr>3;#Admin|8c9e4f55-1f2d-41c5-8331-80a9cc2b04c2</vt:lpwstr>
  </property>
  <property fmtid="{D5CDD505-2E9C-101B-9397-08002B2CF9AE}" pid="6" name="Settings">
    <vt:lpwstr/>
  </property>
  <property fmtid="{D5CDD505-2E9C-101B-9397-08002B2CF9AE}" pid="7" name="MediaServiceImageTags">
    <vt:lpwstr/>
  </property>
  <property fmtid="{D5CDD505-2E9C-101B-9397-08002B2CF9AE}" pid="8" name="ComplianceAssetId">
    <vt:lpwstr/>
  </property>
  <property fmtid="{D5CDD505-2E9C-101B-9397-08002B2CF9AE}" pid="9" name="TriggerFlowInfo">
    <vt:lpwstr/>
  </property>
  <property fmtid="{D5CDD505-2E9C-101B-9397-08002B2CF9AE}" pid="10" name="TemplateUrl">
    <vt:lpwstr/>
  </property>
  <property fmtid="{D5CDD505-2E9C-101B-9397-08002B2CF9AE}" pid="11" name="Preview">
    <vt:lpwstr>, </vt:lpwstr>
  </property>
  <property fmtid="{D5CDD505-2E9C-101B-9397-08002B2CF9AE}" pid="12" name="ed2ae8ff1e2048fdbfc9bd2844fb5ad5">
    <vt:lpwstr>Admin|8c9e4f55-1f2d-41c5-8331-80a9cc2b04c2</vt:lpwstr>
  </property>
  <property fmtid="{D5CDD505-2E9C-101B-9397-08002B2CF9AE}" pid="13" name="Preview0">
    <vt:lpwstr>, </vt:lpwstr>
  </property>
  <property fmtid="{D5CDD505-2E9C-101B-9397-08002B2CF9AE}" pid="14" name="_ExtendedDescription">
    <vt:lpwstr/>
  </property>
  <property fmtid="{D5CDD505-2E9C-101B-9397-08002B2CF9AE}" pid="15" name="xd_Signature">
    <vt:lpwstr/>
  </property>
  <property fmtid="{D5CDD505-2E9C-101B-9397-08002B2CF9AE}" pid="16" name="Jaartal">
    <vt:lpwstr>2013</vt:lpwstr>
  </property>
  <property fmtid="{D5CDD505-2E9C-101B-9397-08002B2CF9AE}" pid="17" name="xd_ProgID">
    <vt:lpwstr/>
  </property>
  <property fmtid="{D5CDD505-2E9C-101B-9397-08002B2CF9AE}" pid="18" name="Order">
    <vt:lpwstr>18968600.0000000</vt:lpwstr>
  </property>
</Properties>
</file>