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4" r:id="rId5"/>
    <p:sldMasterId id="2147483680" r:id="rId6"/>
    <p:sldMasterId id="2147483718" r:id="rId7"/>
    <p:sldMasterId id="2147483736" r:id="rId8"/>
    <p:sldMasterId id="2147483742" r:id="rId9"/>
    <p:sldMasterId id="2147483759" r:id="rId10"/>
  </p:sldMasterIdLst>
  <p:notesMasterIdLst>
    <p:notesMasterId r:id="rId17"/>
  </p:notesMasterIdLst>
  <p:sldIdLst>
    <p:sldId id="259" r:id="rId11"/>
    <p:sldId id="2221" r:id="rId12"/>
    <p:sldId id="2202" r:id="rId13"/>
    <p:sldId id="2203" r:id="rId14"/>
    <p:sldId id="2223" r:id="rId15"/>
    <p:sldId id="2204" r:id="rId16"/>
  </p:sldIdLst>
  <p:sldSz cx="9144000" cy="5143500" type="screen16x9"/>
  <p:notesSz cx="6669088" cy="9926638"/>
  <p:defaultTextStyle>
    <a:defPPr>
      <a:defRPr lang="nl-B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7BDA9D-2D49-3E68-ECAB-9B1631C98B91}" name="Loes Neven" initials="LN" userId="S::loes.neven@gezondleven.be::7b0b2466-cc03-4a1c-872a-e1aee5e502ee" providerId="AD"/>
  <p188:author id="{730716A7-4906-43E2-BA4C-ECD8285B4F1C}" name="Linda De Boeck" initials="LDB" userId="S::Linda.Deboeck@gezondleven.be::1d940959-db4f-4740-b7af-4f3d24235a24" providerId="AD"/>
  <p188:author id="{BF142FC1-6528-C8D6-941A-B29AFBBCD9D6}" name="Stien Vandierendonck" initials="SV" userId="S::stien.vandierendonck@gezondleven.be::b6c1c0e6-bfbf-4f88-a90b-660f27a3fb8b" providerId="AD"/>
  <p188:author id="{54A642F2-DB99-8E4A-8A36-CC6682C17C77}" name="Linda De Boeck" initials="LB" userId="S::linda.deboeck@gezondleven.be::1d940959-db4f-4740-b7af-4f3d24235a2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ies Vandenbempt" initials="DV" lastIdx="7" clrIdx="0">
    <p:extLst>
      <p:ext uri="{19B8F6BF-5375-455C-9EA6-DF929625EA0E}">
        <p15:presenceInfo xmlns:p15="http://schemas.microsoft.com/office/powerpoint/2012/main" userId="S::Dries.Vandenbempt@gezondleven.be::26560eb4-bd85-4c41-8007-5d7ef99464fe" providerId="AD"/>
      </p:ext>
    </p:extLst>
  </p:cmAuthor>
  <p:cmAuthor id="2" name="Loes Neven" initials="LN" lastIdx="15" clrIdx="1">
    <p:extLst>
      <p:ext uri="{19B8F6BF-5375-455C-9EA6-DF929625EA0E}">
        <p15:presenceInfo xmlns:p15="http://schemas.microsoft.com/office/powerpoint/2012/main" userId="S::loes.neven@gezondleven.be::7b0b2466-cc03-4a1c-872a-e1aee5e502ee" providerId="AD"/>
      </p:ext>
    </p:extLst>
  </p:cmAuthor>
  <p:cmAuthor id="3" name="Luc Lipkens" initials="LL" lastIdx="2" clrIdx="2">
    <p:extLst>
      <p:ext uri="{19B8F6BF-5375-455C-9EA6-DF929625EA0E}">
        <p15:presenceInfo xmlns:p15="http://schemas.microsoft.com/office/powerpoint/2012/main" userId="S::Luc.Lipkens@gezondleven.be::d1c584d2-eab2-47f9-ab0f-b25622eec04e" providerId="AD"/>
      </p:ext>
    </p:extLst>
  </p:cmAuthor>
  <p:cmAuthor id="4" name="Jolien Plaete" initials="JP" lastIdx="1" clrIdx="3">
    <p:extLst>
      <p:ext uri="{19B8F6BF-5375-455C-9EA6-DF929625EA0E}">
        <p15:presenceInfo xmlns:p15="http://schemas.microsoft.com/office/powerpoint/2012/main" userId="S::jolien.plaete@gezondleven.be::ba2a7abd-d567-4ad1-aa8c-b6a7a420180c" providerId="AD"/>
      </p:ext>
    </p:extLst>
  </p:cmAuthor>
  <p:cmAuthor id="5" name="Liese Weemaels" initials="LW" lastIdx="1" clrIdx="4">
    <p:extLst>
      <p:ext uri="{19B8F6BF-5375-455C-9EA6-DF929625EA0E}">
        <p15:presenceInfo xmlns:p15="http://schemas.microsoft.com/office/powerpoint/2012/main" userId="S::liese.weemaels@gezondleven.be::a102461f-5b5c-4f07-902b-a5a1a38055b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A29"/>
    <a:srgbClr val="29A6A2"/>
    <a:srgbClr val="3DC195"/>
    <a:srgbClr val="75D3B4"/>
    <a:srgbClr val="DBE8B9"/>
    <a:srgbClr val="A0C349"/>
    <a:srgbClr val="FDEEDB"/>
    <a:srgbClr val="FCDEB7"/>
    <a:srgbClr val="B8D2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35E5AF-6F55-C92C-5241-6D865A5D8C46}" v="4" dt="2025-09-11T11:32:19.912"/>
  </p1510:revLst>
</p1510:revInfo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ne Vangroenweghe" userId="S::tine.vangroenweghe@gezondleven.be::093fb004-729e-4754-9ada-7f1a5afa9f03" providerId="AD" clId="Web-{C3542085-4BAB-D277-2373-9089664BEF17}"/>
    <pc:docChg chg="addSld delSld modSld">
      <pc:chgData name="Tine Vangroenweghe" userId="S::tine.vangroenweghe@gezondleven.be::093fb004-729e-4754-9ada-7f1a5afa9f03" providerId="AD" clId="Web-{C3542085-4BAB-D277-2373-9089664BEF17}" dt="2025-08-20T13:59:43.586" v="171" actId="20577"/>
      <pc:docMkLst>
        <pc:docMk/>
      </pc:docMkLst>
      <pc:sldChg chg="modSp">
        <pc:chgData name="Tine Vangroenweghe" userId="S::tine.vangroenweghe@gezondleven.be::093fb004-729e-4754-9ada-7f1a5afa9f03" providerId="AD" clId="Web-{C3542085-4BAB-D277-2373-9089664BEF17}" dt="2025-08-20T13:59:43.586" v="171" actId="20577"/>
        <pc:sldMkLst>
          <pc:docMk/>
          <pc:sldMk cId="3948583590" sldId="2202"/>
        </pc:sldMkLst>
        <pc:spChg chg="mod">
          <ac:chgData name="Tine Vangroenweghe" userId="S::tine.vangroenweghe@gezondleven.be::093fb004-729e-4754-9ada-7f1a5afa9f03" providerId="AD" clId="Web-{C3542085-4BAB-D277-2373-9089664BEF17}" dt="2025-08-20T13:53:06.482" v="15" actId="20577"/>
          <ac:spMkLst>
            <pc:docMk/>
            <pc:sldMk cId="3948583590" sldId="2202"/>
            <ac:spMk id="5" creationId="{AB92B38E-5014-113F-2D74-E2C569E3B6E2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9:43.586" v="171" actId="20577"/>
          <ac:spMkLst>
            <pc:docMk/>
            <pc:sldMk cId="3948583590" sldId="2202"/>
            <ac:spMk id="11" creationId="{3A41E667-C6C5-DD77-A54A-DBE63DAC7C1D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8:28.800" v="144" actId="20577"/>
          <ac:spMkLst>
            <pc:docMk/>
            <pc:sldMk cId="3948583590" sldId="2202"/>
            <ac:spMk id="15" creationId="{F89121BF-D8EC-8ECF-C121-2AA9A4318734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8:39.644" v="146" actId="20577"/>
          <ac:spMkLst>
            <pc:docMk/>
            <pc:sldMk cId="3948583590" sldId="2202"/>
            <ac:spMk id="18" creationId="{58A6F973-3950-245D-5FF6-46D7DB1CECE9}"/>
          </ac:spMkLst>
        </pc:spChg>
      </pc:sldChg>
      <pc:sldChg chg="delSp modSp">
        <pc:chgData name="Tine Vangroenweghe" userId="S::tine.vangroenweghe@gezondleven.be::093fb004-729e-4754-9ada-7f1a5afa9f03" providerId="AD" clId="Web-{C3542085-4BAB-D277-2373-9089664BEF17}" dt="2025-08-20T13:57:16.139" v="130" actId="1076"/>
        <pc:sldMkLst>
          <pc:docMk/>
          <pc:sldMk cId="1540612198" sldId="2203"/>
        </pc:sldMkLst>
        <pc:spChg chg="mod">
          <ac:chgData name="Tine Vangroenweghe" userId="S::tine.vangroenweghe@gezondleven.be::093fb004-729e-4754-9ada-7f1a5afa9f03" providerId="AD" clId="Web-{C3542085-4BAB-D277-2373-9089664BEF17}" dt="2025-08-20T13:53:32.202" v="27" actId="1076"/>
          <ac:spMkLst>
            <pc:docMk/>
            <pc:sldMk cId="1540612198" sldId="2203"/>
            <ac:spMk id="3" creationId="{A90D3990-4FDB-FEB5-3879-101295451160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077" v="21" actId="1076"/>
          <ac:spMkLst>
            <pc:docMk/>
            <pc:sldMk cId="1540612198" sldId="2203"/>
            <ac:spMk id="4" creationId="{85FA3555-04F3-CE98-0267-9BCA95513E62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19.232" v="16" actId="20577"/>
          <ac:spMkLst>
            <pc:docMk/>
            <pc:sldMk cId="1540612198" sldId="2203"/>
            <ac:spMk id="5" creationId="{31BD1567-3132-878B-ED13-9F0EF85709B9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1.983" v="17" actId="1076"/>
          <ac:spMkLst>
            <pc:docMk/>
            <pc:sldMk cId="1540612198" sldId="2203"/>
            <ac:spMk id="6" creationId="{79B37F38-072E-5E83-5D0C-8488F0F07015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014" v="18" actId="1076"/>
          <ac:spMkLst>
            <pc:docMk/>
            <pc:sldMk cId="1540612198" sldId="2203"/>
            <ac:spMk id="8" creationId="{2E1C8557-367C-B810-BBDB-FEC5F5B079A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218" v="28" actId="1076"/>
          <ac:spMkLst>
            <pc:docMk/>
            <pc:sldMk cId="1540612198" sldId="2203"/>
            <ac:spMk id="10" creationId="{4F0A79D9-09D9-91BF-99DB-FA33E50ADE08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280" v="31" actId="1076"/>
          <ac:spMkLst>
            <pc:docMk/>
            <pc:sldMk cId="1540612198" sldId="2203"/>
            <ac:spMk id="11" creationId="{EC9BE81D-5A02-B149-9F71-75AA6ED68AFF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7:09.826" v="128" actId="14100"/>
          <ac:spMkLst>
            <pc:docMk/>
            <pc:sldMk cId="1540612198" sldId="2203"/>
            <ac:spMk id="12" creationId="{8FB522FD-9D37-B4DA-1921-0458057F47F9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234" v="51" actId="1076"/>
          <ac:spMkLst>
            <pc:docMk/>
            <pc:sldMk cId="1540612198" sldId="2203"/>
            <ac:spMk id="13" creationId="{4D163130-D5C5-828A-CE80-50240DA7215E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265" v="30" actId="1076"/>
          <ac:spMkLst>
            <pc:docMk/>
            <pc:sldMk cId="1540612198" sldId="2203"/>
            <ac:spMk id="14" creationId="{3ED1B40A-6D36-A7A1-DF49-8B2FD8465579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030" v="19" actId="1076"/>
          <ac:spMkLst>
            <pc:docMk/>
            <pc:sldMk cId="1540612198" sldId="2203"/>
            <ac:spMk id="16" creationId="{B908B155-417E-07F1-4A06-28650CED0CEB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452" v="40" actId="1076"/>
          <ac:spMkLst>
            <pc:docMk/>
            <pc:sldMk cId="1540612198" sldId="2203"/>
            <ac:spMk id="17" creationId="{02AA4CE4-BA7D-060E-8B6D-18E7F3F12FC6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219" v="50" actId="1076"/>
          <ac:spMkLst>
            <pc:docMk/>
            <pc:sldMk cId="1540612198" sldId="2203"/>
            <ac:spMk id="19" creationId="{DFB72607-0E1D-90CD-285C-BC10D4771E5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094" v="43" actId="1076"/>
          <ac:spMkLst>
            <pc:docMk/>
            <pc:sldMk cId="1540612198" sldId="2203"/>
            <ac:spMk id="26" creationId="{C0B2F5E9-2509-2791-9DDE-DDEC5E55E89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7:16.123" v="129" actId="1076"/>
          <ac:spMkLst>
            <pc:docMk/>
            <pc:sldMk cId="1540612198" sldId="2203"/>
            <ac:spMk id="29" creationId="{FF854819-DCF6-7168-89EF-DF21A87353C5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7:16.139" v="130" actId="1076"/>
          <ac:spMkLst>
            <pc:docMk/>
            <pc:sldMk cId="1540612198" sldId="2203"/>
            <ac:spMk id="30" creationId="{53872273-F13A-7ADF-83E3-480F9C2D623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296" v="32" actId="1076"/>
          <ac:spMkLst>
            <pc:docMk/>
            <pc:sldMk cId="1540612198" sldId="2203"/>
            <ac:spMk id="31" creationId="{E135C227-D424-48A3-9D90-56878C144F0A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311" v="33" actId="1076"/>
          <ac:spMkLst>
            <pc:docMk/>
            <pc:sldMk cId="1540612198" sldId="2203"/>
            <ac:spMk id="32" creationId="{347E92FA-448F-4D9A-9DDA-F52D5B41A46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327" v="34" actId="1076"/>
          <ac:spMkLst>
            <pc:docMk/>
            <pc:sldMk cId="1540612198" sldId="2203"/>
            <ac:spMk id="33" creationId="{C0662C30-4016-476E-95E2-EBC2DC5BB5FA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093" v="22" actId="1076"/>
          <ac:spMkLst>
            <pc:docMk/>
            <pc:sldMk cId="1540612198" sldId="2203"/>
            <ac:spMk id="34" creationId="{75100F85-9D36-0AED-B8EC-18B2CC36402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108" v="23" actId="1076"/>
          <ac:spMkLst>
            <pc:docMk/>
            <pc:sldMk cId="1540612198" sldId="2203"/>
            <ac:spMk id="35" creationId="{184A317C-FAA6-909C-C18D-459B26702AE7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139" v="24" actId="1076"/>
          <ac:spMkLst>
            <pc:docMk/>
            <pc:sldMk cId="1540612198" sldId="2203"/>
            <ac:spMk id="36" creationId="{D6C89590-4B47-4F6E-5591-DCF63906FCEB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155" v="25" actId="1076"/>
          <ac:spMkLst>
            <pc:docMk/>
            <pc:sldMk cId="1540612198" sldId="2203"/>
            <ac:spMk id="37" creationId="{A68E2440-E801-158B-3AE0-DE64D1D1C49B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171" v="26" actId="1076"/>
          <ac:spMkLst>
            <pc:docMk/>
            <pc:sldMk cId="1540612198" sldId="2203"/>
            <ac:spMk id="38" creationId="{85CAE797-46CF-586A-82AC-016FBDD150C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140" v="46" actId="1076"/>
          <ac:spMkLst>
            <pc:docMk/>
            <pc:sldMk cId="1540612198" sldId="2203"/>
            <ac:spMk id="41" creationId="{AD7E975F-7E7A-19F6-A6AA-41319ECCD6E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156" v="47" actId="1076"/>
          <ac:spMkLst>
            <pc:docMk/>
            <pc:sldMk cId="1540612198" sldId="2203"/>
            <ac:spMk id="42" creationId="{5BD7EFAF-1025-470F-0DD8-CB76F2640D58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187" v="48" actId="1076"/>
          <ac:spMkLst>
            <pc:docMk/>
            <pc:sldMk cId="1540612198" sldId="2203"/>
            <ac:spMk id="43" creationId="{DA44E28F-5B1B-623D-FAB1-C31FB612C97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46.203" v="49" actId="1076"/>
          <ac:spMkLst>
            <pc:docMk/>
            <pc:sldMk cId="1540612198" sldId="2203"/>
            <ac:spMk id="44" creationId="{0EF9EC51-9A3B-8667-ADB7-223D9B23C144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358" v="35" actId="1076"/>
          <ac:spMkLst>
            <pc:docMk/>
            <pc:sldMk cId="1540612198" sldId="2203"/>
            <ac:spMk id="45" creationId="{18A26332-FC7F-43A1-BEBC-B1BC8B0E6DB1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7:02.560" v="127" actId="14100"/>
          <ac:spMkLst>
            <pc:docMk/>
            <pc:sldMk cId="1540612198" sldId="2203"/>
            <ac:spMk id="46" creationId="{BDC27048-987B-45DE-AFC8-D8886F8FDED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405" v="37" actId="1076"/>
          <ac:spMkLst>
            <pc:docMk/>
            <pc:sldMk cId="1540612198" sldId="2203"/>
            <ac:spMk id="48" creationId="{6E996292-2350-4DA3-87A8-8DC4DBF376F6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421" v="38" actId="1076"/>
          <ac:spMkLst>
            <pc:docMk/>
            <pc:sldMk cId="1540612198" sldId="2203"/>
            <ac:spMk id="49" creationId="{463267DE-B1FB-4C5B-88F1-BF2C04CEE49E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3:32.436" v="39" actId="1076"/>
          <ac:spMkLst>
            <pc:docMk/>
            <pc:sldMk cId="1540612198" sldId="2203"/>
            <ac:spMk id="50" creationId="{2E13297D-0AF8-4C24-A4B5-EFADD81829DF}"/>
          </ac:spMkLst>
        </pc:spChg>
      </pc:sldChg>
      <pc:sldChg chg="del">
        <pc:chgData name="Tine Vangroenweghe" userId="S::tine.vangroenweghe@gezondleven.be::093fb004-729e-4754-9ada-7f1a5afa9f03" providerId="AD" clId="Web-{C3542085-4BAB-D277-2373-9089664BEF17}" dt="2025-08-20T13:55:57.524" v="118"/>
        <pc:sldMkLst>
          <pc:docMk/>
          <pc:sldMk cId="2528839674" sldId="2222"/>
        </pc:sldMkLst>
      </pc:sldChg>
      <pc:sldChg chg="delSp del">
        <pc:chgData name="Tine Vangroenweghe" userId="S::tine.vangroenweghe@gezondleven.be::093fb004-729e-4754-9ada-7f1a5afa9f03" providerId="AD" clId="Web-{C3542085-4BAB-D277-2373-9089664BEF17}" dt="2025-08-20T13:52:20.963" v="1"/>
        <pc:sldMkLst>
          <pc:docMk/>
          <pc:sldMk cId="236063333" sldId="2223"/>
        </pc:sldMkLst>
      </pc:sldChg>
      <pc:sldChg chg="addSp modSp add replId">
        <pc:chgData name="Tine Vangroenweghe" userId="S::tine.vangroenweghe@gezondleven.be::093fb004-729e-4754-9ada-7f1a5afa9f03" providerId="AD" clId="Web-{C3542085-4BAB-D277-2373-9089664BEF17}" dt="2025-08-20T13:56:56.419" v="126" actId="1076"/>
        <pc:sldMkLst>
          <pc:docMk/>
          <pc:sldMk cId="796200913" sldId="2223"/>
        </pc:sldMkLst>
        <pc:spChg chg="mod">
          <ac:chgData name="Tine Vangroenweghe" userId="S::tine.vangroenweghe@gezondleven.be::093fb004-729e-4754-9ada-7f1a5afa9f03" providerId="AD" clId="Web-{C3542085-4BAB-D277-2373-9089664BEF17}" dt="2025-08-20T13:54:33.253" v="94" actId="1076"/>
          <ac:spMkLst>
            <pc:docMk/>
            <pc:sldMk cId="796200913" sldId="2223"/>
            <ac:spMk id="3" creationId="{A4768854-8F49-82F1-174B-48E6D55D4C62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144" v="88" actId="1076"/>
          <ac:spMkLst>
            <pc:docMk/>
            <pc:sldMk cId="796200913" sldId="2223"/>
            <ac:spMk id="4" creationId="{D27ACAED-ED05-7BFE-4758-CABBA9881F1F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097" v="85" actId="1076"/>
          <ac:spMkLst>
            <pc:docMk/>
            <pc:sldMk cId="796200913" sldId="2223"/>
            <ac:spMk id="6" creationId="{102232BC-FEB1-7221-B9B6-4655FF0D4543}"/>
          </ac:spMkLst>
        </pc:spChg>
        <pc:spChg chg="add mod">
          <ac:chgData name="Tine Vangroenweghe" userId="S::tine.vangroenweghe@gezondleven.be::093fb004-729e-4754-9ada-7f1a5afa9f03" providerId="AD" clId="Web-{C3542085-4BAB-D277-2373-9089664BEF17}" dt="2025-08-20T13:54:37.269" v="109" actId="1076"/>
          <ac:spMkLst>
            <pc:docMk/>
            <pc:sldMk cId="796200913" sldId="2223"/>
            <ac:spMk id="7" creationId="{7BC1DAA0-72D5-3C51-CF45-9F4E4A6849E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112" v="86" actId="1076"/>
          <ac:spMkLst>
            <pc:docMk/>
            <pc:sldMk cId="796200913" sldId="2223"/>
            <ac:spMk id="8" creationId="{1EF52A14-24F4-7FDA-DF13-C0E0591F35E7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284" v="95" actId="1076"/>
          <ac:spMkLst>
            <pc:docMk/>
            <pc:sldMk cId="796200913" sldId="2223"/>
            <ac:spMk id="10" creationId="{20C83AB0-613C-FA2D-7035-8533337D792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331" v="98" actId="1076"/>
          <ac:spMkLst>
            <pc:docMk/>
            <pc:sldMk cId="796200913" sldId="2223"/>
            <ac:spMk id="11" creationId="{519CE36C-2558-78CC-CFD6-F5E2A9D97A54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6:30.886" v="119" actId="14100"/>
          <ac:spMkLst>
            <pc:docMk/>
            <pc:sldMk cId="796200913" sldId="2223"/>
            <ac:spMk id="12" creationId="{9D3E8757-D9D1-BE43-D149-D4CA13EC01E6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924" v="61" actId="1076"/>
          <ac:spMkLst>
            <pc:docMk/>
            <pc:sldMk cId="796200913" sldId="2223"/>
            <ac:spMk id="13" creationId="{40571737-F180-751E-95D2-D8E05E72D170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315" v="97" actId="1076"/>
          <ac:spMkLst>
            <pc:docMk/>
            <pc:sldMk cId="796200913" sldId="2223"/>
            <ac:spMk id="14" creationId="{8BC53463-8308-6B66-B0F2-E4C73591EAA4}"/>
          </ac:spMkLst>
        </pc:spChg>
        <pc:spChg chg="add mod">
          <ac:chgData name="Tine Vangroenweghe" userId="S::tine.vangroenweghe@gezondleven.be::093fb004-729e-4754-9ada-7f1a5afa9f03" providerId="AD" clId="Web-{C3542085-4BAB-D277-2373-9089664BEF17}" dt="2025-08-20T13:55:41.086" v="117" actId="1076"/>
          <ac:spMkLst>
            <pc:docMk/>
            <pc:sldMk cId="796200913" sldId="2223"/>
            <ac:spMk id="15" creationId="{F006C17E-640F-92AA-1D85-E28C32A49FC4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128" v="87" actId="1076"/>
          <ac:spMkLst>
            <pc:docMk/>
            <pc:sldMk cId="796200913" sldId="2223"/>
            <ac:spMk id="16" creationId="{A759E0D0-6648-5627-25D7-A2764AA18377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503" v="107" actId="1076"/>
          <ac:spMkLst>
            <pc:docMk/>
            <pc:sldMk cId="796200913" sldId="2223"/>
            <ac:spMk id="17" creationId="{89F7CF4D-7EF3-CA9F-048A-DA0F36C8A6D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908" v="60" actId="1076"/>
          <ac:spMkLst>
            <pc:docMk/>
            <pc:sldMk cId="796200913" sldId="2223"/>
            <ac:spMk id="19" creationId="{474BC745-44B1-E246-3CE7-69F8FF626E53}"/>
          </ac:spMkLst>
        </pc:spChg>
        <pc:spChg chg="add mod">
          <ac:chgData name="Tine Vangroenweghe" userId="S::tine.vangroenweghe@gezondleven.be::093fb004-729e-4754-9ada-7f1a5afa9f03" providerId="AD" clId="Web-{C3542085-4BAB-D277-2373-9089664BEF17}" dt="2025-08-20T13:55:34.054" v="116" actId="1076"/>
          <ac:spMkLst>
            <pc:docMk/>
            <pc:sldMk cId="796200913" sldId="2223"/>
            <ac:spMk id="20" creationId="{C2B9F058-FBF6-4B18-272A-20F6CA8B8300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6:44.902" v="122" actId="1076"/>
          <ac:spMkLst>
            <pc:docMk/>
            <pc:sldMk cId="796200913" sldId="2223"/>
            <ac:spMk id="26" creationId="{B2DD9B01-7A9F-65A8-5E9F-EC4D14805310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6:56.403" v="125" actId="1076"/>
          <ac:spMkLst>
            <pc:docMk/>
            <pc:sldMk cId="796200913" sldId="2223"/>
            <ac:spMk id="29" creationId="{987391E0-94FD-DD59-3EC1-651867B61017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6:56.419" v="126" actId="1076"/>
          <ac:spMkLst>
            <pc:docMk/>
            <pc:sldMk cId="796200913" sldId="2223"/>
            <ac:spMk id="30" creationId="{77A607C7-8815-1FDB-F91F-78CFD02FF48A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347" v="99" actId="1076"/>
          <ac:spMkLst>
            <pc:docMk/>
            <pc:sldMk cId="796200913" sldId="2223"/>
            <ac:spMk id="31" creationId="{8CC5D196-ABFA-B6C0-2F81-01AF91BA5519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362" v="100" actId="1076"/>
          <ac:spMkLst>
            <pc:docMk/>
            <pc:sldMk cId="796200913" sldId="2223"/>
            <ac:spMk id="32" creationId="{5DF64A83-E780-E5CA-CE39-B63A5BF10D30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394" v="101" actId="1076"/>
          <ac:spMkLst>
            <pc:docMk/>
            <pc:sldMk cId="796200913" sldId="2223"/>
            <ac:spMk id="33" creationId="{6F9C87C4-7A8D-7A98-02C9-4AE84D9BC71C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175" v="89" actId="1076"/>
          <ac:spMkLst>
            <pc:docMk/>
            <pc:sldMk cId="796200913" sldId="2223"/>
            <ac:spMk id="34" creationId="{F2A15B13-333B-27BC-9175-775710DBC07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190" v="90" actId="1076"/>
          <ac:spMkLst>
            <pc:docMk/>
            <pc:sldMk cId="796200913" sldId="2223"/>
            <ac:spMk id="35" creationId="{E6DBD443-3E4B-694D-EDFD-B0DF2BA03AD8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206" v="91" actId="1076"/>
          <ac:spMkLst>
            <pc:docMk/>
            <pc:sldMk cId="796200913" sldId="2223"/>
            <ac:spMk id="36" creationId="{26459514-C213-BD49-372C-9ECBC38D0D9F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222" v="92" actId="1076"/>
          <ac:spMkLst>
            <pc:docMk/>
            <pc:sldMk cId="796200913" sldId="2223"/>
            <ac:spMk id="37" creationId="{7EF6FC17-5879-49F6-1EE6-1047CF4DF93F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237" v="93" actId="1076"/>
          <ac:spMkLst>
            <pc:docMk/>
            <pc:sldMk cId="796200913" sldId="2223"/>
            <ac:spMk id="38" creationId="{2E07C85D-19E3-4247-C522-F5D813FADFEE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846" v="56" actId="1076"/>
          <ac:spMkLst>
            <pc:docMk/>
            <pc:sldMk cId="796200913" sldId="2223"/>
            <ac:spMk id="41" creationId="{4EF933B8-E15F-D0D3-9964-7ECA76CAAADA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862" v="57" actId="1076"/>
          <ac:spMkLst>
            <pc:docMk/>
            <pc:sldMk cId="796200913" sldId="2223"/>
            <ac:spMk id="42" creationId="{B9FE4954-BC0C-C25F-256E-377C65E31BB1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877" v="58" actId="1076"/>
          <ac:spMkLst>
            <pc:docMk/>
            <pc:sldMk cId="796200913" sldId="2223"/>
            <ac:spMk id="43" creationId="{FD6B5772-AF15-C6B7-A73C-F5853848BDC2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22.893" v="59" actId="1076"/>
          <ac:spMkLst>
            <pc:docMk/>
            <pc:sldMk cId="796200913" sldId="2223"/>
            <ac:spMk id="44" creationId="{05A33137-728E-5154-71CB-C2A14A9C1473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409" v="102" actId="1076"/>
          <ac:spMkLst>
            <pc:docMk/>
            <pc:sldMk cId="796200913" sldId="2223"/>
            <ac:spMk id="45" creationId="{5CC3AB34-2C44-15A9-77CE-0BA308D6B777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6:44.324" v="121" actId="14100"/>
          <ac:spMkLst>
            <pc:docMk/>
            <pc:sldMk cId="796200913" sldId="2223"/>
            <ac:spMk id="46" creationId="{4A77E4F1-7281-528E-D4BA-841E729E45F8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440" v="104" actId="1076"/>
          <ac:spMkLst>
            <pc:docMk/>
            <pc:sldMk cId="796200913" sldId="2223"/>
            <ac:spMk id="48" creationId="{15CAD7DC-E2B0-AF50-EC95-22C5E8D6550A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456" v="105" actId="1076"/>
          <ac:spMkLst>
            <pc:docMk/>
            <pc:sldMk cId="796200913" sldId="2223"/>
            <ac:spMk id="49" creationId="{DB5C09EF-3AEE-EBE4-4FA7-56D587CF3048}"/>
          </ac:spMkLst>
        </pc:spChg>
        <pc:spChg chg="mod">
          <ac:chgData name="Tine Vangroenweghe" userId="S::tine.vangroenweghe@gezondleven.be::093fb004-729e-4754-9ada-7f1a5afa9f03" providerId="AD" clId="Web-{C3542085-4BAB-D277-2373-9089664BEF17}" dt="2025-08-20T13:54:33.472" v="106" actId="1076"/>
          <ac:spMkLst>
            <pc:docMk/>
            <pc:sldMk cId="796200913" sldId="2223"/>
            <ac:spMk id="50" creationId="{BF468F14-7967-3812-988F-939C65135936}"/>
          </ac:spMkLst>
        </pc:spChg>
      </pc:sldChg>
    </pc:docChg>
  </pc:docChgLst>
  <pc:docChgLst>
    <pc:chgData name="Tine Vangroenweghe" userId="S::tine.vangroenweghe@gezondleven.be::093fb004-729e-4754-9ada-7f1a5afa9f03" providerId="AD" clId="Web-{9435E5AF-6F55-C92C-5241-6D865A5D8C46}"/>
    <pc:docChg chg="modSld">
      <pc:chgData name="Tine Vangroenweghe" userId="S::tine.vangroenweghe@gezondleven.be::093fb004-729e-4754-9ada-7f1a5afa9f03" providerId="AD" clId="Web-{9435E5AF-6F55-C92C-5241-6D865A5D8C46}" dt="2025-09-11T11:32:19.912" v="3" actId="20577"/>
      <pc:docMkLst>
        <pc:docMk/>
      </pc:docMkLst>
      <pc:sldChg chg="addSp modSp">
        <pc:chgData name="Tine Vangroenweghe" userId="S::tine.vangroenweghe@gezondleven.be::093fb004-729e-4754-9ada-7f1a5afa9f03" providerId="AD" clId="Web-{9435E5AF-6F55-C92C-5241-6D865A5D8C46}" dt="2025-09-11T11:32:19.912" v="3" actId="20577"/>
        <pc:sldMkLst>
          <pc:docMk/>
          <pc:sldMk cId="796200913" sldId="2223"/>
        </pc:sldMkLst>
        <pc:spChg chg="add mod">
          <ac:chgData name="Tine Vangroenweghe" userId="S::tine.vangroenweghe@gezondleven.be::093fb004-729e-4754-9ada-7f1a5afa9f03" providerId="AD" clId="Web-{9435E5AF-6F55-C92C-5241-6D865A5D8C46}" dt="2025-09-11T11:32:19.912" v="3" actId="20577"/>
          <ac:spMkLst>
            <pc:docMk/>
            <pc:sldMk cId="796200913" sldId="2223"/>
            <ac:spMk id="2" creationId="{D0ED0239-2D16-0EF1-2895-4D4AE3A89089}"/>
          </ac:spMkLst>
        </pc:spChg>
      </pc:sldChg>
    </pc:docChg>
  </pc:docChgLst>
  <pc:docChgLst>
    <pc:chgData name="Tine Vangroenweghe" userId="S::tine.vangroenweghe@gezondleven.be::093fb004-729e-4754-9ada-7f1a5afa9f03" providerId="AD" clId="Web-{ADF13C63-88F8-09CB-3B86-105C23EB088F}"/>
    <pc:docChg chg="modSld">
      <pc:chgData name="Tine Vangroenweghe" userId="S::tine.vangroenweghe@gezondleven.be::093fb004-729e-4754-9ada-7f1a5afa9f03" providerId="AD" clId="Web-{ADF13C63-88F8-09CB-3B86-105C23EB088F}" dt="2025-08-14T10:33:35.592" v="12" actId="20577"/>
      <pc:docMkLst>
        <pc:docMk/>
      </pc:docMkLst>
      <pc:sldChg chg="modSp">
        <pc:chgData name="Tine Vangroenweghe" userId="S::tine.vangroenweghe@gezondleven.be::093fb004-729e-4754-9ada-7f1a5afa9f03" providerId="AD" clId="Web-{ADF13C63-88F8-09CB-3B86-105C23EB088F}" dt="2025-08-14T10:33:35.592" v="12" actId="20577"/>
        <pc:sldMkLst>
          <pc:docMk/>
          <pc:sldMk cId="733893376" sldId="2221"/>
        </pc:sldMkLst>
        <pc:spChg chg="mod">
          <ac:chgData name="Tine Vangroenweghe" userId="S::tine.vangroenweghe@gezondleven.be::093fb004-729e-4754-9ada-7f1a5afa9f03" providerId="AD" clId="Web-{ADF13C63-88F8-09CB-3B86-105C23EB088F}" dt="2025-08-14T10:33:35.592" v="12" actId="20577"/>
          <ac:spMkLst>
            <pc:docMk/>
            <pc:sldMk cId="733893376" sldId="2221"/>
            <ac:spMk id="4" creationId="{288965DD-E260-4BBA-AC13-E6FAA646394B}"/>
          </ac:spMkLst>
        </pc:spChg>
      </pc:sldChg>
    </pc:docChg>
  </pc:docChgLst>
  <pc:docChgLst>
    <pc:chgData name="Tine Vangroenweghe" userId="S::tine.vangroenweghe@gezondleven.be::093fb004-729e-4754-9ada-7f1a5afa9f03" providerId="AD" clId="Web-{BDC3A5C6-8FB9-6D50-3373-343D2358DB75}"/>
    <pc:docChg chg="addSld modSld sldOrd">
      <pc:chgData name="Tine Vangroenweghe" userId="S::tine.vangroenweghe@gezondleven.be::093fb004-729e-4754-9ada-7f1a5afa9f03" providerId="AD" clId="Web-{BDC3A5C6-8FB9-6D50-3373-343D2358DB75}" dt="2025-08-18T13:46:08.610" v="1212" actId="1076"/>
      <pc:docMkLst>
        <pc:docMk/>
      </pc:docMkLst>
      <pc:sldChg chg="modSp">
        <pc:chgData name="Tine Vangroenweghe" userId="S::tine.vangroenweghe@gezondleven.be::093fb004-729e-4754-9ada-7f1a5afa9f03" providerId="AD" clId="Web-{BDC3A5C6-8FB9-6D50-3373-343D2358DB75}" dt="2025-08-18T13:46:08.610" v="1212" actId="1076"/>
        <pc:sldMkLst>
          <pc:docMk/>
          <pc:sldMk cId="1540612198" sldId="2203"/>
        </pc:sldMkLst>
        <pc:spChg chg="mod">
          <ac:chgData name="Tine Vangroenweghe" userId="S::tine.vangroenweghe@gezondleven.be::093fb004-729e-4754-9ada-7f1a5afa9f03" providerId="AD" clId="Web-{BDC3A5C6-8FB9-6D50-3373-343D2358DB75}" dt="2025-08-18T13:46:03.938" v="1211" actId="1076"/>
          <ac:spMkLst>
            <pc:docMk/>
            <pc:sldMk cId="1540612198" sldId="2203"/>
            <ac:spMk id="10" creationId="{4F0A79D9-09D9-91BF-99DB-FA33E50ADE08}"/>
          </ac:spMkLst>
        </pc:spChg>
        <pc:spChg chg="mod">
          <ac:chgData name="Tine Vangroenweghe" userId="S::tine.vangroenweghe@gezondleven.be::093fb004-729e-4754-9ada-7f1a5afa9f03" providerId="AD" clId="Web-{BDC3A5C6-8FB9-6D50-3373-343D2358DB75}" dt="2025-08-18T13:46:08.610" v="1212" actId="1076"/>
          <ac:spMkLst>
            <pc:docMk/>
            <pc:sldMk cId="1540612198" sldId="2203"/>
            <ac:spMk id="36" creationId="{D6C89590-4B47-4F6E-5591-DCF63906FCEB}"/>
          </ac:spMkLst>
        </pc:spChg>
      </pc:sldChg>
      <pc:sldChg chg="ord">
        <pc:chgData name="Tine Vangroenweghe" userId="S::tine.vangroenweghe@gezondleven.be::093fb004-729e-4754-9ada-7f1a5afa9f03" providerId="AD" clId="Web-{BDC3A5C6-8FB9-6D50-3373-343D2358DB75}" dt="2025-08-18T13:27:09.817" v="0"/>
        <pc:sldMkLst>
          <pc:docMk/>
          <pc:sldMk cId="733893376" sldId="2221"/>
        </pc:sldMkLst>
      </pc:sldChg>
      <pc:sldChg chg="addSp delSp modSp add replId">
        <pc:chgData name="Tine Vangroenweghe" userId="S::tine.vangroenweghe@gezondleven.be::093fb004-729e-4754-9ada-7f1a5afa9f03" providerId="AD" clId="Web-{BDC3A5C6-8FB9-6D50-3373-343D2358DB75}" dt="2025-08-18T13:35:13.961" v="176" actId="1076"/>
        <pc:sldMkLst>
          <pc:docMk/>
          <pc:sldMk cId="2528839674" sldId="2222"/>
        </pc:sldMkLst>
      </pc:sldChg>
      <pc:sldChg chg="addSp delSp modSp add replId">
        <pc:chgData name="Tine Vangroenweghe" userId="S::tine.vangroenweghe@gezondleven.be::093fb004-729e-4754-9ada-7f1a5afa9f03" providerId="AD" clId="Web-{BDC3A5C6-8FB9-6D50-3373-343D2358DB75}" dt="2025-08-18T13:45:25.937" v="1210"/>
        <pc:sldMkLst>
          <pc:docMk/>
          <pc:sldMk cId="236063333" sldId="2223"/>
        </pc:sldMkLst>
      </pc:sldChg>
    </pc:docChg>
  </pc:docChgLst>
  <pc:docChgLst>
    <pc:chgData name="Tine Vangroenweghe" userId="S::tine.vangroenweghe@gezondleven.be::093fb004-729e-4754-9ada-7f1a5afa9f03" providerId="AD" clId="Web-{7EE3AE36-9F19-ECE9-C1F3-C68177EE3C12}"/>
    <pc:docChg chg="delSld modSld">
      <pc:chgData name="Tine Vangroenweghe" userId="S::tine.vangroenweghe@gezondleven.be::093fb004-729e-4754-9ada-7f1a5afa9f03" providerId="AD" clId="Web-{7EE3AE36-9F19-ECE9-C1F3-C68177EE3C12}" dt="2025-08-13T06:42:09.502" v="28" actId="20577"/>
      <pc:docMkLst>
        <pc:docMk/>
      </pc:docMkLst>
      <pc:sldChg chg="del">
        <pc:chgData name="Tine Vangroenweghe" userId="S::tine.vangroenweghe@gezondleven.be::093fb004-729e-4754-9ada-7f1a5afa9f03" providerId="AD" clId="Web-{7EE3AE36-9F19-ECE9-C1F3-C68177EE3C12}" dt="2025-08-13T06:41:37.828" v="0"/>
        <pc:sldMkLst>
          <pc:docMk/>
          <pc:sldMk cId="1433894057" sldId="2193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55.455" v="14"/>
        <pc:sldMkLst>
          <pc:docMk/>
          <pc:sldMk cId="762772430" sldId="2199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6.720" v="6"/>
        <pc:sldMkLst>
          <pc:docMk/>
          <pc:sldMk cId="3258634251" sldId="2205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38.844" v="1"/>
        <pc:sldMkLst>
          <pc:docMk/>
          <pc:sldMk cId="2247248929" sldId="2206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0.938" v="2"/>
        <pc:sldMkLst>
          <pc:docMk/>
          <pc:sldMk cId="1466497905" sldId="2207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4.548" v="4"/>
        <pc:sldMkLst>
          <pc:docMk/>
          <pc:sldMk cId="33076771" sldId="2208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50.361" v="10"/>
        <pc:sldMkLst>
          <pc:docMk/>
          <pc:sldMk cId="1449824715" sldId="2209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51.704" v="11"/>
        <pc:sldMkLst>
          <pc:docMk/>
          <pc:sldMk cId="3355251010" sldId="2210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8.423" v="8"/>
        <pc:sldMkLst>
          <pc:docMk/>
          <pc:sldMk cId="2589281333" sldId="2211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5.845" v="5"/>
        <pc:sldMkLst>
          <pc:docMk/>
          <pc:sldMk cId="194796890" sldId="2212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7.735" v="7"/>
        <pc:sldMkLst>
          <pc:docMk/>
          <pc:sldMk cId="1295978048" sldId="2214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2.844" v="3"/>
        <pc:sldMkLst>
          <pc:docMk/>
          <pc:sldMk cId="1442942035" sldId="2215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52.845" v="12"/>
        <pc:sldMkLst>
          <pc:docMk/>
          <pc:sldMk cId="1439472451" sldId="2216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54.236" v="13"/>
        <pc:sldMkLst>
          <pc:docMk/>
          <pc:sldMk cId="26857709" sldId="2217"/>
        </pc:sldMkLst>
      </pc:sldChg>
      <pc:sldChg chg="del">
        <pc:chgData name="Tine Vangroenweghe" userId="S::tine.vangroenweghe@gezondleven.be::093fb004-729e-4754-9ada-7f1a5afa9f03" providerId="AD" clId="Web-{7EE3AE36-9F19-ECE9-C1F3-C68177EE3C12}" dt="2025-08-13T06:41:49.704" v="9"/>
        <pc:sldMkLst>
          <pc:docMk/>
          <pc:sldMk cId="3983526053" sldId="2220"/>
        </pc:sldMkLst>
      </pc:sldChg>
      <pc:sldChg chg="modSp">
        <pc:chgData name="Tine Vangroenweghe" userId="S::tine.vangroenweghe@gezondleven.be::093fb004-729e-4754-9ada-7f1a5afa9f03" providerId="AD" clId="Web-{7EE3AE36-9F19-ECE9-C1F3-C68177EE3C12}" dt="2025-08-13T06:42:09.502" v="28" actId="20577"/>
        <pc:sldMkLst>
          <pc:docMk/>
          <pc:sldMk cId="733893376" sldId="2221"/>
        </pc:sldMkLst>
        <pc:spChg chg="mod">
          <ac:chgData name="Tine Vangroenweghe" userId="S::tine.vangroenweghe@gezondleven.be::093fb004-729e-4754-9ada-7f1a5afa9f03" providerId="AD" clId="Web-{7EE3AE36-9F19-ECE9-C1F3-C68177EE3C12}" dt="2025-08-13T06:42:09.502" v="28" actId="20577"/>
          <ac:spMkLst>
            <pc:docMk/>
            <pc:sldMk cId="733893376" sldId="2221"/>
            <ac:spMk id="4" creationId="{288965DD-E260-4BBA-AC13-E6FAA646394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FD74A-D8FE-459D-BA10-364B37797DD2}" type="datetimeFigureOut">
              <a:rPr lang="nl-BE" smtClean="0"/>
              <a:t>11/09/2025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FDF90-6B46-46C0-8AB4-041CCF167BB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214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1614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68621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725B6-DC75-AD7F-D724-10B76AE10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6BBAACD-7075-ED86-1321-EAFDC0E92B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190BDC2-AE6D-1009-D798-938161EE2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41F0688-37A1-0FCF-0DC5-2002490960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66670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10EF5-AE4D-AAB7-B932-806AD1BB2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0B6ED36-1B2A-ACCD-1EC7-9B6266F6E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D8F7DF8-1D11-D228-C606-490C1F3DD7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1B20659-D792-94C9-D509-0EBC766C11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32192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0D176-382B-22F1-43F3-B37A29D35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74A783F-53E7-261D-2F74-D38438F9D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2FF8D45-9232-F52F-4311-A809C4348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366091B-7D07-CEBA-92B3-DEC753E803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2492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92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2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11/09/2025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9899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27350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18947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256476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836025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493996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615439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25333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241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70621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692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4077205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584323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028229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038657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1219351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13359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888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648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39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19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31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7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6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3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656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859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8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77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schermbreed en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368000"/>
            <a:ext cx="8604250" cy="3060000"/>
          </a:xfrm>
        </p:spPr>
        <p:txBody>
          <a:bodyPr/>
          <a:lstStyle/>
          <a:p>
            <a:pPr lvl="0"/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foto</a:t>
            </a:r>
            <a:r>
              <a:rPr lang="en-US"/>
              <a:t> of </a:t>
            </a:r>
            <a:r>
              <a:rPr lang="en-US" err="1"/>
              <a:t>een</a:t>
            </a:r>
            <a:r>
              <a:rPr lang="en-US"/>
              <a:t> film – </a:t>
            </a:r>
            <a:r>
              <a:rPr lang="en-US" err="1"/>
              <a:t>klik</a:t>
            </a:r>
            <a:r>
              <a:rPr lang="en-US"/>
              <a:t> op het </a:t>
            </a:r>
            <a:r>
              <a:rPr lang="en-US" err="1"/>
              <a:t>icoontje</a:t>
            </a:r>
            <a:r>
              <a:rPr lang="en-US"/>
              <a:t> </a:t>
            </a:r>
            <a:r>
              <a:rPr lang="en-US" err="1"/>
              <a:t>hieronder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34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447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11/09/2025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344038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5341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1799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476330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45147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13432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57128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0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11/09/2025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5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11/09/2025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779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71" r:id="rId3"/>
    <p:sldLayoutId id="214748367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703" r:id="rId12"/>
    <p:sldLayoutId id="2147483706" r:id="rId13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0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977F7-57F9-4D81-8DB5-6E971231B763}" type="datetime1">
              <a:rPr lang="nl-BE" smtClean="0"/>
              <a:t>11/09/2025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1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11/09/2025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838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11/09/2025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971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11/09/2025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679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5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nl-NL"/>
            </a:br>
            <a:br>
              <a:rPr lang="nl-NL"/>
            </a:br>
            <a:endParaRPr lang="nl-BE" b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00" y="2126857"/>
            <a:ext cx="2736432" cy="346950"/>
          </a:xfrm>
        </p:spPr>
        <p:txBody>
          <a:bodyPr/>
          <a:lstStyle/>
          <a:p>
            <a:r>
              <a:rPr lang="nl-NL" b="0"/>
              <a:t>Teamoverleg 1 juli 2025</a:t>
            </a:r>
            <a:endParaRPr lang="nl-BE" b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B1D7B1F-4C64-43FF-962F-8C83A6621319}"/>
              </a:ext>
            </a:extLst>
          </p:cNvPr>
          <p:cNvSpPr txBox="1">
            <a:spLocks/>
          </p:cNvSpPr>
          <p:nvPr/>
        </p:nvSpPr>
        <p:spPr>
          <a:xfrm>
            <a:off x="720000" y="1113143"/>
            <a:ext cx="6071915" cy="8668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6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800" dirty="0">
                <a:solidFill>
                  <a:schemeClr val="bg1"/>
                </a:solidFill>
              </a:rPr>
              <a:t>Voedingsbeleid</a:t>
            </a:r>
          </a:p>
        </p:txBody>
      </p:sp>
    </p:spTree>
    <p:extLst>
      <p:ext uri="{BB962C8B-B14F-4D97-AF65-F5344CB8AC3E}">
        <p14:creationId xmlns:p14="http://schemas.microsoft.com/office/powerpoint/2010/main" val="191293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CFE85D-8AA4-4814-832D-46ADFBE8C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contact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FCB241-FC0F-4810-BDA7-BCB54279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11/09/2025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88965DD-E260-4BBA-AC13-E6FAA64639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-359410"/>
            <a:r>
              <a:rPr lang="nl-BE"/>
              <a:t>Voedingscoördinator:</a:t>
            </a:r>
            <a:endParaRPr lang="nl-NL"/>
          </a:p>
          <a:p>
            <a:pPr indent="-359410"/>
            <a:endParaRPr lang="nl-BE" dirty="0">
              <a:cs typeface="Lucida Sans Unicode"/>
            </a:endParaRPr>
          </a:p>
          <a:p>
            <a:pPr indent="-359410"/>
            <a:r>
              <a:rPr lang="nl-BE"/>
              <a:t>Voedingsteam</a:t>
            </a:r>
            <a:r>
              <a:rPr lang="nl-BE" dirty="0"/>
              <a:t>:</a:t>
            </a:r>
            <a:endParaRPr lang="nl-BE" dirty="0">
              <a:cs typeface="Lucida Sans Unicode"/>
            </a:endParaRPr>
          </a:p>
          <a:p>
            <a:pPr indent="-359410"/>
            <a:endParaRPr lang="nl-BE" dirty="0">
              <a:cs typeface="Lucida Sans Unicode"/>
            </a:endParaRPr>
          </a:p>
          <a:p>
            <a:pPr indent="-359410"/>
            <a:r>
              <a:rPr lang="nl-BE" dirty="0">
                <a:cs typeface="Lucida Sans Unicode"/>
              </a:rPr>
              <a:t>Procesbegeleider:</a:t>
            </a:r>
          </a:p>
        </p:txBody>
      </p:sp>
    </p:spTree>
    <p:extLst>
      <p:ext uri="{BB962C8B-B14F-4D97-AF65-F5344CB8AC3E}">
        <p14:creationId xmlns:p14="http://schemas.microsoft.com/office/powerpoint/2010/main" val="73389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B92B38E-5014-113F-2D74-E2C569E3B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2026: 7 stappen, 10 actiepunten</a:t>
            </a:r>
            <a:endParaRPr lang="nl-BE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ED8ED249-4940-6157-A22B-15F91B7B2319}"/>
              </a:ext>
            </a:extLst>
          </p:cNvPr>
          <p:cNvSpPr/>
          <p:nvPr/>
        </p:nvSpPr>
        <p:spPr>
          <a:xfrm>
            <a:off x="318134" y="995423"/>
            <a:ext cx="2736000" cy="720000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Draagvlak creëren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3A41E667-C6C5-DD77-A54A-DBE63DAC7C1D}"/>
              </a:ext>
            </a:extLst>
          </p:cNvPr>
          <p:cNvSpPr/>
          <p:nvPr/>
        </p:nvSpPr>
        <p:spPr>
          <a:xfrm>
            <a:off x="318134" y="1715423"/>
            <a:ext cx="2736000" cy="1152000"/>
          </a:xfrm>
          <a:custGeom>
            <a:avLst/>
            <a:gdLst>
              <a:gd name="connsiteX0" fmla="*/ 0 w 2511809"/>
              <a:gd name="connsiteY0" fmla="*/ 0 h 834480"/>
              <a:gd name="connsiteX1" fmla="*/ 2511809 w 2511809"/>
              <a:gd name="connsiteY1" fmla="*/ 0 h 834480"/>
              <a:gd name="connsiteX2" fmla="*/ 2511809 w 2511809"/>
              <a:gd name="connsiteY2" fmla="*/ 834480 h 834480"/>
              <a:gd name="connsiteX3" fmla="*/ 0 w 2511809"/>
              <a:gd name="connsiteY3" fmla="*/ 834480 h 834480"/>
              <a:gd name="connsiteX4" fmla="*/ 0 w 2511809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834480">
                <a:moveTo>
                  <a:pt x="0" y="0"/>
                </a:moveTo>
                <a:lnTo>
                  <a:pt x="2511809" y="0"/>
                </a:lnTo>
                <a:lnTo>
                  <a:pt x="2511809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lvl="1" indent="-34290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r>
              <a:rPr lang="nl-BE" sz="1600" kern="1200" dirty="0">
                <a:solidFill>
                  <a:schemeClr val="bg1"/>
                </a:solidFill>
                <a:latin typeface="Aptos" panose="020B0004020202020204" pitchFamily="34" charset="0"/>
              </a:rPr>
              <a:t>Bekendmaking en input</a:t>
            </a:r>
          </a:p>
          <a:p>
            <a:pPr lvl="1" indent="-34290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endParaRPr lang="nl-BE" sz="1600" kern="1200" dirty="0">
              <a:solidFill>
                <a:schemeClr val="bg1"/>
              </a:solidFill>
              <a:latin typeface="Aptos" panose="020B0004020202020204" pitchFamily="34" charset="0"/>
            </a:endParaRPr>
          </a:p>
          <a:p>
            <a:pPr lvl="1" indent="-342900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/>
            </a:pPr>
            <a:r>
              <a:rPr lang="nl-NL" sz="1600">
                <a:solidFill>
                  <a:schemeClr val="bg1"/>
                </a:solidFill>
                <a:latin typeface="Aptos"/>
              </a:rPr>
              <a:t>Structuur vastleggen</a:t>
            </a:r>
            <a:endParaRPr lang="nl-NL" sz="1600" kern="12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3C681A09-7676-336F-721A-BD7AA2C045C1}"/>
              </a:ext>
            </a:extLst>
          </p:cNvPr>
          <p:cNvSpPr/>
          <p:nvPr/>
        </p:nvSpPr>
        <p:spPr>
          <a:xfrm>
            <a:off x="3181597" y="995423"/>
            <a:ext cx="2736000" cy="720000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1544094"/>
              <a:satOff val="6596"/>
              <a:lumOff val="1372"/>
              <a:alphaOff val="0"/>
            </a:schemeClr>
          </a:lnRef>
          <a:fillRef idx="1">
            <a:schemeClr val="accent5">
              <a:hueOff val="-1544094"/>
              <a:satOff val="6596"/>
              <a:lumOff val="1372"/>
              <a:alphaOff val="0"/>
            </a:schemeClr>
          </a:fillRef>
          <a:effectRef idx="0">
            <a:schemeClr val="accent5">
              <a:hueOff val="-1544094"/>
              <a:satOff val="6596"/>
              <a:lumOff val="137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Beginsituatie in kaart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6DF11056-F8B6-7979-1507-F8A4D14612E2}"/>
              </a:ext>
            </a:extLst>
          </p:cNvPr>
          <p:cNvSpPr/>
          <p:nvPr/>
        </p:nvSpPr>
        <p:spPr>
          <a:xfrm>
            <a:off x="3181597" y="1715423"/>
            <a:ext cx="2736000" cy="1152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tint val="40000"/>
              <a:alpha val="90000"/>
              <a:hueOff val="-1735166"/>
              <a:satOff val="5678"/>
              <a:lumOff val="601"/>
              <a:alphaOff val="0"/>
            </a:schemeClr>
          </a:lnRef>
          <a:fillRef idx="1">
            <a:schemeClr val="accent5">
              <a:tint val="40000"/>
              <a:alpha val="90000"/>
              <a:hueOff val="-1735166"/>
              <a:satOff val="5678"/>
              <a:lumOff val="601"/>
              <a:alphaOff val="0"/>
            </a:schemeClr>
          </a:fillRef>
          <a:effectRef idx="0">
            <a:schemeClr val="accent5">
              <a:tint val="40000"/>
              <a:alpha val="90000"/>
              <a:hueOff val="-1735166"/>
              <a:satOff val="5678"/>
              <a:lumOff val="60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40" tIns="45720" rIns="91440" bIns="45720" anchor="t"/>
          <a:lstStyle/>
          <a:p>
            <a:pPr marL="342900" indent="-342900">
              <a:buFont typeface="+mj-lt"/>
              <a:buAutoNum type="arabicPeriod" startAt="3"/>
            </a:pPr>
            <a:r>
              <a:rPr lang="nl-NL" sz="1600" dirty="0">
                <a:solidFill>
                  <a:schemeClr val="bg1"/>
                </a:solidFill>
                <a:latin typeface="Aptos" panose="020B0004020202020204" pitchFamily="34" charset="0"/>
              </a:rPr>
              <a:t>Tour door onze werking</a:t>
            </a:r>
            <a:endParaRPr lang="nl-NL" sz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D6E0A235-9312-5C78-D762-99D7B295D343}"/>
              </a:ext>
            </a:extLst>
          </p:cNvPr>
          <p:cNvSpPr/>
          <p:nvPr/>
        </p:nvSpPr>
        <p:spPr>
          <a:xfrm>
            <a:off x="6045060" y="995423"/>
            <a:ext cx="2736000" cy="720000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3088188"/>
              <a:satOff val="13192"/>
              <a:lumOff val="2744"/>
              <a:alphaOff val="0"/>
            </a:schemeClr>
          </a:lnRef>
          <a:fillRef idx="1">
            <a:schemeClr val="accent5">
              <a:hueOff val="-3088188"/>
              <a:satOff val="13192"/>
              <a:lumOff val="2744"/>
              <a:alphaOff val="0"/>
            </a:schemeClr>
          </a:fillRef>
          <a:effectRef idx="0">
            <a:schemeClr val="accent5">
              <a:hueOff val="-3088188"/>
              <a:satOff val="13192"/>
              <a:lumOff val="274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Visie en doelstellingen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F89121BF-D8EC-8ECF-C121-2AA9A4318734}"/>
              </a:ext>
            </a:extLst>
          </p:cNvPr>
          <p:cNvSpPr/>
          <p:nvPr/>
        </p:nvSpPr>
        <p:spPr>
          <a:xfrm>
            <a:off x="6045060" y="1715423"/>
            <a:ext cx="2736000" cy="1152000"/>
          </a:xfrm>
          <a:custGeom>
            <a:avLst/>
            <a:gdLst>
              <a:gd name="connsiteX0" fmla="*/ 0 w 2511809"/>
              <a:gd name="connsiteY0" fmla="*/ 0 h 834480"/>
              <a:gd name="connsiteX1" fmla="*/ 2511809 w 2511809"/>
              <a:gd name="connsiteY1" fmla="*/ 0 h 834480"/>
              <a:gd name="connsiteX2" fmla="*/ 2511809 w 2511809"/>
              <a:gd name="connsiteY2" fmla="*/ 834480 h 834480"/>
              <a:gd name="connsiteX3" fmla="*/ 0 w 2511809"/>
              <a:gd name="connsiteY3" fmla="*/ 834480 h 834480"/>
              <a:gd name="connsiteX4" fmla="*/ 0 w 2511809"/>
              <a:gd name="connsiteY4" fmla="*/ 0 h 8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834480">
                <a:moveTo>
                  <a:pt x="0" y="0"/>
                </a:moveTo>
                <a:lnTo>
                  <a:pt x="2511809" y="0"/>
                </a:lnTo>
                <a:lnTo>
                  <a:pt x="2511809" y="834480"/>
                </a:lnTo>
                <a:lnTo>
                  <a:pt x="0" y="8344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tint val="40000"/>
              <a:alpha val="90000"/>
              <a:hueOff val="-3470333"/>
              <a:satOff val="11357"/>
              <a:lumOff val="1201"/>
              <a:alphaOff val="0"/>
            </a:schemeClr>
          </a:lnRef>
          <a:fillRef idx="1">
            <a:schemeClr val="accent5">
              <a:tint val="40000"/>
              <a:alpha val="90000"/>
              <a:hueOff val="-3470333"/>
              <a:satOff val="11357"/>
              <a:lumOff val="1201"/>
              <a:alphaOff val="0"/>
            </a:schemeClr>
          </a:fillRef>
          <a:effectRef idx="0">
            <a:schemeClr val="accent5">
              <a:tint val="40000"/>
              <a:alpha val="90000"/>
              <a:hueOff val="-3470333"/>
              <a:satOff val="11357"/>
              <a:lumOff val="1201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346" tIns="101346" rIns="135128" bIns="152019" numCol="1" spcCol="1270" anchor="t" anchorCtr="0">
            <a:noAutofit/>
          </a:bodyPr>
          <a:lstStyle/>
          <a:p>
            <a:pPr lvl="1" indent="-34290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5"/>
            </a:pPr>
            <a:r>
              <a:rPr lang="nl-BE" sz="1600" kern="1200" dirty="0">
                <a:solidFill>
                  <a:schemeClr val="bg1"/>
                </a:solidFill>
                <a:latin typeface="Aptos" panose="020B0004020202020204" pitchFamily="34" charset="0"/>
              </a:rPr>
              <a:t>Visie opmaak</a:t>
            </a:r>
          </a:p>
          <a:p>
            <a:pPr lvl="1" indent="-34290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5"/>
            </a:pPr>
            <a:r>
              <a:rPr lang="nl-BE" sz="1600" dirty="0">
                <a:solidFill>
                  <a:schemeClr val="bg1"/>
                </a:solidFill>
                <a:latin typeface="Aptos" panose="020B0004020202020204" pitchFamily="34" charset="0"/>
              </a:rPr>
              <a:t>Doelstellingen bepalen</a:t>
            </a:r>
          </a:p>
          <a:p>
            <a:pPr lvl="1" indent="-342900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AutoNum type="arabicPeriod" startAt="5"/>
            </a:pPr>
            <a:r>
              <a:rPr lang="nl-BE" sz="1600" dirty="0">
                <a:solidFill>
                  <a:schemeClr val="bg1"/>
                </a:solidFill>
                <a:latin typeface="Aptos"/>
              </a:rPr>
              <a:t>Prioriteiten</a:t>
            </a:r>
          </a:p>
        </p:txBody>
      </p:sp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D046BA3C-0D34-9443-19DB-18F2689D5C33}"/>
              </a:ext>
            </a:extLst>
          </p:cNvPr>
          <p:cNvSpPr/>
          <p:nvPr/>
        </p:nvSpPr>
        <p:spPr>
          <a:xfrm>
            <a:off x="318134" y="3029609"/>
            <a:ext cx="2736000" cy="720000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noAutofit/>
          </a:bodyPr>
          <a:lstStyle/>
          <a:p>
            <a:pPr marL="0" lvl="0" indent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Acties uitwerken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58A6F973-3950-245D-5FF6-46D7DB1CECE9}"/>
              </a:ext>
            </a:extLst>
          </p:cNvPr>
          <p:cNvSpPr/>
          <p:nvPr/>
        </p:nvSpPr>
        <p:spPr>
          <a:xfrm>
            <a:off x="318134" y="3749608"/>
            <a:ext cx="2736000" cy="1080000"/>
          </a:xfrm>
          <a:custGeom>
            <a:avLst/>
            <a:gdLst>
              <a:gd name="connsiteX0" fmla="*/ 0 w 2511809"/>
              <a:gd name="connsiteY0" fmla="*/ 0 h 966240"/>
              <a:gd name="connsiteX1" fmla="*/ 2511809 w 2511809"/>
              <a:gd name="connsiteY1" fmla="*/ 0 h 966240"/>
              <a:gd name="connsiteX2" fmla="*/ 2511809 w 2511809"/>
              <a:gd name="connsiteY2" fmla="*/ 966240 h 966240"/>
              <a:gd name="connsiteX3" fmla="*/ 0 w 2511809"/>
              <a:gd name="connsiteY3" fmla="*/ 966240 h 966240"/>
              <a:gd name="connsiteX4" fmla="*/ 0 w 2511809"/>
              <a:gd name="connsiteY4" fmla="*/ 0 h 96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66240">
                <a:moveTo>
                  <a:pt x="0" y="0"/>
                </a:moveTo>
                <a:lnTo>
                  <a:pt x="2511809" y="0"/>
                </a:lnTo>
                <a:lnTo>
                  <a:pt x="2511809" y="966240"/>
                </a:lnTo>
                <a:lnTo>
                  <a:pt x="0" y="96624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85344" rIns="113792" bIns="128016" numCol="1" spcCol="1270" anchor="t" anchorCtr="0">
            <a:noAutofit/>
          </a:bodyPr>
          <a:lstStyle/>
          <a:p>
            <a:pPr lvl="1" indent="-34290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6"/>
            </a:pPr>
            <a:r>
              <a:rPr lang="nl-BE" sz="1600" dirty="0">
                <a:solidFill>
                  <a:schemeClr val="bg1"/>
                </a:solidFill>
                <a:latin typeface="Aptos"/>
              </a:rPr>
              <a:t>Actieplan per doelstelling</a:t>
            </a:r>
            <a:endParaRPr lang="nl-BE" sz="16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9" name="Vrije vorm: vorm 18">
            <a:extLst>
              <a:ext uri="{FF2B5EF4-FFF2-40B4-BE49-F238E27FC236}">
                <a16:creationId xmlns:a16="http://schemas.microsoft.com/office/drawing/2014/main" id="{6D131A3B-DE5E-276E-CA16-6D02A016FD58}"/>
              </a:ext>
            </a:extLst>
          </p:cNvPr>
          <p:cNvSpPr/>
          <p:nvPr/>
        </p:nvSpPr>
        <p:spPr>
          <a:xfrm>
            <a:off x="3181597" y="3029609"/>
            <a:ext cx="2736000" cy="720000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noAutofit/>
          </a:bodyPr>
          <a:lstStyle/>
          <a:p>
            <a:pPr marL="0" lvl="0" indent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Acties uitvoeren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0C727817-7D9C-DFD1-EA6A-4A13526C7653}"/>
              </a:ext>
            </a:extLst>
          </p:cNvPr>
          <p:cNvSpPr/>
          <p:nvPr/>
        </p:nvSpPr>
        <p:spPr>
          <a:xfrm>
            <a:off x="3181597" y="3749608"/>
            <a:ext cx="2736000" cy="1080000"/>
          </a:xfrm>
          <a:custGeom>
            <a:avLst/>
            <a:gdLst>
              <a:gd name="connsiteX0" fmla="*/ 0 w 2511809"/>
              <a:gd name="connsiteY0" fmla="*/ 0 h 966240"/>
              <a:gd name="connsiteX1" fmla="*/ 2511809 w 2511809"/>
              <a:gd name="connsiteY1" fmla="*/ 0 h 966240"/>
              <a:gd name="connsiteX2" fmla="*/ 2511809 w 2511809"/>
              <a:gd name="connsiteY2" fmla="*/ 966240 h 966240"/>
              <a:gd name="connsiteX3" fmla="*/ 0 w 2511809"/>
              <a:gd name="connsiteY3" fmla="*/ 966240 h 966240"/>
              <a:gd name="connsiteX4" fmla="*/ 0 w 2511809"/>
              <a:gd name="connsiteY4" fmla="*/ 0 h 96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66240">
                <a:moveTo>
                  <a:pt x="0" y="0"/>
                </a:moveTo>
                <a:lnTo>
                  <a:pt x="2511809" y="0"/>
                </a:lnTo>
                <a:lnTo>
                  <a:pt x="2511809" y="966240"/>
                </a:lnTo>
                <a:lnTo>
                  <a:pt x="0" y="96624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85344" rIns="113792" bIns="128016" numCol="1" spcCol="1270" anchor="t" anchorCtr="0">
            <a:noAutofit/>
          </a:bodyPr>
          <a:lstStyle/>
          <a:p>
            <a:pPr lvl="1" indent="-34290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7"/>
            </a:pPr>
            <a:r>
              <a:rPr lang="nl-BE" sz="1600" dirty="0">
                <a:solidFill>
                  <a:schemeClr val="bg1"/>
                </a:solidFill>
                <a:latin typeface="Aptos" panose="020B0004020202020204" pitchFamily="34" charset="0"/>
              </a:rPr>
              <a:t>Geplande acties 2026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nl-BE" sz="16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1" name="Vrije vorm: vorm 20">
            <a:extLst>
              <a:ext uri="{FF2B5EF4-FFF2-40B4-BE49-F238E27FC236}">
                <a16:creationId xmlns:a16="http://schemas.microsoft.com/office/drawing/2014/main" id="{79891128-BFF4-6965-5934-1D3CCC6C2F27}"/>
              </a:ext>
            </a:extLst>
          </p:cNvPr>
          <p:cNvSpPr/>
          <p:nvPr/>
        </p:nvSpPr>
        <p:spPr>
          <a:xfrm>
            <a:off x="6045060" y="3029609"/>
            <a:ext cx="1299877" cy="720000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noAutofit/>
          </a:bodyPr>
          <a:lstStyle/>
          <a:p>
            <a:pPr marL="0" lvl="0" indent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Evalueren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22" name="Vrije vorm: vorm 21">
            <a:extLst>
              <a:ext uri="{FF2B5EF4-FFF2-40B4-BE49-F238E27FC236}">
                <a16:creationId xmlns:a16="http://schemas.microsoft.com/office/drawing/2014/main" id="{27C57709-0670-A9D4-43CF-FCF8E2E9CD49}"/>
              </a:ext>
            </a:extLst>
          </p:cNvPr>
          <p:cNvSpPr/>
          <p:nvPr/>
        </p:nvSpPr>
        <p:spPr>
          <a:xfrm>
            <a:off x="6045060" y="3749608"/>
            <a:ext cx="1299877" cy="1080000"/>
          </a:xfrm>
          <a:custGeom>
            <a:avLst/>
            <a:gdLst>
              <a:gd name="connsiteX0" fmla="*/ 0 w 2511809"/>
              <a:gd name="connsiteY0" fmla="*/ 0 h 966240"/>
              <a:gd name="connsiteX1" fmla="*/ 2511809 w 2511809"/>
              <a:gd name="connsiteY1" fmla="*/ 0 h 966240"/>
              <a:gd name="connsiteX2" fmla="*/ 2511809 w 2511809"/>
              <a:gd name="connsiteY2" fmla="*/ 966240 h 966240"/>
              <a:gd name="connsiteX3" fmla="*/ 0 w 2511809"/>
              <a:gd name="connsiteY3" fmla="*/ 966240 h 966240"/>
              <a:gd name="connsiteX4" fmla="*/ 0 w 2511809"/>
              <a:gd name="connsiteY4" fmla="*/ 0 h 96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66240">
                <a:moveTo>
                  <a:pt x="0" y="0"/>
                </a:moveTo>
                <a:lnTo>
                  <a:pt x="2511809" y="0"/>
                </a:lnTo>
                <a:lnTo>
                  <a:pt x="2511809" y="966240"/>
                </a:lnTo>
                <a:lnTo>
                  <a:pt x="0" y="96624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85344" rIns="113792" bIns="128016" numCol="1" spcCol="1270" anchor="t" anchorCtr="0">
            <a:noAutofit/>
          </a:bodyPr>
          <a:lstStyle/>
          <a:p>
            <a:pPr lvl="1" indent="-34290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8"/>
            </a:pPr>
            <a:r>
              <a:rPr lang="nl-BE" sz="1600" dirty="0">
                <a:solidFill>
                  <a:schemeClr val="bg1"/>
                </a:solidFill>
                <a:latin typeface="Aptos" panose="020B0004020202020204" pitchFamily="34" charset="0"/>
              </a:rPr>
              <a:t>Evaluatie acties en plan</a:t>
            </a:r>
            <a:endParaRPr lang="nl-BE" sz="16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3" name="Ovaal 22">
            <a:extLst>
              <a:ext uri="{FF2B5EF4-FFF2-40B4-BE49-F238E27FC236}">
                <a16:creationId xmlns:a16="http://schemas.microsoft.com/office/drawing/2014/main" id="{C3863DE4-C538-844D-7AA6-E5AC720FBB3E}"/>
              </a:ext>
            </a:extLst>
          </p:cNvPr>
          <p:cNvSpPr/>
          <p:nvPr/>
        </p:nvSpPr>
        <p:spPr>
          <a:xfrm>
            <a:off x="354394" y="1797972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1</a:t>
            </a:r>
            <a:endParaRPr lang="nl-BE" sz="1100" b="1">
              <a:latin typeface="Aptos" panose="020B0004020202020204" pitchFamily="34" charset="0"/>
            </a:endParaRPr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0FE92D36-DC00-931A-01E5-A395D3471F11}"/>
              </a:ext>
            </a:extLst>
          </p:cNvPr>
          <p:cNvSpPr/>
          <p:nvPr/>
        </p:nvSpPr>
        <p:spPr>
          <a:xfrm>
            <a:off x="354394" y="2270183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2</a:t>
            </a:r>
            <a:endParaRPr lang="nl-BE" sz="1100" b="1">
              <a:latin typeface="Aptos" panose="020B0004020202020204" pitchFamily="34" charset="0"/>
            </a:endParaRP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467FCAD4-CF05-0A16-373F-3FF60A8DBCE2}"/>
              </a:ext>
            </a:extLst>
          </p:cNvPr>
          <p:cNvSpPr/>
          <p:nvPr/>
        </p:nvSpPr>
        <p:spPr>
          <a:xfrm>
            <a:off x="3229535" y="3819979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8</a:t>
            </a: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1995FF43-8622-4046-DEEE-00AA666B86DD}"/>
              </a:ext>
            </a:extLst>
          </p:cNvPr>
          <p:cNvSpPr/>
          <p:nvPr/>
        </p:nvSpPr>
        <p:spPr>
          <a:xfrm>
            <a:off x="3226743" y="1797972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3</a:t>
            </a:r>
            <a:endParaRPr lang="nl-BE" sz="1100" b="1">
              <a:latin typeface="Aptos" panose="020B0004020202020204" pitchFamily="34" charset="0"/>
            </a:endParaRP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5D92505-6628-6297-A673-4411B55E5A78}"/>
              </a:ext>
            </a:extLst>
          </p:cNvPr>
          <p:cNvSpPr/>
          <p:nvPr/>
        </p:nvSpPr>
        <p:spPr>
          <a:xfrm>
            <a:off x="6084304" y="2049972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5</a:t>
            </a:r>
            <a:endParaRPr lang="nl-BE" sz="1100" b="1">
              <a:latin typeface="Aptos" panose="020B0004020202020204" pitchFamily="34" charset="0"/>
            </a:endParaRP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2A37CDF0-A22F-FF33-6D30-EA99191E9863}"/>
              </a:ext>
            </a:extLst>
          </p:cNvPr>
          <p:cNvSpPr/>
          <p:nvPr/>
        </p:nvSpPr>
        <p:spPr>
          <a:xfrm>
            <a:off x="6084304" y="1741796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 dirty="0">
                <a:latin typeface="Aptos" panose="020B0004020202020204" pitchFamily="34" charset="0"/>
              </a:rPr>
              <a:t>4</a:t>
            </a:r>
            <a:endParaRPr lang="nl-BE" sz="1100" b="1" dirty="0">
              <a:latin typeface="Aptos" panose="020B0004020202020204" pitchFamily="34" charset="0"/>
            </a:endParaRPr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0856D30E-2B8D-D608-E278-5DC481A2142B}"/>
              </a:ext>
            </a:extLst>
          </p:cNvPr>
          <p:cNvSpPr/>
          <p:nvPr/>
        </p:nvSpPr>
        <p:spPr>
          <a:xfrm>
            <a:off x="6084304" y="2353796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>
                <a:latin typeface="Aptos" panose="020B0004020202020204" pitchFamily="34" charset="0"/>
              </a:rPr>
              <a:t>6</a:t>
            </a:r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1B7A33F6-3F20-4906-70C8-1FE8C98AD8A5}"/>
              </a:ext>
            </a:extLst>
          </p:cNvPr>
          <p:cNvSpPr/>
          <p:nvPr/>
        </p:nvSpPr>
        <p:spPr>
          <a:xfrm>
            <a:off x="362940" y="3819979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 dirty="0">
                <a:latin typeface="Aptos" panose="020B0004020202020204" pitchFamily="34" charset="0"/>
              </a:rPr>
              <a:t>7</a:t>
            </a:r>
            <a:endParaRPr lang="nl-BE" sz="1100" b="1" dirty="0">
              <a:latin typeface="Aptos" panose="020B0004020202020204" pitchFamily="34" charset="0"/>
            </a:endParaRPr>
          </a:p>
        </p:txBody>
      </p:sp>
      <p:sp>
        <p:nvSpPr>
          <p:cNvPr id="31" name="Ovaal 30">
            <a:extLst>
              <a:ext uri="{FF2B5EF4-FFF2-40B4-BE49-F238E27FC236}">
                <a16:creationId xmlns:a16="http://schemas.microsoft.com/office/drawing/2014/main" id="{5A8008D9-3EFC-4A71-83C9-76E9FD1C2598}"/>
              </a:ext>
            </a:extLst>
          </p:cNvPr>
          <p:cNvSpPr/>
          <p:nvPr/>
        </p:nvSpPr>
        <p:spPr>
          <a:xfrm>
            <a:off x="6085725" y="3819979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 dirty="0">
                <a:latin typeface="Aptos" panose="020B0004020202020204" pitchFamily="34" charset="0"/>
              </a:rPr>
              <a:t>9</a:t>
            </a:r>
          </a:p>
        </p:txBody>
      </p:sp>
      <p:sp>
        <p:nvSpPr>
          <p:cNvPr id="32" name="Vrije vorm: vorm 31">
            <a:extLst>
              <a:ext uri="{FF2B5EF4-FFF2-40B4-BE49-F238E27FC236}">
                <a16:creationId xmlns:a16="http://schemas.microsoft.com/office/drawing/2014/main" id="{D289636A-AFB1-4845-B718-E6D61B0EBBCD}"/>
              </a:ext>
            </a:extLst>
          </p:cNvPr>
          <p:cNvSpPr/>
          <p:nvPr/>
        </p:nvSpPr>
        <p:spPr>
          <a:xfrm>
            <a:off x="7419278" y="3022179"/>
            <a:ext cx="1352454" cy="720000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noAutofit/>
          </a:bodyPr>
          <a:lstStyle/>
          <a:p>
            <a:pPr marL="0" lvl="0" indent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kern="1200" dirty="0">
                <a:latin typeface="Aptos" panose="020B0004020202020204" pitchFamily="34" charset="0"/>
              </a:rPr>
              <a:t>Verankeren</a:t>
            </a:r>
            <a:endParaRPr lang="nl-BE" sz="1800" b="1" kern="1200" dirty="0">
              <a:latin typeface="Aptos" panose="020B0004020202020204" pitchFamily="34" charset="0"/>
            </a:endParaRPr>
          </a:p>
        </p:txBody>
      </p:sp>
      <p:sp>
        <p:nvSpPr>
          <p:cNvPr id="33" name="Vrije vorm: vorm 32">
            <a:extLst>
              <a:ext uri="{FF2B5EF4-FFF2-40B4-BE49-F238E27FC236}">
                <a16:creationId xmlns:a16="http://schemas.microsoft.com/office/drawing/2014/main" id="{E0AAB9BA-467C-4EFA-B0F3-22925F8C4473}"/>
              </a:ext>
            </a:extLst>
          </p:cNvPr>
          <p:cNvSpPr/>
          <p:nvPr/>
        </p:nvSpPr>
        <p:spPr>
          <a:xfrm>
            <a:off x="7471855" y="3742178"/>
            <a:ext cx="1299877" cy="1080000"/>
          </a:xfrm>
          <a:custGeom>
            <a:avLst/>
            <a:gdLst>
              <a:gd name="connsiteX0" fmla="*/ 0 w 2511809"/>
              <a:gd name="connsiteY0" fmla="*/ 0 h 966240"/>
              <a:gd name="connsiteX1" fmla="*/ 2511809 w 2511809"/>
              <a:gd name="connsiteY1" fmla="*/ 0 h 966240"/>
              <a:gd name="connsiteX2" fmla="*/ 2511809 w 2511809"/>
              <a:gd name="connsiteY2" fmla="*/ 966240 h 966240"/>
              <a:gd name="connsiteX3" fmla="*/ 0 w 2511809"/>
              <a:gd name="connsiteY3" fmla="*/ 966240 h 966240"/>
              <a:gd name="connsiteX4" fmla="*/ 0 w 2511809"/>
              <a:gd name="connsiteY4" fmla="*/ 0 h 96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66240">
                <a:moveTo>
                  <a:pt x="0" y="0"/>
                </a:moveTo>
                <a:lnTo>
                  <a:pt x="2511809" y="0"/>
                </a:lnTo>
                <a:lnTo>
                  <a:pt x="2511809" y="966240"/>
                </a:lnTo>
                <a:lnTo>
                  <a:pt x="0" y="96624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85344" rIns="113792" bIns="128016" numCol="1" spcCol="1270" anchor="t" anchorCtr="0">
            <a:noAutofit/>
          </a:bodyPr>
          <a:lstStyle/>
          <a:p>
            <a:pPr lvl="1" indent="-34290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+mj-lt"/>
              <a:buAutoNum type="arabicPeriod" startAt="8"/>
            </a:pPr>
            <a:r>
              <a:rPr lang="nl-BE" sz="1600" dirty="0">
                <a:solidFill>
                  <a:schemeClr val="bg1"/>
                </a:solidFill>
                <a:latin typeface="Aptos" panose="020B0004020202020204" pitchFamily="34" charset="0"/>
              </a:rPr>
              <a:t>Verankering beleid en visie</a:t>
            </a:r>
            <a:endParaRPr lang="nl-BE" sz="16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5E036C95-9E1A-4E03-B1FB-AE38E9F79EE6}"/>
              </a:ext>
            </a:extLst>
          </p:cNvPr>
          <p:cNvSpPr/>
          <p:nvPr/>
        </p:nvSpPr>
        <p:spPr>
          <a:xfrm>
            <a:off x="7512520" y="3812549"/>
            <a:ext cx="252000" cy="252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nl-NL" sz="1100" b="1" dirty="0">
                <a:latin typeface="Aptos" panose="020B00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94858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88D06-435F-5E21-21B6-6705B198D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79B37F38-072E-5E83-5D0C-8488F0F07015}"/>
              </a:ext>
            </a:extLst>
          </p:cNvPr>
          <p:cNvSpPr/>
          <p:nvPr/>
        </p:nvSpPr>
        <p:spPr>
          <a:xfrm>
            <a:off x="-147661" y="-160694"/>
            <a:ext cx="928248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jan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2E1C8557-367C-B810-BBDB-FEC5F5B079AC}"/>
              </a:ext>
            </a:extLst>
          </p:cNvPr>
          <p:cNvSpPr/>
          <p:nvPr/>
        </p:nvSpPr>
        <p:spPr>
          <a:xfrm>
            <a:off x="1624165" y="638477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mei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6" name="Vrije vorm: vorm 15">
            <a:extLst>
              <a:ext uri="{FF2B5EF4-FFF2-40B4-BE49-F238E27FC236}">
                <a16:creationId xmlns:a16="http://schemas.microsoft.com/office/drawing/2014/main" id="{B908B155-417E-07F1-4A06-28650CED0CEB}"/>
              </a:ext>
            </a:extLst>
          </p:cNvPr>
          <p:cNvSpPr/>
          <p:nvPr/>
        </p:nvSpPr>
        <p:spPr>
          <a:xfrm>
            <a:off x="3818666" y="-160694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sept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" name="Pijl: ingekeept rechts 3">
            <a:extLst>
              <a:ext uri="{FF2B5EF4-FFF2-40B4-BE49-F238E27FC236}">
                <a16:creationId xmlns:a16="http://schemas.microsoft.com/office/drawing/2014/main" id="{85FA3555-04F3-CE98-0267-9BCA95513E62}"/>
              </a:ext>
            </a:extLst>
          </p:cNvPr>
          <p:cNvSpPr/>
          <p:nvPr/>
        </p:nvSpPr>
        <p:spPr>
          <a:xfrm>
            <a:off x="0" y="1058505"/>
            <a:ext cx="9144000" cy="1625600"/>
          </a:xfrm>
          <a:prstGeom prst="notchedRightArrow">
            <a:avLst/>
          </a:prstGeom>
          <a:solidFill>
            <a:srgbClr val="FCDEB7">
              <a:alpha val="49804"/>
            </a:srgb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BE">
              <a:latin typeface="Aptos" panose="020B0004020202020204" pitchFamily="34" charset="0"/>
            </a:endParaRP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C0B2F5E9-2509-2791-9DDE-DDEC5E55E89C}"/>
              </a:ext>
            </a:extLst>
          </p:cNvPr>
          <p:cNvSpPr/>
          <p:nvPr/>
        </p:nvSpPr>
        <p:spPr>
          <a:xfrm>
            <a:off x="89211" y="3450247"/>
            <a:ext cx="7867104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>
                <a:solidFill>
                  <a:schemeClr val="bg1"/>
                </a:solidFill>
                <a:latin typeface="Aptos" panose="020B0004020202020204" pitchFamily="34" charset="0"/>
              </a:rPr>
              <a:t>continu</a:t>
            </a:r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1BD1567-3132-878B-ED13-9F0EF8570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2026</a:t>
            </a:r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FF854819-DCF6-7168-89EF-DF21A87353C5}"/>
              </a:ext>
            </a:extLst>
          </p:cNvPr>
          <p:cNvSpPr/>
          <p:nvPr/>
        </p:nvSpPr>
        <p:spPr>
          <a:xfrm>
            <a:off x="2568300" y="347029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BE" sz="1400" b="1" dirty="0">
                <a:latin typeface="Aptos" panose="020B0004020202020204" pitchFamily="34" charset="0"/>
              </a:rPr>
              <a:t>1</a:t>
            </a:r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53872273-F13A-7ADF-83E3-480F9C2D623C}"/>
              </a:ext>
            </a:extLst>
          </p:cNvPr>
          <p:cNvSpPr/>
          <p:nvPr/>
        </p:nvSpPr>
        <p:spPr>
          <a:xfrm>
            <a:off x="3080979" y="3473440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2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75100F85-9D36-0AED-B8EC-18B2CC364023}"/>
              </a:ext>
            </a:extLst>
          </p:cNvPr>
          <p:cNvSpPr/>
          <p:nvPr/>
        </p:nvSpPr>
        <p:spPr>
          <a:xfrm>
            <a:off x="1120117" y="166810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3</a:t>
            </a:r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184A317C-FAA6-909C-C18D-459B26702AE7}"/>
              </a:ext>
            </a:extLst>
          </p:cNvPr>
          <p:cNvSpPr/>
          <p:nvPr/>
        </p:nvSpPr>
        <p:spPr>
          <a:xfrm>
            <a:off x="3341167" y="164564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5</a:t>
            </a:r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D6C89590-4B47-4F6E-5591-DCF63906FCEB}"/>
              </a:ext>
            </a:extLst>
          </p:cNvPr>
          <p:cNvSpPr/>
          <p:nvPr/>
        </p:nvSpPr>
        <p:spPr>
          <a:xfrm>
            <a:off x="2707452" y="164591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4</a:t>
            </a:r>
          </a:p>
          <a:p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A68E2440-E801-158B-3AE0-DE64D1D1C49B}"/>
              </a:ext>
            </a:extLst>
          </p:cNvPr>
          <p:cNvSpPr/>
          <p:nvPr/>
        </p:nvSpPr>
        <p:spPr>
          <a:xfrm>
            <a:off x="3749738" y="163589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6</a:t>
            </a:r>
          </a:p>
          <a:p>
            <a:endParaRPr lang="nl-NL" sz="1400" b="1" dirty="0">
              <a:latin typeface="Aptos" panose="020B0004020202020204" pitchFamily="34" charset="0"/>
            </a:endParaRP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85CAE797-46CF-586A-82AC-016FBDD150CC}"/>
              </a:ext>
            </a:extLst>
          </p:cNvPr>
          <p:cNvSpPr/>
          <p:nvPr/>
        </p:nvSpPr>
        <p:spPr>
          <a:xfrm>
            <a:off x="4152260" y="164564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7</a:t>
            </a:r>
          </a:p>
          <a:p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AD7E975F-7E7A-19F6-A6AA-41319ECCD6E3}"/>
              </a:ext>
            </a:extLst>
          </p:cNvPr>
          <p:cNvSpPr/>
          <p:nvPr/>
        </p:nvSpPr>
        <p:spPr>
          <a:xfrm>
            <a:off x="8008709" y="3450247"/>
            <a:ext cx="211659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5BD7EFAF-1025-470F-0DD8-CB76F2640D58}"/>
              </a:ext>
            </a:extLst>
          </p:cNvPr>
          <p:cNvSpPr/>
          <p:nvPr/>
        </p:nvSpPr>
        <p:spPr>
          <a:xfrm>
            <a:off x="8270674" y="3450247"/>
            <a:ext cx="1800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DA44E28F-5B1B-623D-FAB1-C31FB612C97C}"/>
              </a:ext>
            </a:extLst>
          </p:cNvPr>
          <p:cNvSpPr/>
          <p:nvPr/>
        </p:nvSpPr>
        <p:spPr>
          <a:xfrm>
            <a:off x="8709686" y="3450247"/>
            <a:ext cx="792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0EF9EC51-9A3B-8667-ADB7-223D9B23C144}"/>
              </a:ext>
            </a:extLst>
          </p:cNvPr>
          <p:cNvSpPr/>
          <p:nvPr/>
        </p:nvSpPr>
        <p:spPr>
          <a:xfrm>
            <a:off x="8500980" y="3450247"/>
            <a:ext cx="1584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" name="Vrije vorm: vorm 9">
            <a:extLst>
              <a:ext uri="{FF2B5EF4-FFF2-40B4-BE49-F238E27FC236}">
                <a16:creationId xmlns:a16="http://schemas.microsoft.com/office/drawing/2014/main" id="{A90D3990-4FDB-FEB5-3879-101295451160}"/>
              </a:ext>
            </a:extLst>
          </p:cNvPr>
          <p:cNvSpPr/>
          <p:nvPr/>
        </p:nvSpPr>
        <p:spPr>
          <a:xfrm>
            <a:off x="743022" y="1272776"/>
            <a:ext cx="1381226" cy="322139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Beeld situatie nu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0" name="Vrije vorm: vorm 11">
            <a:extLst>
              <a:ext uri="{FF2B5EF4-FFF2-40B4-BE49-F238E27FC236}">
                <a16:creationId xmlns:a16="http://schemas.microsoft.com/office/drawing/2014/main" id="{4F0A79D9-09D9-91BF-99DB-FA33E50ADE08}"/>
              </a:ext>
            </a:extLst>
          </p:cNvPr>
          <p:cNvSpPr/>
          <p:nvPr/>
        </p:nvSpPr>
        <p:spPr>
          <a:xfrm>
            <a:off x="2437611" y="2123054"/>
            <a:ext cx="928249" cy="322139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1544094"/>
              <a:satOff val="6596"/>
              <a:lumOff val="1372"/>
              <a:alphaOff val="0"/>
            </a:schemeClr>
          </a:lnRef>
          <a:fillRef idx="1">
            <a:schemeClr val="accent5">
              <a:hueOff val="-1544094"/>
              <a:satOff val="6596"/>
              <a:lumOff val="1372"/>
              <a:alphaOff val="0"/>
            </a:schemeClr>
          </a:fillRef>
          <a:effectRef idx="0">
            <a:schemeClr val="accent5">
              <a:hueOff val="-1544094"/>
              <a:satOff val="6596"/>
              <a:lumOff val="137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Visie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2" name="Vrije vorm: vorm 13">
            <a:extLst>
              <a:ext uri="{FF2B5EF4-FFF2-40B4-BE49-F238E27FC236}">
                <a16:creationId xmlns:a16="http://schemas.microsoft.com/office/drawing/2014/main" id="{8FB522FD-9D37-B4DA-1921-0458057F47F9}"/>
              </a:ext>
            </a:extLst>
          </p:cNvPr>
          <p:cNvSpPr/>
          <p:nvPr/>
        </p:nvSpPr>
        <p:spPr>
          <a:xfrm>
            <a:off x="3808362" y="2124505"/>
            <a:ext cx="1012069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3088188"/>
              <a:satOff val="13192"/>
              <a:lumOff val="2744"/>
              <a:alphaOff val="0"/>
            </a:schemeClr>
          </a:lnRef>
          <a:fillRef idx="1">
            <a:schemeClr val="accent5">
              <a:hueOff val="-3088188"/>
              <a:satOff val="13192"/>
              <a:lumOff val="2744"/>
              <a:alphaOff val="0"/>
            </a:schemeClr>
          </a:fillRef>
          <a:effectRef idx="0">
            <a:schemeClr val="accent5">
              <a:hueOff val="-3088188"/>
              <a:satOff val="13192"/>
              <a:lumOff val="274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Actieplan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4" name="Vrije vorm: vorm 16">
            <a:extLst>
              <a:ext uri="{FF2B5EF4-FFF2-40B4-BE49-F238E27FC236}">
                <a16:creationId xmlns:a16="http://schemas.microsoft.com/office/drawing/2014/main" id="{3ED1B40A-6D36-A7A1-DF49-8B2FD8465579}"/>
              </a:ext>
            </a:extLst>
          </p:cNvPr>
          <p:cNvSpPr/>
          <p:nvPr/>
        </p:nvSpPr>
        <p:spPr>
          <a:xfrm>
            <a:off x="4828208" y="1298010"/>
            <a:ext cx="3128106" cy="297517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Acties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9" name="Vrije vorm: vorm 20">
            <a:extLst>
              <a:ext uri="{FF2B5EF4-FFF2-40B4-BE49-F238E27FC236}">
                <a16:creationId xmlns:a16="http://schemas.microsoft.com/office/drawing/2014/main" id="{DFB72607-0E1D-90CD-285C-BC10D4771E5C}"/>
              </a:ext>
            </a:extLst>
          </p:cNvPr>
          <p:cNvSpPr/>
          <p:nvPr/>
        </p:nvSpPr>
        <p:spPr>
          <a:xfrm>
            <a:off x="7010822" y="3948240"/>
            <a:ext cx="1334208" cy="298543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>
                <a:latin typeface="Aptos" panose="020B0004020202020204" pitchFamily="34" charset="0"/>
              </a:rPr>
              <a:t>Samenwerking</a:t>
            </a:r>
            <a:endParaRPr lang="nl-BE" sz="1200" b="1" kern="1200">
              <a:latin typeface="Aptos" panose="020B0004020202020204" pitchFamily="34" charset="0"/>
            </a:endParaRPr>
          </a:p>
        </p:txBody>
      </p:sp>
      <p:sp>
        <p:nvSpPr>
          <p:cNvPr id="11" name="Vrije vorm: vorm 11">
            <a:extLst>
              <a:ext uri="{FF2B5EF4-FFF2-40B4-BE49-F238E27FC236}">
                <a16:creationId xmlns:a16="http://schemas.microsoft.com/office/drawing/2014/main" id="{EC9BE81D-5A02-B149-9F71-75AA6ED68AFF}"/>
              </a:ext>
            </a:extLst>
          </p:cNvPr>
          <p:cNvSpPr/>
          <p:nvPr/>
        </p:nvSpPr>
        <p:spPr>
          <a:xfrm>
            <a:off x="6298642" y="2186958"/>
            <a:ext cx="1221194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1544094"/>
              <a:satOff val="6596"/>
              <a:lumOff val="1372"/>
              <a:alphaOff val="0"/>
            </a:schemeClr>
          </a:lnRef>
          <a:fillRef idx="1">
            <a:schemeClr val="accent5">
              <a:hueOff val="-1544094"/>
              <a:satOff val="6596"/>
              <a:lumOff val="1372"/>
              <a:alphaOff val="0"/>
            </a:schemeClr>
          </a:fillRef>
          <a:effectRef idx="0">
            <a:schemeClr val="accent5">
              <a:hueOff val="-1544094"/>
              <a:satOff val="6596"/>
              <a:lumOff val="137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Evaluaties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3" name="Vrije vorm: vorm 9">
            <a:extLst>
              <a:ext uri="{FF2B5EF4-FFF2-40B4-BE49-F238E27FC236}">
                <a16:creationId xmlns:a16="http://schemas.microsoft.com/office/drawing/2014/main" id="{4D163130-D5C5-828A-CE80-50240DA7215E}"/>
              </a:ext>
            </a:extLst>
          </p:cNvPr>
          <p:cNvSpPr/>
          <p:nvPr/>
        </p:nvSpPr>
        <p:spPr>
          <a:xfrm>
            <a:off x="7010822" y="3067164"/>
            <a:ext cx="1335297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Opvolgen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31" name="Vrije vorm: vorm 30">
            <a:extLst>
              <a:ext uri="{FF2B5EF4-FFF2-40B4-BE49-F238E27FC236}">
                <a16:creationId xmlns:a16="http://schemas.microsoft.com/office/drawing/2014/main" id="{E135C227-D424-48A3-9D90-56878C144F0A}"/>
              </a:ext>
            </a:extLst>
          </p:cNvPr>
          <p:cNvSpPr/>
          <p:nvPr/>
        </p:nvSpPr>
        <p:spPr>
          <a:xfrm>
            <a:off x="701237" y="1479774"/>
            <a:ext cx="133437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dirty="0">
                <a:solidFill>
                  <a:schemeClr val="bg1"/>
                </a:solidFill>
                <a:latin typeface="Aptos" panose="020B0004020202020204" pitchFamily="34" charset="0"/>
              </a:rPr>
              <a:t>maart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2" name="Vrije vorm: vorm 31">
            <a:extLst>
              <a:ext uri="{FF2B5EF4-FFF2-40B4-BE49-F238E27FC236}">
                <a16:creationId xmlns:a16="http://schemas.microsoft.com/office/drawing/2014/main" id="{347E92FA-448F-4D9A-9DDA-F52D5B41A463}"/>
              </a:ext>
            </a:extLst>
          </p:cNvPr>
          <p:cNvSpPr/>
          <p:nvPr/>
        </p:nvSpPr>
        <p:spPr>
          <a:xfrm>
            <a:off x="3005391" y="1484953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juli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3" name="Vrije vorm: vorm 32">
            <a:extLst>
              <a:ext uri="{FF2B5EF4-FFF2-40B4-BE49-F238E27FC236}">
                <a16:creationId xmlns:a16="http://schemas.microsoft.com/office/drawing/2014/main" id="{C0662C30-4016-476E-95E2-EBC2DC5BB5FA}"/>
              </a:ext>
            </a:extLst>
          </p:cNvPr>
          <p:cNvSpPr/>
          <p:nvPr/>
        </p:nvSpPr>
        <p:spPr>
          <a:xfrm>
            <a:off x="5150090" y="1486192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nov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18A26332-FC7F-43A1-BEBC-B1BC8B0E6DB1}"/>
              </a:ext>
            </a:extLst>
          </p:cNvPr>
          <p:cNvSpPr/>
          <p:nvPr/>
        </p:nvSpPr>
        <p:spPr>
          <a:xfrm>
            <a:off x="6543268" y="-164408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dec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6" name="Vrije vorm: vorm 13">
            <a:extLst>
              <a:ext uri="{FF2B5EF4-FFF2-40B4-BE49-F238E27FC236}">
                <a16:creationId xmlns:a16="http://schemas.microsoft.com/office/drawing/2014/main" id="{BDC27048-987B-45DE-AFC8-D8886F8FDED3}"/>
              </a:ext>
            </a:extLst>
          </p:cNvPr>
          <p:cNvSpPr/>
          <p:nvPr/>
        </p:nvSpPr>
        <p:spPr>
          <a:xfrm>
            <a:off x="3014359" y="1270407"/>
            <a:ext cx="1339963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3088188"/>
              <a:satOff val="13192"/>
              <a:lumOff val="2744"/>
              <a:alphaOff val="0"/>
            </a:schemeClr>
          </a:lnRef>
          <a:fillRef idx="1">
            <a:schemeClr val="accent5">
              <a:hueOff val="-3088188"/>
              <a:satOff val="13192"/>
              <a:lumOff val="2744"/>
              <a:alphaOff val="0"/>
            </a:schemeClr>
          </a:fillRef>
          <a:effectRef idx="0">
            <a:schemeClr val="accent5">
              <a:hueOff val="-3088188"/>
              <a:satOff val="13192"/>
              <a:lumOff val="274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Doelstellingen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6E996292-2350-4DA3-87A8-8DC4DBF376F6}"/>
              </a:ext>
            </a:extLst>
          </p:cNvPr>
          <p:cNvSpPr/>
          <p:nvPr/>
        </p:nvSpPr>
        <p:spPr>
          <a:xfrm>
            <a:off x="5959226" y="166810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8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463267DE-B1FB-4C5B-88F1-BF2C04CEE49E}"/>
              </a:ext>
            </a:extLst>
          </p:cNvPr>
          <p:cNvSpPr/>
          <p:nvPr/>
        </p:nvSpPr>
        <p:spPr>
          <a:xfrm>
            <a:off x="7473205" y="1659762"/>
            <a:ext cx="540000" cy="4716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10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2E13297D-0AF8-4C24-A4B5-EFADD81829DF}"/>
              </a:ext>
            </a:extLst>
          </p:cNvPr>
          <p:cNvSpPr/>
          <p:nvPr/>
        </p:nvSpPr>
        <p:spPr>
          <a:xfrm>
            <a:off x="6844724" y="1671282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9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17" name="Vrije vorm: vorm 18">
            <a:extLst>
              <a:ext uri="{FF2B5EF4-FFF2-40B4-BE49-F238E27FC236}">
                <a16:creationId xmlns:a16="http://schemas.microsoft.com/office/drawing/2014/main" id="{02AA4CE4-BA7D-060E-8B6D-18E7F3F12FC6}"/>
              </a:ext>
            </a:extLst>
          </p:cNvPr>
          <p:cNvSpPr/>
          <p:nvPr/>
        </p:nvSpPr>
        <p:spPr>
          <a:xfrm>
            <a:off x="7844122" y="1728291"/>
            <a:ext cx="1172950" cy="298543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Verankering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612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CA4DB-70CD-B5E8-5BFF-DE8874D74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102232BC-FEB1-7221-B9B6-4655FF0D4543}"/>
              </a:ext>
            </a:extLst>
          </p:cNvPr>
          <p:cNvSpPr/>
          <p:nvPr/>
        </p:nvSpPr>
        <p:spPr>
          <a:xfrm>
            <a:off x="-147661" y="215660"/>
            <a:ext cx="928248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jan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1EF52A14-24F4-7FDA-DF13-C0E0591F35E7}"/>
              </a:ext>
            </a:extLst>
          </p:cNvPr>
          <p:cNvSpPr/>
          <p:nvPr/>
        </p:nvSpPr>
        <p:spPr>
          <a:xfrm>
            <a:off x="1624165" y="1014831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mei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6" name="Vrije vorm: vorm 15">
            <a:extLst>
              <a:ext uri="{FF2B5EF4-FFF2-40B4-BE49-F238E27FC236}">
                <a16:creationId xmlns:a16="http://schemas.microsoft.com/office/drawing/2014/main" id="{A759E0D0-6648-5627-25D7-A2764AA18377}"/>
              </a:ext>
            </a:extLst>
          </p:cNvPr>
          <p:cNvSpPr/>
          <p:nvPr/>
        </p:nvSpPr>
        <p:spPr>
          <a:xfrm>
            <a:off x="3818666" y="215660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sept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" name="Pijl: ingekeept rechts 3">
            <a:extLst>
              <a:ext uri="{FF2B5EF4-FFF2-40B4-BE49-F238E27FC236}">
                <a16:creationId xmlns:a16="http://schemas.microsoft.com/office/drawing/2014/main" id="{D27ACAED-ED05-7BFE-4758-CABBA9881F1F}"/>
              </a:ext>
            </a:extLst>
          </p:cNvPr>
          <p:cNvSpPr/>
          <p:nvPr/>
        </p:nvSpPr>
        <p:spPr>
          <a:xfrm>
            <a:off x="0" y="1434859"/>
            <a:ext cx="9144000" cy="1625600"/>
          </a:xfrm>
          <a:prstGeom prst="notchedRightArrow">
            <a:avLst/>
          </a:prstGeom>
          <a:solidFill>
            <a:srgbClr val="FCDEB7">
              <a:alpha val="49804"/>
            </a:srgb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BE">
              <a:latin typeface="Aptos" panose="020B0004020202020204" pitchFamily="34" charset="0"/>
            </a:endParaRP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B2DD9B01-7A9F-65A8-5E9F-EC4D14805310}"/>
              </a:ext>
            </a:extLst>
          </p:cNvPr>
          <p:cNvSpPr/>
          <p:nvPr/>
        </p:nvSpPr>
        <p:spPr>
          <a:xfrm>
            <a:off x="73971" y="4161137"/>
            <a:ext cx="7867104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>
                <a:solidFill>
                  <a:schemeClr val="bg1"/>
                </a:solidFill>
                <a:latin typeface="Aptos" panose="020B0004020202020204" pitchFamily="34" charset="0"/>
              </a:rPr>
              <a:t>continu</a:t>
            </a:r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1D343F9-8230-6A44-7C8C-422DBF3DB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2026</a:t>
            </a:r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987391E0-94FD-DD59-3EC1-651867B61017}"/>
              </a:ext>
            </a:extLst>
          </p:cNvPr>
          <p:cNvSpPr/>
          <p:nvPr/>
        </p:nvSpPr>
        <p:spPr>
          <a:xfrm>
            <a:off x="2545440" y="4181185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BE" sz="1400" b="1" dirty="0">
                <a:latin typeface="Aptos" panose="020B0004020202020204" pitchFamily="34" charset="0"/>
              </a:rPr>
              <a:t>1</a:t>
            </a:r>
          </a:p>
        </p:txBody>
      </p:sp>
      <p:sp>
        <p:nvSpPr>
          <p:cNvPr id="30" name="Ovaal 29">
            <a:extLst>
              <a:ext uri="{FF2B5EF4-FFF2-40B4-BE49-F238E27FC236}">
                <a16:creationId xmlns:a16="http://schemas.microsoft.com/office/drawing/2014/main" id="{77A607C7-8815-1FDB-F91F-78CFD02FF48A}"/>
              </a:ext>
            </a:extLst>
          </p:cNvPr>
          <p:cNvSpPr/>
          <p:nvPr/>
        </p:nvSpPr>
        <p:spPr>
          <a:xfrm>
            <a:off x="3058119" y="4184330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2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F2A15B13-333B-27BC-9175-775710DBC073}"/>
              </a:ext>
            </a:extLst>
          </p:cNvPr>
          <p:cNvSpPr/>
          <p:nvPr/>
        </p:nvSpPr>
        <p:spPr>
          <a:xfrm>
            <a:off x="1120117" y="204445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3</a:t>
            </a:r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E6DBD443-3E4B-694D-EDFD-B0DF2BA03AD8}"/>
              </a:ext>
            </a:extLst>
          </p:cNvPr>
          <p:cNvSpPr/>
          <p:nvPr/>
        </p:nvSpPr>
        <p:spPr>
          <a:xfrm>
            <a:off x="3341167" y="202199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5</a:t>
            </a:r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26459514-C213-BD49-372C-9ECBC38D0D9F}"/>
              </a:ext>
            </a:extLst>
          </p:cNvPr>
          <p:cNvSpPr/>
          <p:nvPr/>
        </p:nvSpPr>
        <p:spPr>
          <a:xfrm>
            <a:off x="2707452" y="202226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4</a:t>
            </a:r>
          </a:p>
          <a:p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7EF6FC17-5879-49F6-1EE6-1047CF4DF93F}"/>
              </a:ext>
            </a:extLst>
          </p:cNvPr>
          <p:cNvSpPr/>
          <p:nvPr/>
        </p:nvSpPr>
        <p:spPr>
          <a:xfrm>
            <a:off x="3749738" y="2012253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6</a:t>
            </a:r>
          </a:p>
          <a:p>
            <a:endParaRPr lang="nl-NL" sz="1400" b="1" dirty="0">
              <a:latin typeface="Aptos" panose="020B0004020202020204" pitchFamily="34" charset="0"/>
            </a:endParaRP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2E07C85D-19E3-4247-C522-F5D813FADFEE}"/>
              </a:ext>
            </a:extLst>
          </p:cNvPr>
          <p:cNvSpPr/>
          <p:nvPr/>
        </p:nvSpPr>
        <p:spPr>
          <a:xfrm>
            <a:off x="4152260" y="202199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>
                <a:latin typeface="Aptos" panose="020B0004020202020204" pitchFamily="34" charset="0"/>
              </a:rPr>
              <a:t>7</a:t>
            </a:r>
          </a:p>
          <a:p>
            <a:endParaRPr lang="nl-BE" sz="1400" b="1">
              <a:latin typeface="Aptos" panose="020B0004020202020204" pitchFamily="34" charset="0"/>
            </a:endParaRPr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4EF933B8-E15F-D0D3-9964-7ECA76CAAADA}"/>
              </a:ext>
            </a:extLst>
          </p:cNvPr>
          <p:cNvSpPr/>
          <p:nvPr/>
        </p:nvSpPr>
        <p:spPr>
          <a:xfrm>
            <a:off x="8008709" y="4161137"/>
            <a:ext cx="211659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B9FE4954-BC0C-C25F-256E-377C65E31BB1}"/>
              </a:ext>
            </a:extLst>
          </p:cNvPr>
          <p:cNvSpPr/>
          <p:nvPr/>
        </p:nvSpPr>
        <p:spPr>
          <a:xfrm>
            <a:off x="8270674" y="4161137"/>
            <a:ext cx="1800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FD6B5772-AF15-C6B7-A73C-F5853848BDC2}"/>
              </a:ext>
            </a:extLst>
          </p:cNvPr>
          <p:cNvSpPr/>
          <p:nvPr/>
        </p:nvSpPr>
        <p:spPr>
          <a:xfrm>
            <a:off x="8709686" y="4161137"/>
            <a:ext cx="792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05A33137-728E-5154-71CB-C2A14A9C1473}"/>
              </a:ext>
            </a:extLst>
          </p:cNvPr>
          <p:cNvSpPr/>
          <p:nvPr/>
        </p:nvSpPr>
        <p:spPr>
          <a:xfrm>
            <a:off x="8500980" y="4161137"/>
            <a:ext cx="158400" cy="438075"/>
          </a:xfrm>
          <a:prstGeom prst="rect">
            <a:avLst/>
          </a:prstGeom>
          <a:solidFill>
            <a:srgbClr val="FCDEB7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" name="Vrije vorm: vorm 9">
            <a:extLst>
              <a:ext uri="{FF2B5EF4-FFF2-40B4-BE49-F238E27FC236}">
                <a16:creationId xmlns:a16="http://schemas.microsoft.com/office/drawing/2014/main" id="{A4768854-8F49-82F1-174B-48E6D55D4C62}"/>
              </a:ext>
            </a:extLst>
          </p:cNvPr>
          <p:cNvSpPr/>
          <p:nvPr/>
        </p:nvSpPr>
        <p:spPr>
          <a:xfrm>
            <a:off x="743022" y="1649130"/>
            <a:ext cx="1381226" cy="322139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Beeld situatie nu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0" name="Vrije vorm: vorm 11">
            <a:extLst>
              <a:ext uri="{FF2B5EF4-FFF2-40B4-BE49-F238E27FC236}">
                <a16:creationId xmlns:a16="http://schemas.microsoft.com/office/drawing/2014/main" id="{20C83AB0-613C-FA2D-7035-8533337D7923}"/>
              </a:ext>
            </a:extLst>
          </p:cNvPr>
          <p:cNvSpPr/>
          <p:nvPr/>
        </p:nvSpPr>
        <p:spPr>
          <a:xfrm>
            <a:off x="2437611" y="2499408"/>
            <a:ext cx="928249" cy="322139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1544094"/>
              <a:satOff val="6596"/>
              <a:lumOff val="1372"/>
              <a:alphaOff val="0"/>
            </a:schemeClr>
          </a:lnRef>
          <a:fillRef idx="1">
            <a:schemeClr val="accent5">
              <a:hueOff val="-1544094"/>
              <a:satOff val="6596"/>
              <a:lumOff val="1372"/>
              <a:alphaOff val="0"/>
            </a:schemeClr>
          </a:fillRef>
          <a:effectRef idx="0">
            <a:schemeClr val="accent5">
              <a:hueOff val="-1544094"/>
              <a:satOff val="6596"/>
              <a:lumOff val="137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Visie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2" name="Vrije vorm: vorm 13">
            <a:extLst>
              <a:ext uri="{FF2B5EF4-FFF2-40B4-BE49-F238E27FC236}">
                <a16:creationId xmlns:a16="http://schemas.microsoft.com/office/drawing/2014/main" id="{9D3E8757-D9D1-BE43-D149-D4CA13EC01E6}"/>
              </a:ext>
            </a:extLst>
          </p:cNvPr>
          <p:cNvSpPr/>
          <p:nvPr/>
        </p:nvSpPr>
        <p:spPr>
          <a:xfrm>
            <a:off x="3808362" y="2504669"/>
            <a:ext cx="1019689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3088188"/>
              <a:satOff val="13192"/>
              <a:lumOff val="2744"/>
              <a:alphaOff val="0"/>
            </a:schemeClr>
          </a:lnRef>
          <a:fillRef idx="1">
            <a:schemeClr val="accent5">
              <a:hueOff val="-3088188"/>
              <a:satOff val="13192"/>
              <a:lumOff val="2744"/>
              <a:alphaOff val="0"/>
            </a:schemeClr>
          </a:fillRef>
          <a:effectRef idx="0">
            <a:schemeClr val="accent5">
              <a:hueOff val="-3088188"/>
              <a:satOff val="13192"/>
              <a:lumOff val="274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Actieplan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4" name="Vrije vorm: vorm 16">
            <a:extLst>
              <a:ext uri="{FF2B5EF4-FFF2-40B4-BE49-F238E27FC236}">
                <a16:creationId xmlns:a16="http://schemas.microsoft.com/office/drawing/2014/main" id="{8BC53463-8308-6B66-B0F2-E4C73591EAA4}"/>
              </a:ext>
            </a:extLst>
          </p:cNvPr>
          <p:cNvSpPr/>
          <p:nvPr/>
        </p:nvSpPr>
        <p:spPr>
          <a:xfrm>
            <a:off x="4828208" y="1674364"/>
            <a:ext cx="3128106" cy="297517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Acties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9" name="Vrije vorm: vorm 20">
            <a:extLst>
              <a:ext uri="{FF2B5EF4-FFF2-40B4-BE49-F238E27FC236}">
                <a16:creationId xmlns:a16="http://schemas.microsoft.com/office/drawing/2014/main" id="{474BC745-44B1-E246-3CE7-69F8FF626E53}"/>
              </a:ext>
            </a:extLst>
          </p:cNvPr>
          <p:cNvSpPr/>
          <p:nvPr/>
        </p:nvSpPr>
        <p:spPr>
          <a:xfrm>
            <a:off x="7010822" y="4659130"/>
            <a:ext cx="1334208" cy="298543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>
                <a:latin typeface="Aptos" panose="020B0004020202020204" pitchFamily="34" charset="0"/>
              </a:rPr>
              <a:t>Samenwerking</a:t>
            </a:r>
            <a:endParaRPr lang="nl-BE" sz="1200" b="1" kern="1200">
              <a:latin typeface="Aptos" panose="020B0004020202020204" pitchFamily="34" charset="0"/>
            </a:endParaRPr>
          </a:p>
        </p:txBody>
      </p:sp>
      <p:sp>
        <p:nvSpPr>
          <p:cNvPr id="11" name="Vrije vorm: vorm 11">
            <a:extLst>
              <a:ext uri="{FF2B5EF4-FFF2-40B4-BE49-F238E27FC236}">
                <a16:creationId xmlns:a16="http://schemas.microsoft.com/office/drawing/2014/main" id="{519CE36C-2558-78CC-CFD6-F5E2A9D97A54}"/>
              </a:ext>
            </a:extLst>
          </p:cNvPr>
          <p:cNvSpPr/>
          <p:nvPr/>
        </p:nvSpPr>
        <p:spPr>
          <a:xfrm>
            <a:off x="6298642" y="2563312"/>
            <a:ext cx="1221194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1544094"/>
              <a:satOff val="6596"/>
              <a:lumOff val="1372"/>
              <a:alphaOff val="0"/>
            </a:schemeClr>
          </a:lnRef>
          <a:fillRef idx="1">
            <a:schemeClr val="accent5">
              <a:hueOff val="-1544094"/>
              <a:satOff val="6596"/>
              <a:lumOff val="1372"/>
              <a:alphaOff val="0"/>
            </a:schemeClr>
          </a:fillRef>
          <a:effectRef idx="0">
            <a:schemeClr val="accent5">
              <a:hueOff val="-1544094"/>
              <a:satOff val="6596"/>
              <a:lumOff val="137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Evaluaties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13" name="Vrije vorm: vorm 9">
            <a:extLst>
              <a:ext uri="{FF2B5EF4-FFF2-40B4-BE49-F238E27FC236}">
                <a16:creationId xmlns:a16="http://schemas.microsoft.com/office/drawing/2014/main" id="{40571737-F180-751E-95D2-D8E05E72D170}"/>
              </a:ext>
            </a:extLst>
          </p:cNvPr>
          <p:cNvSpPr/>
          <p:nvPr/>
        </p:nvSpPr>
        <p:spPr>
          <a:xfrm>
            <a:off x="7010822" y="3778054"/>
            <a:ext cx="1335297" cy="3231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Opvolgen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31" name="Vrije vorm: vorm 30">
            <a:extLst>
              <a:ext uri="{FF2B5EF4-FFF2-40B4-BE49-F238E27FC236}">
                <a16:creationId xmlns:a16="http://schemas.microsoft.com/office/drawing/2014/main" id="{8CC5D196-ABFA-B6C0-2F81-01AF91BA5519}"/>
              </a:ext>
            </a:extLst>
          </p:cNvPr>
          <p:cNvSpPr/>
          <p:nvPr/>
        </p:nvSpPr>
        <p:spPr>
          <a:xfrm>
            <a:off x="701237" y="1856128"/>
            <a:ext cx="133437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dirty="0">
                <a:solidFill>
                  <a:schemeClr val="bg1"/>
                </a:solidFill>
                <a:latin typeface="Aptos" panose="020B0004020202020204" pitchFamily="34" charset="0"/>
              </a:rPr>
              <a:t>maart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2" name="Vrije vorm: vorm 31">
            <a:extLst>
              <a:ext uri="{FF2B5EF4-FFF2-40B4-BE49-F238E27FC236}">
                <a16:creationId xmlns:a16="http://schemas.microsoft.com/office/drawing/2014/main" id="{5DF64A83-E780-E5CA-CE39-B63A5BF10D30}"/>
              </a:ext>
            </a:extLst>
          </p:cNvPr>
          <p:cNvSpPr/>
          <p:nvPr/>
        </p:nvSpPr>
        <p:spPr>
          <a:xfrm>
            <a:off x="3005391" y="1861307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juli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33" name="Vrije vorm: vorm 32">
            <a:extLst>
              <a:ext uri="{FF2B5EF4-FFF2-40B4-BE49-F238E27FC236}">
                <a16:creationId xmlns:a16="http://schemas.microsoft.com/office/drawing/2014/main" id="{6F9C87C4-7A8D-7A98-02C9-4AE84D9BC71C}"/>
              </a:ext>
            </a:extLst>
          </p:cNvPr>
          <p:cNvSpPr/>
          <p:nvPr/>
        </p:nvSpPr>
        <p:spPr>
          <a:xfrm>
            <a:off x="5150090" y="1862546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nov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5CC3AB34-2C44-15A9-77CE-0BA308D6B777}"/>
              </a:ext>
            </a:extLst>
          </p:cNvPr>
          <p:cNvSpPr/>
          <p:nvPr/>
        </p:nvSpPr>
        <p:spPr>
          <a:xfrm>
            <a:off x="6543268" y="211946"/>
            <a:ext cx="17860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b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2400" kern="1200" dirty="0">
                <a:solidFill>
                  <a:schemeClr val="bg1"/>
                </a:solidFill>
                <a:latin typeface="Aptos" panose="020B0004020202020204" pitchFamily="34" charset="0"/>
              </a:rPr>
              <a:t>dec</a:t>
            </a:r>
            <a:endParaRPr lang="nl-BE" sz="2400" kern="12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6" name="Vrije vorm: vorm 13">
            <a:extLst>
              <a:ext uri="{FF2B5EF4-FFF2-40B4-BE49-F238E27FC236}">
                <a16:creationId xmlns:a16="http://schemas.microsoft.com/office/drawing/2014/main" id="{4A77E4F1-7281-528E-D4BA-841E729E45F8}"/>
              </a:ext>
            </a:extLst>
          </p:cNvPr>
          <p:cNvSpPr/>
          <p:nvPr/>
        </p:nvSpPr>
        <p:spPr>
          <a:xfrm>
            <a:off x="2968639" y="1559851"/>
            <a:ext cx="1195183" cy="489365"/>
          </a:xfrm>
          <a:custGeom>
            <a:avLst/>
            <a:gdLst>
              <a:gd name="connsiteX0" fmla="*/ 0 w 2511809"/>
              <a:gd name="connsiteY0" fmla="*/ 0 h 955575"/>
              <a:gd name="connsiteX1" fmla="*/ 2511809 w 2511809"/>
              <a:gd name="connsiteY1" fmla="*/ 0 h 955575"/>
              <a:gd name="connsiteX2" fmla="*/ 2511809 w 2511809"/>
              <a:gd name="connsiteY2" fmla="*/ 955575 h 955575"/>
              <a:gd name="connsiteX3" fmla="*/ 0 w 2511809"/>
              <a:gd name="connsiteY3" fmla="*/ 955575 h 955575"/>
              <a:gd name="connsiteX4" fmla="*/ 0 w 2511809"/>
              <a:gd name="connsiteY4" fmla="*/ 0 h 9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955575">
                <a:moveTo>
                  <a:pt x="0" y="0"/>
                </a:moveTo>
                <a:lnTo>
                  <a:pt x="2511809" y="0"/>
                </a:lnTo>
                <a:lnTo>
                  <a:pt x="2511809" y="955575"/>
                </a:lnTo>
                <a:lnTo>
                  <a:pt x="0" y="95557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5">
              <a:hueOff val="-3088188"/>
              <a:satOff val="13192"/>
              <a:lumOff val="2744"/>
              <a:alphaOff val="0"/>
            </a:schemeClr>
          </a:lnRef>
          <a:fillRef idx="1">
            <a:schemeClr val="accent5">
              <a:hueOff val="-3088188"/>
              <a:satOff val="13192"/>
              <a:lumOff val="2744"/>
              <a:alphaOff val="0"/>
            </a:schemeClr>
          </a:fillRef>
          <a:effectRef idx="0">
            <a:schemeClr val="accent5">
              <a:hueOff val="-3088188"/>
              <a:satOff val="13192"/>
              <a:lumOff val="274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128" tIns="77216" rIns="135128" bIns="77216" numCol="1" spcCol="1270" anchor="ctr" anchorCtr="0">
            <a:sp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Doelstellingen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15CAD7DC-E2B0-AF50-EC95-22C5E8D6550A}"/>
              </a:ext>
            </a:extLst>
          </p:cNvPr>
          <p:cNvSpPr/>
          <p:nvPr/>
        </p:nvSpPr>
        <p:spPr>
          <a:xfrm>
            <a:off x="5959226" y="2044459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8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DB5C09EF-3AEE-EBE4-4FA7-56D587CF3048}"/>
              </a:ext>
            </a:extLst>
          </p:cNvPr>
          <p:cNvSpPr/>
          <p:nvPr/>
        </p:nvSpPr>
        <p:spPr>
          <a:xfrm>
            <a:off x="7473205" y="2036116"/>
            <a:ext cx="540000" cy="4716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10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BF468F14-7967-3812-988F-939C65135936}"/>
              </a:ext>
            </a:extLst>
          </p:cNvPr>
          <p:cNvSpPr/>
          <p:nvPr/>
        </p:nvSpPr>
        <p:spPr>
          <a:xfrm>
            <a:off x="6844724" y="2047636"/>
            <a:ext cx="406400" cy="406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nl-NL" sz="1400" b="1" dirty="0">
                <a:latin typeface="Aptos" panose="020B0004020202020204" pitchFamily="34" charset="0"/>
              </a:rPr>
              <a:t>9</a:t>
            </a:r>
          </a:p>
          <a:p>
            <a:endParaRPr lang="nl-BE" sz="1400" b="1" dirty="0">
              <a:latin typeface="Aptos" panose="020B0004020202020204" pitchFamily="34" charset="0"/>
            </a:endParaRPr>
          </a:p>
        </p:txBody>
      </p:sp>
      <p:sp>
        <p:nvSpPr>
          <p:cNvPr id="17" name="Vrije vorm: vorm 18">
            <a:extLst>
              <a:ext uri="{FF2B5EF4-FFF2-40B4-BE49-F238E27FC236}">
                <a16:creationId xmlns:a16="http://schemas.microsoft.com/office/drawing/2014/main" id="{89F7CF4D-7EF3-CA9F-048A-DA0F36C8A6DC}"/>
              </a:ext>
            </a:extLst>
          </p:cNvPr>
          <p:cNvSpPr/>
          <p:nvPr/>
        </p:nvSpPr>
        <p:spPr>
          <a:xfrm>
            <a:off x="7844122" y="2104645"/>
            <a:ext cx="1172950" cy="298543"/>
          </a:xfrm>
          <a:custGeom>
            <a:avLst/>
            <a:gdLst>
              <a:gd name="connsiteX0" fmla="*/ 0 w 2511809"/>
              <a:gd name="connsiteY0" fmla="*/ 0 h 579783"/>
              <a:gd name="connsiteX1" fmla="*/ 2511809 w 2511809"/>
              <a:gd name="connsiteY1" fmla="*/ 0 h 579783"/>
              <a:gd name="connsiteX2" fmla="*/ 2511809 w 2511809"/>
              <a:gd name="connsiteY2" fmla="*/ 579783 h 579783"/>
              <a:gd name="connsiteX3" fmla="*/ 0 w 2511809"/>
              <a:gd name="connsiteY3" fmla="*/ 579783 h 579783"/>
              <a:gd name="connsiteX4" fmla="*/ 0 w 2511809"/>
              <a:gd name="connsiteY4" fmla="*/ 0 h 57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1809" h="579783">
                <a:moveTo>
                  <a:pt x="0" y="0"/>
                </a:moveTo>
                <a:lnTo>
                  <a:pt x="2511809" y="0"/>
                </a:lnTo>
                <a:lnTo>
                  <a:pt x="2511809" y="579783"/>
                </a:lnTo>
                <a:lnTo>
                  <a:pt x="0" y="57978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92" tIns="65024" rIns="113792" bIns="65024" numCol="1" spcCol="1270" anchor="ctr" anchorCtr="0">
            <a:sp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latin typeface="Aptos" panose="020B0004020202020204" pitchFamily="34" charset="0"/>
              </a:rPr>
              <a:t>Verankering</a:t>
            </a:r>
            <a:endParaRPr lang="nl-BE" sz="1200" b="1" kern="1200" dirty="0">
              <a:latin typeface="Aptos" panose="020B0004020202020204" pitchFamily="34" charset="0"/>
            </a:endParaRPr>
          </a:p>
        </p:txBody>
      </p:sp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7BC1DAA0-72D5-3C51-CF45-9F4E4A6849EC}"/>
              </a:ext>
            </a:extLst>
          </p:cNvPr>
          <p:cNvSpPr/>
          <p:nvPr/>
        </p:nvSpPr>
        <p:spPr>
          <a:xfrm>
            <a:off x="-148880" y="805651"/>
            <a:ext cx="19765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dirty="0">
                <a:solidFill>
                  <a:schemeClr val="tx2"/>
                </a:solidFill>
                <a:latin typeface="Aptos"/>
              </a:rPr>
              <a:t>vragenlijst</a:t>
            </a:r>
            <a:endParaRPr lang="nl-NL" sz="1800" b="1">
              <a:solidFill>
                <a:schemeClr val="tx2"/>
              </a:solidFill>
              <a:cs typeface="Lucida Sans Unicode"/>
            </a:endParaRPr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F006C17E-640F-92AA-1D85-E28C32A49FC4}"/>
              </a:ext>
            </a:extLst>
          </p:cNvPr>
          <p:cNvSpPr/>
          <p:nvPr/>
        </p:nvSpPr>
        <p:spPr>
          <a:xfrm>
            <a:off x="447245" y="2945477"/>
            <a:ext cx="19765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dirty="0">
                <a:solidFill>
                  <a:schemeClr val="tx2"/>
                </a:solidFill>
                <a:latin typeface="Aptos"/>
              </a:rPr>
              <a:t>werkmoment</a:t>
            </a:r>
            <a:endParaRPr lang="nl-NL" sz="1800" b="1">
              <a:solidFill>
                <a:schemeClr val="tx2"/>
              </a:solidFill>
              <a:cs typeface="Lucida Sans Unicode"/>
            </a:endParaRPr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C2B9F058-FBF6-4B18-272A-20F6CA8B8300}"/>
              </a:ext>
            </a:extLst>
          </p:cNvPr>
          <p:cNvSpPr/>
          <p:nvPr/>
        </p:nvSpPr>
        <p:spPr>
          <a:xfrm>
            <a:off x="1799330" y="805836"/>
            <a:ext cx="19765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dirty="0">
                <a:solidFill>
                  <a:schemeClr val="tx2"/>
                </a:solidFill>
                <a:latin typeface="Aptos"/>
              </a:rPr>
              <a:t>werkmoment</a:t>
            </a:r>
            <a:endParaRPr lang="nl-NL" sz="1800" b="1">
              <a:solidFill>
                <a:schemeClr val="tx2"/>
              </a:solidFill>
              <a:cs typeface="Lucida Sans Unicode"/>
            </a:endParaRPr>
          </a:p>
        </p:txBody>
      </p:sp>
      <p:sp>
        <p:nvSpPr>
          <p:cNvPr id="2" name="Vrije vorm: vorm 1">
            <a:extLst>
              <a:ext uri="{FF2B5EF4-FFF2-40B4-BE49-F238E27FC236}">
                <a16:creationId xmlns:a16="http://schemas.microsoft.com/office/drawing/2014/main" id="{D0ED0239-2D16-0EF1-2895-4D4AE3A89089}"/>
              </a:ext>
            </a:extLst>
          </p:cNvPr>
          <p:cNvSpPr/>
          <p:nvPr/>
        </p:nvSpPr>
        <p:spPr>
          <a:xfrm>
            <a:off x="3262927" y="2945476"/>
            <a:ext cx="1976565" cy="1625600"/>
          </a:xfrm>
          <a:custGeom>
            <a:avLst/>
            <a:gdLst>
              <a:gd name="connsiteX0" fmla="*/ 0 w 1786065"/>
              <a:gd name="connsiteY0" fmla="*/ 0 h 1625600"/>
              <a:gd name="connsiteX1" fmla="*/ 1786065 w 1786065"/>
              <a:gd name="connsiteY1" fmla="*/ 0 h 1625600"/>
              <a:gd name="connsiteX2" fmla="*/ 1786065 w 1786065"/>
              <a:gd name="connsiteY2" fmla="*/ 1625600 h 1625600"/>
              <a:gd name="connsiteX3" fmla="*/ 0 w 1786065"/>
              <a:gd name="connsiteY3" fmla="*/ 1625600 h 1625600"/>
              <a:gd name="connsiteX4" fmla="*/ 0 w 178606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6065" h="1625600">
                <a:moveTo>
                  <a:pt x="0" y="0"/>
                </a:moveTo>
                <a:lnTo>
                  <a:pt x="1786065" y="0"/>
                </a:lnTo>
                <a:lnTo>
                  <a:pt x="178606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8920" tIns="248920" rIns="248920" bIns="248920" numCol="1" spcCol="1270" anchor="t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800" b="1" dirty="0">
                <a:solidFill>
                  <a:schemeClr val="tx2"/>
                </a:solidFill>
                <a:latin typeface="Aptos"/>
              </a:rPr>
              <a:t>brainstorm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00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6236-A128-D7E0-098B-7BCA1E44D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7FF043-4173-8E09-D169-4FD8E3C20F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79521" y="2340801"/>
            <a:ext cx="1790700" cy="468000"/>
          </a:xfrm>
        </p:spPr>
        <p:txBody>
          <a:bodyPr vert="horz" lIns="0" tIns="0" rIns="0" bIns="0" rtlCol="0" anchor="t">
            <a:noAutofit/>
          </a:bodyPr>
          <a:lstStyle/>
          <a:p>
            <a:pPr marL="27305">
              <a:lnSpc>
                <a:spcPct val="113999"/>
              </a:lnSpc>
            </a:pPr>
            <a:r>
              <a:rPr lang="nl-BE" dirty="0"/>
              <a:t>Vragen?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036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2.xml><?xml version="1.0" encoding="utf-8"?>
<a:theme xmlns:a="http://schemas.openxmlformats.org/drawingml/2006/main" name="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3.xml><?xml version="1.0" encoding="utf-8"?>
<a:theme xmlns:a="http://schemas.openxmlformats.org/drawingml/2006/main" name="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9024D21E-44C2-42D9-8431-175A15C61684}"/>
    </a:ext>
  </a:extLst>
</a:theme>
</file>

<file path=ppt/theme/theme4.xml><?xml version="1.0" encoding="utf-8"?>
<a:theme xmlns:a="http://schemas.openxmlformats.org/drawingml/2006/main" name="2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5.xml><?xml version="1.0" encoding="utf-8"?>
<a:theme xmlns:a="http://schemas.openxmlformats.org/drawingml/2006/main" name="1_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4C7BE940-584A-4037-9A97-7797735EAFC5}" vid="{D89E973F-50AE-4FC9-922E-447B37423918}"/>
    </a:ext>
  </a:extLst>
</a:theme>
</file>

<file path=ppt/theme/theme6.xml><?xml version="1.0" encoding="utf-8"?>
<a:theme xmlns:a="http://schemas.openxmlformats.org/drawingml/2006/main" name="1_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7.xml><?xml version="1.0" encoding="utf-8"?>
<a:theme xmlns:a="http://schemas.openxmlformats.org/drawingml/2006/main" name="3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c184c9-81fe-4c39-a385-6f6ce3b4b490" xsi:nil="true"/>
    <lcf76f155ced4ddcb4097134ff3c332f xmlns="70218824-b5a8-45dc-a56a-98f3cafd07d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B738259076B246B55C71A678166CE5" ma:contentTypeVersion="13" ma:contentTypeDescription="Create a new document." ma:contentTypeScope="" ma:versionID="82afc8e59b597cbeeb8a3b8181399663">
  <xsd:schema xmlns:xsd="http://www.w3.org/2001/XMLSchema" xmlns:xs="http://www.w3.org/2001/XMLSchema" xmlns:p="http://schemas.microsoft.com/office/2006/metadata/properties" xmlns:ns2="70218824-b5a8-45dc-a56a-98f3cafd07d1" xmlns:ns3="83c184c9-81fe-4c39-a385-6f6ce3b4b490" targetNamespace="http://schemas.microsoft.com/office/2006/metadata/properties" ma:root="true" ma:fieldsID="c9cc9f7e9d40f569976522029e2b89f5" ns2:_="" ns3:_="">
    <xsd:import namespace="70218824-b5a8-45dc-a56a-98f3cafd07d1"/>
    <xsd:import namespace="83c184c9-81fe-4c39-a385-6f6ce3b4b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18824-b5a8-45dc-a56a-98f3cafd07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89c4268-854a-4b50-bbef-814b08314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184c9-81fe-4c39-a385-6f6ce3b4b49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792f4548-452b-4bcc-b7a1-dde07b7980b0}" ma:internalName="TaxCatchAll" ma:showField="CatchAllData" ma:web="83c184c9-81fe-4c39-a385-6f6ce3b4b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536C8D-5449-4DD7-B0F5-065F35F2735F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c184c9-81fe-4c39-a385-6f6ce3b4b490"/>
    <ds:schemaRef ds:uri="70218824-b5a8-45dc-a56a-98f3cafd07d1"/>
  </ds:schemaRefs>
</ds:datastoreItem>
</file>

<file path=customXml/itemProps2.xml><?xml version="1.0" encoding="utf-8"?>
<ds:datastoreItem xmlns:ds="http://schemas.openxmlformats.org/officeDocument/2006/customXml" ds:itemID="{61669465-2B50-4C8C-84AE-D0F115945ABD}"/>
</file>

<file path=customXml/itemProps3.xml><?xml version="1.0" encoding="utf-8"?>
<ds:datastoreItem xmlns:ds="http://schemas.openxmlformats.org/officeDocument/2006/customXml" ds:itemID="{954B7200-6744-41BD-BA0E-719C324F56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Gezond_leven-template (002)</Template>
  <TotalTime>0</TotalTime>
  <Words>971</Words>
  <Application>Microsoft Office PowerPoint</Application>
  <PresentationFormat>Diavoorstelling (16:9)</PresentationFormat>
  <Paragraphs>158</Paragraphs>
  <Slides>6</Slides>
  <Notes>5</Notes>
  <HiddenSlides>0</HiddenSlides>
  <MMClips>0</MMClips>
  <ScaleCrop>false</ScaleCrop>
  <HeadingPairs>
    <vt:vector size="4" baseType="variant">
      <vt:variant>
        <vt:lpstr>Thema</vt:lpstr>
      </vt:variant>
      <vt:variant>
        <vt:i4>7</vt:i4>
      </vt:variant>
      <vt:variant>
        <vt:lpstr>Diatitels</vt:lpstr>
      </vt:variant>
      <vt:variant>
        <vt:i4>6</vt:i4>
      </vt:variant>
    </vt:vector>
  </HeadingPairs>
  <TitlesOfParts>
    <vt:vector size="13" baseType="lpstr">
      <vt:lpstr>Cover slides</vt:lpstr>
      <vt:lpstr>Hoofdstuk slides</vt:lpstr>
      <vt:lpstr>Eind slides</vt:lpstr>
      <vt:lpstr>2_Hoofdstuk slides</vt:lpstr>
      <vt:lpstr>1_Eind slides</vt:lpstr>
      <vt:lpstr>1_Cover slides</vt:lpstr>
      <vt:lpstr>3_Hoofdstuk slides</vt:lpstr>
      <vt:lpstr>  </vt:lpstr>
      <vt:lpstr>contact</vt:lpstr>
      <vt:lpstr>2026: 7 stappen, 10 actiepunten</vt:lpstr>
      <vt:lpstr>2026</vt:lpstr>
      <vt:lpstr>2026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Liese Weemaels</dc:creator>
  <cp:lastModifiedBy>Tine Vangroenweghe</cp:lastModifiedBy>
  <cp:revision>320</cp:revision>
  <cp:lastPrinted>2022-08-17T09:17:38Z</cp:lastPrinted>
  <dcterms:created xsi:type="dcterms:W3CDTF">2017-09-14T08:40:12Z</dcterms:created>
  <dcterms:modified xsi:type="dcterms:W3CDTF">2025-09-11T11:32:23Z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0x010100A7B738259076B246B55C71A678166CE5</vt:lpwstr>
  </property>
  <property fmtid="{D5CDD505-2E9C-101B-9397-08002B2CF9AE}" pid="3" name="Themas">
    <vt:lpwstr/>
  </property>
  <property fmtid="{D5CDD505-2E9C-101B-9397-08002B2CF9AE}" pid="4" name="DynaTags">
    <vt:lpwstr/>
  </property>
  <property fmtid="{D5CDD505-2E9C-101B-9397-08002B2CF9AE}" pid="5" name="Team">
    <vt:lpwstr>3;#Admin|8c9e4f55-1f2d-41c5-8331-80a9cc2b04c2</vt:lpwstr>
  </property>
  <property fmtid="{D5CDD505-2E9C-101B-9397-08002B2CF9AE}" pid="6" name="Settings">
    <vt:lpwstr/>
  </property>
  <property fmtid="{D5CDD505-2E9C-101B-9397-08002B2CF9AE}" pid="7" name="MediaServiceImageTags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TemplateUrl">
    <vt:lpwstr/>
  </property>
  <property fmtid="{D5CDD505-2E9C-101B-9397-08002B2CF9AE}" pid="11" name="Preview">
    <vt:lpwstr>, </vt:lpwstr>
  </property>
  <property fmtid="{D5CDD505-2E9C-101B-9397-08002B2CF9AE}" pid="12" name="ed2ae8ff1e2048fdbfc9bd2844fb5ad5">
    <vt:lpwstr>Admin|8c9e4f55-1f2d-41c5-8331-80a9cc2b04c2</vt:lpwstr>
  </property>
  <property fmtid="{D5CDD505-2E9C-101B-9397-08002B2CF9AE}" pid="13" name="Preview0">
    <vt:lpwstr>, </vt:lpwstr>
  </property>
  <property fmtid="{D5CDD505-2E9C-101B-9397-08002B2CF9AE}" pid="14" name="_ExtendedDescription">
    <vt:lpwstr/>
  </property>
  <property fmtid="{D5CDD505-2E9C-101B-9397-08002B2CF9AE}" pid="15" name="xd_Signature">
    <vt:lpwstr/>
  </property>
  <property fmtid="{D5CDD505-2E9C-101B-9397-08002B2CF9AE}" pid="16" name="Jaartal">
    <vt:lpwstr>2013</vt:lpwstr>
  </property>
  <property fmtid="{D5CDD505-2E9C-101B-9397-08002B2CF9AE}" pid="17" name="xd_ProgID">
    <vt:lpwstr/>
  </property>
  <property fmtid="{D5CDD505-2E9C-101B-9397-08002B2CF9AE}" pid="18" name="Order">
    <vt:lpwstr>18968600.0000000</vt:lpwstr>
  </property>
</Properties>
</file>