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4.xml" ContentType="application/vnd.openxmlformats-officedocument.presentationml.tags+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674" r:id="rId5"/>
    <p:sldMasterId id="2147483680" r:id="rId6"/>
    <p:sldMasterId id="2147483718" r:id="rId7"/>
    <p:sldMasterId id="2147483736" r:id="rId8"/>
    <p:sldMasterId id="2147483742" r:id="rId9"/>
    <p:sldMasterId id="2147483759" r:id="rId10"/>
  </p:sldMasterIdLst>
  <p:notesMasterIdLst>
    <p:notesMasterId r:id="rId40"/>
  </p:notesMasterIdLst>
  <p:sldIdLst>
    <p:sldId id="259" r:id="rId11"/>
    <p:sldId id="2193" r:id="rId12"/>
    <p:sldId id="2221" r:id="rId13"/>
    <p:sldId id="2224" r:id="rId14"/>
    <p:sldId id="2229" r:id="rId15"/>
    <p:sldId id="2206" r:id="rId16"/>
    <p:sldId id="2207" r:id="rId17"/>
    <p:sldId id="2225" r:id="rId18"/>
    <p:sldId id="2223" r:id="rId19"/>
    <p:sldId id="2208" r:id="rId20"/>
    <p:sldId id="2226" r:id="rId21"/>
    <p:sldId id="2230" r:id="rId22"/>
    <p:sldId id="2205" r:id="rId23"/>
    <p:sldId id="2227" r:id="rId24"/>
    <p:sldId id="2214" r:id="rId25"/>
    <p:sldId id="2228" r:id="rId26"/>
    <p:sldId id="2231" r:id="rId27"/>
    <p:sldId id="2211" r:id="rId28"/>
    <p:sldId id="2220" r:id="rId29"/>
    <p:sldId id="2209" r:id="rId30"/>
    <p:sldId id="2234" r:id="rId31"/>
    <p:sldId id="2210" r:id="rId32"/>
    <p:sldId id="2232" r:id="rId33"/>
    <p:sldId id="2233" r:id="rId34"/>
    <p:sldId id="2235" r:id="rId35"/>
    <p:sldId id="2243" r:id="rId36"/>
    <p:sldId id="2239" r:id="rId37"/>
    <p:sldId id="2238" r:id="rId38"/>
    <p:sldId id="2242" r:id="rId39"/>
  </p:sldIdLst>
  <p:sldSz cx="9144000" cy="5143500" type="screen16x9"/>
  <p:notesSz cx="6669088" cy="9926638"/>
  <p:defaultText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67BDA9D-2D49-3E68-ECAB-9B1631C98B91}" name="Loes Neven" initials="LN" userId="S::loes.neven@gezondleven.be::7b0b2466-cc03-4a1c-872a-e1aee5e502ee" providerId="AD"/>
  <p188:author id="{730716A7-4906-43E2-BA4C-ECD8285B4F1C}" name="Linda De Boeck" initials="LDB" userId="S::Linda.Deboeck@gezondleven.be::1d940959-db4f-4740-b7af-4f3d24235a24" providerId="AD"/>
  <p188:author id="{BF142FC1-6528-C8D6-941A-B29AFBBCD9D6}" name="Stien Vandierendonck" initials="SV" userId="S::stien.vandierendonck@gezondleven.be::b6c1c0e6-bfbf-4f88-a90b-660f27a3fb8b" providerId="AD"/>
  <p188:author id="{54A642F2-DB99-8E4A-8A36-CC6682C17C77}" name="Linda De Boeck" initials="LB" userId="S::linda.deboeck@gezondleven.be::1d940959-db4f-4740-b7af-4f3d24235a2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Dries Vandenbempt" initials="DV" lastIdx="7" clrIdx="0">
    <p:extLst>
      <p:ext uri="{19B8F6BF-5375-455C-9EA6-DF929625EA0E}">
        <p15:presenceInfo xmlns:p15="http://schemas.microsoft.com/office/powerpoint/2012/main" userId="S::Dries.Vandenbempt@gezondleven.be::26560eb4-bd85-4c41-8007-5d7ef99464fe" providerId="AD"/>
      </p:ext>
    </p:extLst>
  </p:cmAuthor>
  <p:cmAuthor id="2" name="Loes Neven" initials="LN" lastIdx="15" clrIdx="1">
    <p:extLst>
      <p:ext uri="{19B8F6BF-5375-455C-9EA6-DF929625EA0E}">
        <p15:presenceInfo xmlns:p15="http://schemas.microsoft.com/office/powerpoint/2012/main" userId="S::loes.neven@gezondleven.be::7b0b2466-cc03-4a1c-872a-e1aee5e502ee" providerId="AD"/>
      </p:ext>
    </p:extLst>
  </p:cmAuthor>
  <p:cmAuthor id="3" name="Luc Lipkens" initials="LL" lastIdx="2" clrIdx="2">
    <p:extLst>
      <p:ext uri="{19B8F6BF-5375-455C-9EA6-DF929625EA0E}">
        <p15:presenceInfo xmlns:p15="http://schemas.microsoft.com/office/powerpoint/2012/main" userId="S::Luc.Lipkens@gezondleven.be::d1c584d2-eab2-47f9-ab0f-b25622eec04e" providerId="AD"/>
      </p:ext>
    </p:extLst>
  </p:cmAuthor>
  <p:cmAuthor id="4" name="Jolien Plaete" initials="JP" lastIdx="1" clrIdx="3">
    <p:extLst>
      <p:ext uri="{19B8F6BF-5375-455C-9EA6-DF929625EA0E}">
        <p15:presenceInfo xmlns:p15="http://schemas.microsoft.com/office/powerpoint/2012/main" userId="S::jolien.plaete@gezondleven.be::ba2a7abd-d567-4ad1-aa8c-b6a7a420180c" providerId="AD"/>
      </p:ext>
    </p:extLst>
  </p:cmAuthor>
  <p:cmAuthor id="5" name="Liese Weemaels" initials="LW" lastIdx="1" clrIdx="4">
    <p:extLst>
      <p:ext uri="{19B8F6BF-5375-455C-9EA6-DF929625EA0E}">
        <p15:presenceInfo xmlns:p15="http://schemas.microsoft.com/office/powerpoint/2012/main" userId="S::liese.weemaels@gezondleven.be::a102461f-5b5c-4f07-902b-a5a1a38055b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BD5A3"/>
    <a:srgbClr val="F5F5F5"/>
    <a:srgbClr val="ED7D31"/>
    <a:srgbClr val="EDF3E3"/>
    <a:srgbClr val="DCE3C7"/>
    <a:srgbClr val="CBDADF"/>
    <a:srgbClr val="FAFBF7"/>
    <a:srgbClr val="F6F9F1"/>
    <a:srgbClr val="DCE9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F731F9-B297-2E17-8502-440BEE7399F5}" v="9" dt="2025-10-22T12:36:15.326"/>
  </p1510:revLst>
</p1510:revInfo>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216" autoAdjust="0"/>
  </p:normalViewPr>
  <p:slideViewPr>
    <p:cSldViewPr snapToGrid="0">
      <p:cViewPr>
        <p:scale>
          <a:sx n="73" d="100"/>
          <a:sy n="73" d="100"/>
        </p:scale>
        <p:origin x="1738" y="58"/>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microsoft.com/office/2016/11/relationships/changesInfo" Target="changesInfos/changesInfo1.xml"/><Relationship Id="rId20" Type="http://schemas.openxmlformats.org/officeDocument/2006/relationships/slide" Target="slides/slide10.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ne Vangroenweghe" userId="S::tine.vangroenweghe@gezondleven.be::093fb004-729e-4754-9ada-7f1a5afa9f03" providerId="AD" clId="Web-{FF9383DB-5198-181E-D4EE-3B6F19351706}"/>
    <pc:docChg chg="modSld">
      <pc:chgData name="Tine Vangroenweghe" userId="S::tine.vangroenweghe@gezondleven.be::093fb004-729e-4754-9ada-7f1a5afa9f03" providerId="AD" clId="Web-{FF9383DB-5198-181E-D4EE-3B6F19351706}" dt="2025-09-30T12:59:50.484" v="40" actId="20577"/>
      <pc:docMkLst>
        <pc:docMk/>
      </pc:docMkLst>
      <pc:sldChg chg="modSp">
        <pc:chgData name="Tine Vangroenweghe" userId="S::tine.vangroenweghe@gezondleven.be::093fb004-729e-4754-9ada-7f1a5afa9f03" providerId="AD" clId="Web-{FF9383DB-5198-181E-D4EE-3B6F19351706}" dt="2025-09-30T12:58:47.404" v="25" actId="20577"/>
        <pc:sldMkLst>
          <pc:docMk/>
          <pc:sldMk cId="1912939725" sldId="259"/>
        </pc:sldMkLst>
        <pc:spChg chg="mod">
          <ac:chgData name="Tine Vangroenweghe" userId="S::tine.vangroenweghe@gezondleven.be::093fb004-729e-4754-9ada-7f1a5afa9f03" providerId="AD" clId="Web-{FF9383DB-5198-181E-D4EE-3B6F19351706}" dt="2025-09-30T12:58:47.404" v="25" actId="20577"/>
          <ac:spMkLst>
            <pc:docMk/>
            <pc:sldMk cId="1912939725" sldId="259"/>
            <ac:spMk id="4" creationId="{8B1D7B1F-4C64-43FF-962F-8C83A6621319}"/>
          </ac:spMkLst>
        </pc:spChg>
      </pc:sldChg>
      <pc:sldChg chg="modSp">
        <pc:chgData name="Tine Vangroenweghe" userId="S::tine.vangroenweghe@gezondleven.be::093fb004-729e-4754-9ada-7f1a5afa9f03" providerId="AD" clId="Web-{FF9383DB-5198-181E-D4EE-3B6F19351706}" dt="2025-09-30T12:59:02.529" v="29" actId="20577"/>
        <pc:sldMkLst>
          <pc:docMk/>
          <pc:sldMk cId="1433894057" sldId="2193"/>
        </pc:sldMkLst>
        <pc:spChg chg="mod">
          <ac:chgData name="Tine Vangroenweghe" userId="S::tine.vangroenweghe@gezondleven.be::093fb004-729e-4754-9ada-7f1a5afa9f03" providerId="AD" clId="Web-{FF9383DB-5198-181E-D4EE-3B6F19351706}" dt="2025-09-30T12:59:02.529" v="29" actId="20577"/>
          <ac:spMkLst>
            <pc:docMk/>
            <pc:sldMk cId="1433894057" sldId="2193"/>
            <ac:spMk id="3" creationId="{81272525-2E05-48CF-A32E-CB79EA91EDEF}"/>
          </ac:spMkLst>
        </pc:spChg>
      </pc:sldChg>
      <pc:sldChg chg="modSp">
        <pc:chgData name="Tine Vangroenweghe" userId="S::tine.vangroenweghe@gezondleven.be::093fb004-729e-4754-9ada-7f1a5afa9f03" providerId="AD" clId="Web-{FF9383DB-5198-181E-D4EE-3B6F19351706}" dt="2025-09-30T12:59:16.233" v="30" actId="20577"/>
        <pc:sldMkLst>
          <pc:docMk/>
          <pc:sldMk cId="1449824715" sldId="2209"/>
        </pc:sldMkLst>
        <pc:spChg chg="mod">
          <ac:chgData name="Tine Vangroenweghe" userId="S::tine.vangroenweghe@gezondleven.be::093fb004-729e-4754-9ada-7f1a5afa9f03" providerId="AD" clId="Web-{FF9383DB-5198-181E-D4EE-3B6F19351706}" dt="2025-09-30T12:59:16.233" v="30" actId="20577"/>
          <ac:spMkLst>
            <pc:docMk/>
            <pc:sldMk cId="1449824715" sldId="2209"/>
            <ac:spMk id="3" creationId="{81272525-2E05-48CF-A32E-CB79EA91EDEF}"/>
          </ac:spMkLst>
        </pc:spChg>
      </pc:sldChg>
      <pc:sldChg chg="modSp">
        <pc:chgData name="Tine Vangroenweghe" userId="S::tine.vangroenweghe@gezondleven.be::093fb004-729e-4754-9ada-7f1a5afa9f03" providerId="AD" clId="Web-{FF9383DB-5198-181E-D4EE-3B6F19351706}" dt="2025-09-30T12:59:25.561" v="31" actId="20577"/>
        <pc:sldMkLst>
          <pc:docMk/>
          <pc:sldMk cId="971644961" sldId="2235"/>
        </pc:sldMkLst>
        <pc:spChg chg="mod">
          <ac:chgData name="Tine Vangroenweghe" userId="S::tine.vangroenweghe@gezondleven.be::093fb004-729e-4754-9ada-7f1a5afa9f03" providerId="AD" clId="Web-{FF9383DB-5198-181E-D4EE-3B6F19351706}" dt="2025-09-30T12:59:25.561" v="31" actId="20577"/>
          <ac:spMkLst>
            <pc:docMk/>
            <pc:sldMk cId="971644961" sldId="2235"/>
            <ac:spMk id="3" creationId="{81272525-2E05-48CF-A32E-CB79EA91EDEF}"/>
          </ac:spMkLst>
        </pc:spChg>
      </pc:sldChg>
      <pc:sldChg chg="modSp">
        <pc:chgData name="Tine Vangroenweghe" userId="S::tine.vangroenweghe@gezondleven.be::093fb004-729e-4754-9ada-7f1a5afa9f03" providerId="AD" clId="Web-{FF9383DB-5198-181E-D4EE-3B6F19351706}" dt="2025-09-30T12:59:50.484" v="40" actId="20577"/>
        <pc:sldMkLst>
          <pc:docMk/>
          <pc:sldMk cId="733893376" sldId="2238"/>
        </pc:sldMkLst>
        <pc:spChg chg="mod">
          <ac:chgData name="Tine Vangroenweghe" userId="S::tine.vangroenweghe@gezondleven.be::093fb004-729e-4754-9ada-7f1a5afa9f03" providerId="AD" clId="Web-{FF9383DB-5198-181E-D4EE-3B6F19351706}" dt="2025-09-30T12:59:50.484" v="40" actId="20577"/>
          <ac:spMkLst>
            <pc:docMk/>
            <pc:sldMk cId="733893376" sldId="2238"/>
            <ac:spMk id="2" creationId="{CBCFE85D-8AA4-4814-832D-46ADFBE8C960}"/>
          </ac:spMkLst>
        </pc:spChg>
      </pc:sldChg>
    </pc:docChg>
  </pc:docChgLst>
  <pc:docChgLst>
    <pc:chgData name="Tine Vangroenweghe" userId="S::tine.vangroenweghe@gezondleven.be::093fb004-729e-4754-9ada-7f1a5afa9f03" providerId="AD" clId="Web-{1BE17EA7-4FC1-D32B-63E5-A8FB077BF180}"/>
    <pc:docChg chg="modSld">
      <pc:chgData name="Tine Vangroenweghe" userId="S::tine.vangroenweghe@gezondleven.be::093fb004-729e-4754-9ada-7f1a5afa9f03" providerId="AD" clId="Web-{1BE17EA7-4FC1-D32B-63E5-A8FB077BF180}" dt="2025-10-22T12:38:40.111" v="83"/>
      <pc:docMkLst>
        <pc:docMk/>
      </pc:docMkLst>
      <pc:sldChg chg="modNotes">
        <pc:chgData name="Tine Vangroenweghe" userId="S::tine.vangroenweghe@gezondleven.be::093fb004-729e-4754-9ada-7f1a5afa9f03" providerId="AD" clId="Web-{1BE17EA7-4FC1-D32B-63E5-A8FB077BF180}" dt="2025-10-22T12:38:40.111" v="83"/>
        <pc:sldMkLst>
          <pc:docMk/>
          <pc:sldMk cId="150182201" sldId="2233"/>
        </pc:sldMkLst>
      </pc:sldChg>
    </pc:docChg>
  </pc:docChgLst>
  <pc:docChgLst>
    <pc:chgData name="Tine Vangroenweghe" userId="S::tine.vangroenweghe@gezondleven.be::093fb004-729e-4754-9ada-7f1a5afa9f03" providerId="AD" clId="Web-{03A8ADD3-93D5-3419-5369-6925C27DF2B5}"/>
    <pc:docChg chg="modSld">
      <pc:chgData name="Tine Vangroenweghe" userId="S::tine.vangroenweghe@gezondleven.be::093fb004-729e-4754-9ada-7f1a5afa9f03" providerId="AD" clId="Web-{03A8ADD3-93D5-3419-5369-6925C27DF2B5}" dt="2025-10-02T08:30:15.939" v="111" actId="1076"/>
      <pc:docMkLst>
        <pc:docMk/>
      </pc:docMkLst>
      <pc:sldChg chg="addSp modSp">
        <pc:chgData name="Tine Vangroenweghe" userId="S::tine.vangroenweghe@gezondleven.be::093fb004-729e-4754-9ada-7f1a5afa9f03" providerId="AD" clId="Web-{03A8ADD3-93D5-3419-5369-6925C27DF2B5}" dt="2025-10-02T08:02:48.850" v="16"/>
        <pc:sldMkLst>
          <pc:docMk/>
          <pc:sldMk cId="3258634251" sldId="2205"/>
        </pc:sldMkLst>
        <pc:spChg chg="mod">
          <ac:chgData name="Tine Vangroenweghe" userId="S::tine.vangroenweghe@gezondleven.be::093fb004-729e-4754-9ada-7f1a5afa9f03" providerId="AD" clId="Web-{03A8ADD3-93D5-3419-5369-6925C27DF2B5}" dt="2025-10-02T08:01:46.739" v="0" actId="14100"/>
          <ac:spMkLst>
            <pc:docMk/>
            <pc:sldMk cId="3258634251" sldId="2205"/>
            <ac:spMk id="5" creationId="{067E1017-DB06-42F3-8244-8DA21B69AA6D}"/>
          </ac:spMkLst>
        </pc:spChg>
        <pc:spChg chg="mod">
          <ac:chgData name="Tine Vangroenweghe" userId="S::tine.vangroenweghe@gezondleven.be::093fb004-729e-4754-9ada-7f1a5afa9f03" providerId="AD" clId="Web-{03A8ADD3-93D5-3419-5369-6925C27DF2B5}" dt="2025-10-02T08:02:30.662" v="14" actId="14100"/>
          <ac:spMkLst>
            <pc:docMk/>
            <pc:sldMk cId="3258634251" sldId="2205"/>
            <ac:spMk id="7" creationId="{656F4192-0556-DC12-34FC-831AE564283C}"/>
          </ac:spMkLst>
        </pc:spChg>
        <pc:grpChg chg="add">
          <ac:chgData name="Tine Vangroenweghe" userId="S::tine.vangroenweghe@gezondleven.be::093fb004-729e-4754-9ada-7f1a5afa9f03" providerId="AD" clId="Web-{03A8ADD3-93D5-3419-5369-6925C27DF2B5}" dt="2025-10-02T08:02:42.881" v="15"/>
          <ac:grpSpMkLst>
            <pc:docMk/>
            <pc:sldMk cId="3258634251" sldId="2205"/>
            <ac:grpSpMk id="9" creationId="{9FDC0401-6371-25AA-60E4-1F201E598DFD}"/>
          </ac:grpSpMkLst>
        </pc:grpChg>
        <pc:grpChg chg="add">
          <ac:chgData name="Tine Vangroenweghe" userId="S::tine.vangroenweghe@gezondleven.be::093fb004-729e-4754-9ada-7f1a5afa9f03" providerId="AD" clId="Web-{03A8ADD3-93D5-3419-5369-6925C27DF2B5}" dt="2025-10-02T08:02:48.850" v="16"/>
          <ac:grpSpMkLst>
            <pc:docMk/>
            <pc:sldMk cId="3258634251" sldId="2205"/>
            <ac:grpSpMk id="10" creationId="{D473DA4A-A864-7018-CEDA-A0E37F4221C1}"/>
          </ac:grpSpMkLst>
        </pc:grpChg>
      </pc:sldChg>
      <pc:sldChg chg="addSp delSp modSp">
        <pc:chgData name="Tine Vangroenweghe" userId="S::tine.vangroenweghe@gezondleven.be::093fb004-729e-4754-9ada-7f1a5afa9f03" providerId="AD" clId="Web-{03A8ADD3-93D5-3419-5369-6925C27DF2B5}" dt="2025-10-02T08:29:39.699" v="105"/>
        <pc:sldMkLst>
          <pc:docMk/>
          <pc:sldMk cId="1295978048" sldId="2214"/>
        </pc:sldMkLst>
        <pc:spChg chg="mod">
          <ac:chgData name="Tine Vangroenweghe" userId="S::tine.vangroenweghe@gezondleven.be::093fb004-729e-4754-9ada-7f1a5afa9f03" providerId="AD" clId="Web-{03A8ADD3-93D5-3419-5369-6925C27DF2B5}" dt="2025-10-02T08:29:27.120" v="104" actId="1076"/>
          <ac:spMkLst>
            <pc:docMk/>
            <pc:sldMk cId="1295978048" sldId="2214"/>
            <ac:spMk id="8" creationId="{8F7BD4B8-5995-46BF-A47F-60A29C847C2F}"/>
          </ac:spMkLst>
        </pc:spChg>
        <pc:picChg chg="add mod modCrop">
          <ac:chgData name="Tine Vangroenweghe" userId="S::tine.vangroenweghe@gezondleven.be::093fb004-729e-4754-9ada-7f1a5afa9f03" providerId="AD" clId="Web-{03A8ADD3-93D5-3419-5369-6925C27DF2B5}" dt="2025-10-02T08:24:19.115" v="51" actId="1076"/>
          <ac:picMkLst>
            <pc:docMk/>
            <pc:sldMk cId="1295978048" sldId="2214"/>
            <ac:picMk id="2" creationId="{6291796A-71E6-8B6F-CE8E-92D7BFEBC8C7}"/>
          </ac:picMkLst>
        </pc:picChg>
        <pc:picChg chg="mod">
          <ac:chgData name="Tine Vangroenweghe" userId="S::tine.vangroenweghe@gezondleven.be::093fb004-729e-4754-9ada-7f1a5afa9f03" providerId="AD" clId="Web-{03A8ADD3-93D5-3419-5369-6925C27DF2B5}" dt="2025-10-02T08:24:19.099" v="50" actId="1076"/>
          <ac:picMkLst>
            <pc:docMk/>
            <pc:sldMk cId="1295978048" sldId="2214"/>
            <ac:picMk id="4" creationId="{6CB45391-B8A8-4F49-865E-EE42A78087B0}"/>
          </ac:picMkLst>
        </pc:picChg>
        <pc:picChg chg="mod">
          <ac:chgData name="Tine Vangroenweghe" userId="S::tine.vangroenweghe@gezondleven.be::093fb004-729e-4754-9ada-7f1a5afa9f03" providerId="AD" clId="Web-{03A8ADD3-93D5-3419-5369-6925C27DF2B5}" dt="2025-10-02T08:29:39.699" v="105"/>
          <ac:picMkLst>
            <pc:docMk/>
            <pc:sldMk cId="1295978048" sldId="2214"/>
            <ac:picMk id="1026" creationId="{E339E3B4-1CF8-449C-9B4B-AE7658AF5A3F}"/>
          </ac:picMkLst>
        </pc:picChg>
      </pc:sldChg>
      <pc:sldChg chg="addSp modSp">
        <pc:chgData name="Tine Vangroenweghe" userId="S::tine.vangroenweghe@gezondleven.be::093fb004-729e-4754-9ada-7f1a5afa9f03" providerId="AD" clId="Web-{03A8ADD3-93D5-3419-5369-6925C27DF2B5}" dt="2025-10-02T08:30:15.939" v="111" actId="1076"/>
        <pc:sldMkLst>
          <pc:docMk/>
          <pc:sldMk cId="3983526053" sldId="2220"/>
        </pc:sldMkLst>
        <pc:spChg chg="add mod">
          <ac:chgData name="Tine Vangroenweghe" userId="S::tine.vangroenweghe@gezondleven.be::093fb004-729e-4754-9ada-7f1a5afa9f03" providerId="AD" clId="Web-{03A8ADD3-93D5-3419-5369-6925C27DF2B5}" dt="2025-10-02T08:28:08.370" v="86"/>
          <ac:spMkLst>
            <pc:docMk/>
            <pc:sldMk cId="3983526053" sldId="2220"/>
            <ac:spMk id="2" creationId="{8D33F019-FEC9-4AFF-AEC7-4612A49EAA0C}"/>
          </ac:spMkLst>
        </pc:spChg>
        <pc:spChg chg="mod">
          <ac:chgData name="Tine Vangroenweghe" userId="S::tine.vangroenweghe@gezondleven.be::093fb004-729e-4754-9ada-7f1a5afa9f03" providerId="AD" clId="Web-{03A8ADD3-93D5-3419-5369-6925C27DF2B5}" dt="2025-10-02T08:30:08.048" v="110" actId="1076"/>
          <ac:spMkLst>
            <pc:docMk/>
            <pc:sldMk cId="3983526053" sldId="2220"/>
            <ac:spMk id="7" creationId="{05C01213-BB43-4AD3-914B-7C85C297B372}"/>
          </ac:spMkLst>
        </pc:spChg>
        <pc:spChg chg="mod">
          <ac:chgData name="Tine Vangroenweghe" userId="S::tine.vangroenweghe@gezondleven.be::093fb004-729e-4754-9ada-7f1a5afa9f03" providerId="AD" clId="Web-{03A8ADD3-93D5-3419-5369-6925C27DF2B5}" dt="2025-10-02T08:30:15.939" v="111" actId="1076"/>
          <ac:spMkLst>
            <pc:docMk/>
            <pc:sldMk cId="3983526053" sldId="2220"/>
            <ac:spMk id="8" creationId="{6FD67AC5-E24F-4DE7-A4A7-A1370265D1DB}"/>
          </ac:spMkLst>
        </pc:spChg>
      </pc:sldChg>
      <pc:sldChg chg="delSp">
        <pc:chgData name="Tine Vangroenweghe" userId="S::tine.vangroenweghe@gezondleven.be::093fb004-729e-4754-9ada-7f1a5afa9f03" providerId="AD" clId="Web-{03A8ADD3-93D5-3419-5369-6925C27DF2B5}" dt="2025-10-02T08:27:17.401" v="83"/>
        <pc:sldMkLst>
          <pc:docMk/>
          <pc:sldMk cId="613650165" sldId="2232"/>
        </pc:sldMkLst>
      </pc:sldChg>
    </pc:docChg>
  </pc:docChgLst>
  <pc:docChgLst>
    <pc:chgData name="Tine Vangroenweghe" userId="S::tine.vangroenweghe@gezondleven.be::093fb004-729e-4754-9ada-7f1a5afa9f03" providerId="AD" clId="Web-{49F731F9-B297-2E17-8502-440BEE7399F5}"/>
    <pc:docChg chg="modSld">
      <pc:chgData name="Tine Vangroenweghe" userId="S::tine.vangroenweghe@gezondleven.be::093fb004-729e-4754-9ada-7f1a5afa9f03" providerId="AD" clId="Web-{49F731F9-B297-2E17-8502-440BEE7399F5}" dt="2025-10-22T12:36:31.560" v="13"/>
      <pc:docMkLst>
        <pc:docMk/>
      </pc:docMkLst>
      <pc:sldChg chg="modSp">
        <pc:chgData name="Tine Vangroenweghe" userId="S::tine.vangroenweghe@gezondleven.be::093fb004-729e-4754-9ada-7f1a5afa9f03" providerId="AD" clId="Web-{49F731F9-B297-2E17-8502-440BEE7399F5}" dt="2025-10-22T12:34:01.680" v="3" actId="20577"/>
        <pc:sldMkLst>
          <pc:docMk/>
          <pc:sldMk cId="2258410016" sldId="2221"/>
        </pc:sldMkLst>
        <pc:spChg chg="mod">
          <ac:chgData name="Tine Vangroenweghe" userId="S::tine.vangroenweghe@gezondleven.be::093fb004-729e-4754-9ada-7f1a5afa9f03" providerId="AD" clId="Web-{49F731F9-B297-2E17-8502-440BEE7399F5}" dt="2025-10-22T12:34:01.680" v="3" actId="20577"/>
          <ac:spMkLst>
            <pc:docMk/>
            <pc:sldMk cId="2258410016" sldId="2221"/>
            <ac:spMk id="12" creationId="{416F44CA-2D5E-49D2-AF86-60DEBCE3A898}"/>
          </ac:spMkLst>
        </pc:spChg>
      </pc:sldChg>
      <pc:sldChg chg="modSp">
        <pc:chgData name="Tine Vangroenweghe" userId="S::tine.vangroenweghe@gezondleven.be::093fb004-729e-4754-9ada-7f1a5afa9f03" providerId="AD" clId="Web-{49F731F9-B297-2E17-8502-440BEE7399F5}" dt="2025-10-22T12:33:53.711" v="2" actId="20577"/>
        <pc:sldMkLst>
          <pc:docMk/>
          <pc:sldMk cId="1496592371" sldId="2227"/>
        </pc:sldMkLst>
        <pc:spChg chg="mod">
          <ac:chgData name="Tine Vangroenweghe" userId="S::tine.vangroenweghe@gezondleven.be::093fb004-729e-4754-9ada-7f1a5afa9f03" providerId="AD" clId="Web-{49F731F9-B297-2E17-8502-440BEE7399F5}" dt="2025-10-22T12:33:53.711" v="2" actId="20577"/>
          <ac:spMkLst>
            <pc:docMk/>
            <pc:sldMk cId="1496592371" sldId="2227"/>
            <ac:spMk id="12" creationId="{416F44CA-2D5E-49D2-AF86-60DEBCE3A898}"/>
          </ac:spMkLst>
        </pc:spChg>
      </pc:sldChg>
      <pc:sldChg chg="addSp delSp modSp modNotes">
        <pc:chgData name="Tine Vangroenweghe" userId="S::tine.vangroenweghe@gezondleven.be::093fb004-729e-4754-9ada-7f1a5afa9f03" providerId="AD" clId="Web-{49F731F9-B297-2E17-8502-440BEE7399F5}" dt="2025-10-22T12:36:31.560" v="13"/>
        <pc:sldMkLst>
          <pc:docMk/>
          <pc:sldMk cId="150182201" sldId="2233"/>
        </pc:sldMkLst>
        <pc:picChg chg="add mod">
          <ac:chgData name="Tine Vangroenweghe" userId="S::tine.vangroenweghe@gezondleven.be::093fb004-729e-4754-9ada-7f1a5afa9f03" providerId="AD" clId="Web-{49F731F9-B297-2E17-8502-440BEE7399F5}" dt="2025-10-22T12:36:15.326" v="6" actId="1076"/>
          <ac:picMkLst>
            <pc:docMk/>
            <pc:sldMk cId="150182201" sldId="2233"/>
            <ac:picMk id="3" creationId="{C0EB5915-2436-F9F5-BACE-581342FFE930}"/>
          </ac:picMkLst>
        </pc:picChg>
        <pc:picChg chg="del">
          <ac:chgData name="Tine Vangroenweghe" userId="S::tine.vangroenweghe@gezondleven.be::093fb004-729e-4754-9ada-7f1a5afa9f03" providerId="AD" clId="Web-{49F731F9-B297-2E17-8502-440BEE7399F5}" dt="2025-10-22T12:34:51.572" v="4"/>
          <ac:picMkLst>
            <pc:docMk/>
            <pc:sldMk cId="150182201" sldId="2233"/>
            <ac:picMk id="51" creationId="{8D4CFBE1-61FF-4BA8-8E77-6E6194C6F35B}"/>
          </ac:picMkLst>
        </pc:picChg>
      </pc:sldChg>
    </pc:docChg>
  </pc:docChgLst>
  <pc:docChgLst>
    <pc:chgData name="Tine Vangroenweghe" userId="S::tine.vangroenweghe@gezondleven.be::093fb004-729e-4754-9ada-7f1a5afa9f03" providerId="AD" clId="Web-{B9C20429-0DEB-60F8-3E32-0C3A11016943}"/>
    <pc:docChg chg="modSld">
      <pc:chgData name="Tine Vangroenweghe" userId="S::tine.vangroenweghe@gezondleven.be::093fb004-729e-4754-9ada-7f1a5afa9f03" providerId="AD" clId="Web-{B9C20429-0DEB-60F8-3E32-0C3A11016943}" dt="2025-09-25T10:28:16.950" v="12" actId="20577"/>
      <pc:docMkLst>
        <pc:docMk/>
      </pc:docMkLst>
      <pc:sldChg chg="modSp">
        <pc:chgData name="Tine Vangroenweghe" userId="S::tine.vangroenweghe@gezondleven.be::093fb004-729e-4754-9ada-7f1a5afa9f03" providerId="AD" clId="Web-{B9C20429-0DEB-60F8-3E32-0C3A11016943}" dt="2025-09-25T10:26:07.055" v="2" actId="20577"/>
        <pc:sldMkLst>
          <pc:docMk/>
          <pc:sldMk cId="2258410016" sldId="2221"/>
        </pc:sldMkLst>
        <pc:spChg chg="mod">
          <ac:chgData name="Tine Vangroenweghe" userId="S::tine.vangroenweghe@gezondleven.be::093fb004-729e-4754-9ada-7f1a5afa9f03" providerId="AD" clId="Web-{B9C20429-0DEB-60F8-3E32-0C3A11016943}" dt="2025-09-25T10:25:59.180" v="1" actId="20577"/>
          <ac:spMkLst>
            <pc:docMk/>
            <pc:sldMk cId="2258410016" sldId="2221"/>
            <ac:spMk id="9" creationId="{34C686D7-54CC-431D-83F8-89DD498B501E}"/>
          </ac:spMkLst>
        </pc:spChg>
        <pc:spChg chg="mod">
          <ac:chgData name="Tine Vangroenweghe" userId="S::tine.vangroenweghe@gezondleven.be::093fb004-729e-4754-9ada-7f1a5afa9f03" providerId="AD" clId="Web-{B9C20429-0DEB-60F8-3E32-0C3A11016943}" dt="2025-09-25T10:26:07.055" v="2" actId="20577"/>
          <ac:spMkLst>
            <pc:docMk/>
            <pc:sldMk cId="2258410016" sldId="2221"/>
            <ac:spMk id="10" creationId="{1F47CC3E-17B4-47F4-8804-40BD3F24E699}"/>
          </ac:spMkLst>
        </pc:spChg>
      </pc:sldChg>
      <pc:sldChg chg="modSp">
        <pc:chgData name="Tine Vangroenweghe" userId="S::tine.vangroenweghe@gezondleven.be::093fb004-729e-4754-9ada-7f1a5afa9f03" providerId="AD" clId="Web-{B9C20429-0DEB-60F8-3E32-0C3A11016943}" dt="2025-09-25T10:26:19.134" v="3" actId="20577"/>
        <pc:sldMkLst>
          <pc:docMk/>
          <pc:sldMk cId="32720049" sldId="2225"/>
        </pc:sldMkLst>
        <pc:spChg chg="mod">
          <ac:chgData name="Tine Vangroenweghe" userId="S::tine.vangroenweghe@gezondleven.be::093fb004-729e-4754-9ada-7f1a5afa9f03" providerId="AD" clId="Web-{B9C20429-0DEB-60F8-3E32-0C3A11016943}" dt="2025-09-25T10:26:19.134" v="3" actId="20577"/>
          <ac:spMkLst>
            <pc:docMk/>
            <pc:sldMk cId="32720049" sldId="2225"/>
            <ac:spMk id="9" creationId="{34C686D7-54CC-431D-83F8-89DD498B501E}"/>
          </ac:spMkLst>
        </pc:spChg>
      </pc:sldChg>
      <pc:sldChg chg="modSp">
        <pc:chgData name="Tine Vangroenweghe" userId="S::tine.vangroenweghe@gezondleven.be::093fb004-729e-4754-9ada-7f1a5afa9f03" providerId="AD" clId="Web-{B9C20429-0DEB-60F8-3E32-0C3A11016943}" dt="2025-09-25T10:26:27.838" v="6" actId="20577"/>
        <pc:sldMkLst>
          <pc:docMk/>
          <pc:sldMk cId="2466920498" sldId="2226"/>
        </pc:sldMkLst>
        <pc:spChg chg="mod">
          <ac:chgData name="Tine Vangroenweghe" userId="S::tine.vangroenweghe@gezondleven.be::093fb004-729e-4754-9ada-7f1a5afa9f03" providerId="AD" clId="Web-{B9C20429-0DEB-60F8-3E32-0C3A11016943}" dt="2025-09-25T10:26:27.838" v="6" actId="20577"/>
          <ac:spMkLst>
            <pc:docMk/>
            <pc:sldMk cId="2466920498" sldId="2226"/>
            <ac:spMk id="10" creationId="{1F47CC3E-17B4-47F4-8804-40BD3F24E699}"/>
          </ac:spMkLst>
        </pc:spChg>
      </pc:sldChg>
      <pc:sldChg chg="modSp">
        <pc:chgData name="Tine Vangroenweghe" userId="S::tine.vangroenweghe@gezondleven.be::093fb004-729e-4754-9ada-7f1a5afa9f03" providerId="AD" clId="Web-{B9C20429-0DEB-60F8-3E32-0C3A11016943}" dt="2025-09-25T10:26:32.041" v="8" actId="20577"/>
        <pc:sldMkLst>
          <pc:docMk/>
          <pc:sldMk cId="1553074586" sldId="2230"/>
        </pc:sldMkLst>
        <pc:spChg chg="mod">
          <ac:chgData name="Tine Vangroenweghe" userId="S::tine.vangroenweghe@gezondleven.be::093fb004-729e-4754-9ada-7f1a5afa9f03" providerId="AD" clId="Web-{B9C20429-0DEB-60F8-3E32-0C3A11016943}" dt="2025-09-25T10:26:32.041" v="8" actId="20577"/>
          <ac:spMkLst>
            <pc:docMk/>
            <pc:sldMk cId="1553074586" sldId="2230"/>
            <ac:spMk id="8" creationId="{D0ACE78F-C263-4A7E-B678-739AA7E951B6}"/>
          </ac:spMkLst>
        </pc:spChg>
      </pc:sldChg>
      <pc:sldChg chg="modSp">
        <pc:chgData name="Tine Vangroenweghe" userId="S::tine.vangroenweghe@gezondleven.be::093fb004-729e-4754-9ada-7f1a5afa9f03" providerId="AD" clId="Web-{B9C20429-0DEB-60F8-3E32-0C3A11016943}" dt="2025-09-25T10:28:16.950" v="12" actId="20577"/>
        <pc:sldMkLst>
          <pc:docMk/>
          <pc:sldMk cId="3948583590" sldId="2239"/>
        </pc:sldMkLst>
        <pc:spChg chg="mod">
          <ac:chgData name="Tine Vangroenweghe" userId="S::tine.vangroenweghe@gezondleven.be::093fb004-729e-4754-9ada-7f1a5afa9f03" providerId="AD" clId="Web-{B9C20429-0DEB-60F8-3E32-0C3A11016943}" dt="2025-09-25T10:28:16.950" v="12" actId="20577"/>
          <ac:spMkLst>
            <pc:docMk/>
            <pc:sldMk cId="3948583590" sldId="2239"/>
            <ac:spMk id="5" creationId="{AB92B38E-5014-113F-2D74-E2C569E3B6E2}"/>
          </ac:spMkLst>
        </pc:spChg>
      </pc:sldChg>
    </pc:docChg>
  </pc:docChgLst>
  <pc:docChgLst>
    <pc:chgData name="Tine Vangroenweghe" userId="S::tine.vangroenweghe@gezondleven.be::093fb004-729e-4754-9ada-7f1a5afa9f03" providerId="AD" clId="Web-{9D313F0E-E9AB-2F37-79D5-23D33CBDAD52}"/>
    <pc:docChg chg="addSld modSld">
      <pc:chgData name="Tine Vangroenweghe" userId="S::tine.vangroenweghe@gezondleven.be::093fb004-729e-4754-9ada-7f1a5afa9f03" providerId="AD" clId="Web-{9D313F0E-E9AB-2F37-79D5-23D33CBDAD52}" dt="2025-10-17T07:34:37.519" v="1560" actId="20577"/>
      <pc:docMkLst>
        <pc:docMk/>
      </pc:docMkLst>
      <pc:sldChg chg="modNotes">
        <pc:chgData name="Tine Vangroenweghe" userId="S::tine.vangroenweghe@gezondleven.be::093fb004-729e-4754-9ada-7f1a5afa9f03" providerId="AD" clId="Web-{9D313F0E-E9AB-2F37-79D5-23D33CBDAD52}" dt="2025-10-17T07:19:23.048" v="232"/>
        <pc:sldMkLst>
          <pc:docMk/>
          <pc:sldMk cId="2247248929" sldId="2206"/>
        </pc:sldMkLst>
      </pc:sldChg>
      <pc:sldChg chg="modNotes">
        <pc:chgData name="Tine Vangroenweghe" userId="S::tine.vangroenweghe@gezondleven.be::093fb004-729e-4754-9ada-7f1a5afa9f03" providerId="AD" clId="Web-{9D313F0E-E9AB-2F37-79D5-23D33CBDAD52}" dt="2025-10-17T07:19:54.533" v="260"/>
        <pc:sldMkLst>
          <pc:docMk/>
          <pc:sldMk cId="1466497905" sldId="2207"/>
        </pc:sldMkLst>
      </pc:sldChg>
      <pc:sldChg chg="delSp modNotes">
        <pc:chgData name="Tine Vangroenweghe" userId="S::tine.vangroenweghe@gezondleven.be::093fb004-729e-4754-9ada-7f1a5afa9f03" providerId="AD" clId="Web-{9D313F0E-E9AB-2F37-79D5-23D33CBDAD52}" dt="2025-10-17T07:21:39.630" v="484"/>
        <pc:sldMkLst>
          <pc:docMk/>
          <pc:sldMk cId="33076771" sldId="2208"/>
        </pc:sldMkLst>
      </pc:sldChg>
      <pc:sldChg chg="modSp modNotes">
        <pc:chgData name="Tine Vangroenweghe" userId="S::tine.vangroenweghe@gezondleven.be::093fb004-729e-4754-9ada-7f1a5afa9f03" providerId="AD" clId="Web-{9D313F0E-E9AB-2F37-79D5-23D33CBDAD52}" dt="2025-10-17T07:30:23.282" v="1279"/>
        <pc:sldMkLst>
          <pc:docMk/>
          <pc:sldMk cId="3355251010" sldId="2210"/>
        </pc:sldMkLst>
        <pc:picChg chg="mod">
          <ac:chgData name="Tine Vangroenweghe" userId="S::tine.vangroenweghe@gezondleven.be::093fb004-729e-4754-9ada-7f1a5afa9f03" providerId="AD" clId="Web-{9D313F0E-E9AB-2F37-79D5-23D33CBDAD52}" dt="2025-10-17T07:07:41.892" v="0" actId="1076"/>
          <ac:picMkLst>
            <pc:docMk/>
            <pc:sldMk cId="3355251010" sldId="2210"/>
            <ac:picMk id="2050" creationId="{BD68364B-6649-4953-B06D-D7CA3FEC8AB6}"/>
          </ac:picMkLst>
        </pc:picChg>
      </pc:sldChg>
      <pc:sldChg chg="modNotes">
        <pc:chgData name="Tine Vangroenweghe" userId="S::tine.vangroenweghe@gezondleven.be::093fb004-729e-4754-9ada-7f1a5afa9f03" providerId="AD" clId="Web-{9D313F0E-E9AB-2F37-79D5-23D33CBDAD52}" dt="2025-10-17T07:27:51.183" v="986"/>
        <pc:sldMkLst>
          <pc:docMk/>
          <pc:sldMk cId="2589281333" sldId="2211"/>
        </pc:sldMkLst>
      </pc:sldChg>
      <pc:sldChg chg="modNotes">
        <pc:chgData name="Tine Vangroenweghe" userId="S::tine.vangroenweghe@gezondleven.be::093fb004-729e-4754-9ada-7f1a5afa9f03" providerId="AD" clId="Web-{9D313F0E-E9AB-2F37-79D5-23D33CBDAD52}" dt="2025-10-17T07:25:24.400" v="901"/>
        <pc:sldMkLst>
          <pc:docMk/>
          <pc:sldMk cId="1295978048" sldId="2214"/>
        </pc:sldMkLst>
      </pc:sldChg>
      <pc:sldChg chg="modNotes">
        <pc:chgData name="Tine Vangroenweghe" userId="S::tine.vangroenweghe@gezondleven.be::093fb004-729e-4754-9ada-7f1a5afa9f03" providerId="AD" clId="Web-{9D313F0E-E9AB-2F37-79D5-23D33CBDAD52}" dt="2025-10-17T07:27:55.948" v="987"/>
        <pc:sldMkLst>
          <pc:docMk/>
          <pc:sldMk cId="3983526053" sldId="2220"/>
        </pc:sldMkLst>
      </pc:sldChg>
      <pc:sldChg chg="modNotes">
        <pc:chgData name="Tine Vangroenweghe" userId="S::tine.vangroenweghe@gezondleven.be::093fb004-729e-4754-9ada-7f1a5afa9f03" providerId="AD" clId="Web-{9D313F0E-E9AB-2F37-79D5-23D33CBDAD52}" dt="2025-10-17T07:28:33.402" v="1072"/>
        <pc:sldMkLst>
          <pc:docMk/>
          <pc:sldMk cId="2258410016" sldId="2221"/>
        </pc:sldMkLst>
      </pc:sldChg>
      <pc:sldChg chg="modNotes">
        <pc:chgData name="Tine Vangroenweghe" userId="S::tine.vangroenweghe@gezondleven.be::093fb004-729e-4754-9ada-7f1a5afa9f03" providerId="AD" clId="Web-{9D313F0E-E9AB-2F37-79D5-23D33CBDAD52}" dt="2025-10-17T07:20:22.143" v="310"/>
        <pc:sldMkLst>
          <pc:docMk/>
          <pc:sldMk cId="2708829564" sldId="2223"/>
        </pc:sldMkLst>
      </pc:sldChg>
      <pc:sldChg chg="modNotes">
        <pc:chgData name="Tine Vangroenweghe" userId="S::tine.vangroenweghe@gezondleven.be::093fb004-729e-4754-9ada-7f1a5afa9f03" providerId="AD" clId="Web-{9D313F0E-E9AB-2F37-79D5-23D33CBDAD52}" dt="2025-10-17T07:20:12.784" v="296"/>
        <pc:sldMkLst>
          <pc:docMk/>
          <pc:sldMk cId="32720049" sldId="2225"/>
        </pc:sldMkLst>
      </pc:sldChg>
      <pc:sldChg chg="modNotes">
        <pc:chgData name="Tine Vangroenweghe" userId="S::tine.vangroenweghe@gezondleven.be::093fb004-729e-4754-9ada-7f1a5afa9f03" providerId="AD" clId="Web-{9D313F0E-E9AB-2F37-79D5-23D33CBDAD52}" dt="2025-10-17T07:21:49.021" v="521"/>
        <pc:sldMkLst>
          <pc:docMk/>
          <pc:sldMk cId="2466920498" sldId="2226"/>
        </pc:sldMkLst>
      </pc:sldChg>
      <pc:sldChg chg="modNotes">
        <pc:chgData name="Tine Vangroenweghe" userId="S::tine.vangroenweghe@gezondleven.be::093fb004-729e-4754-9ada-7f1a5afa9f03" providerId="AD" clId="Web-{9D313F0E-E9AB-2F37-79D5-23D33CBDAD52}" dt="2025-10-17T07:22:55.038" v="590"/>
        <pc:sldMkLst>
          <pc:docMk/>
          <pc:sldMk cId="1496592371" sldId="2227"/>
        </pc:sldMkLst>
      </pc:sldChg>
      <pc:sldChg chg="modNotes">
        <pc:chgData name="Tine Vangroenweghe" userId="S::tine.vangroenweghe@gezondleven.be::093fb004-729e-4754-9ada-7f1a5afa9f03" providerId="AD" clId="Web-{9D313F0E-E9AB-2F37-79D5-23D33CBDAD52}" dt="2025-10-17T07:25:30.353" v="911"/>
        <pc:sldMkLst>
          <pc:docMk/>
          <pc:sldMk cId="1698304196" sldId="2228"/>
        </pc:sldMkLst>
      </pc:sldChg>
      <pc:sldChg chg="modNotes">
        <pc:chgData name="Tine Vangroenweghe" userId="S::tine.vangroenweghe@gezondleven.be::093fb004-729e-4754-9ada-7f1a5afa9f03" providerId="AD" clId="Web-{9D313F0E-E9AB-2F37-79D5-23D33CBDAD52}" dt="2025-10-17T07:22:16.709" v="565"/>
        <pc:sldMkLst>
          <pc:docMk/>
          <pc:sldMk cId="1553074586" sldId="2230"/>
        </pc:sldMkLst>
      </pc:sldChg>
      <pc:sldChg chg="modNotes">
        <pc:chgData name="Tine Vangroenweghe" userId="S::tine.vangroenweghe@gezondleven.be::093fb004-729e-4754-9ada-7f1a5afa9f03" providerId="AD" clId="Web-{9D313F0E-E9AB-2F37-79D5-23D33CBDAD52}" dt="2025-10-17T07:27:48.651" v="984"/>
        <pc:sldMkLst>
          <pc:docMk/>
          <pc:sldMk cId="555505998" sldId="2231"/>
        </pc:sldMkLst>
      </pc:sldChg>
      <pc:sldChg chg="modNotes">
        <pc:chgData name="Tine Vangroenweghe" userId="S::tine.vangroenweghe@gezondleven.be::093fb004-729e-4754-9ada-7f1a5afa9f03" providerId="AD" clId="Web-{9D313F0E-E9AB-2F37-79D5-23D33CBDAD52}" dt="2025-10-17T07:30:46.488" v="1310"/>
        <pc:sldMkLst>
          <pc:docMk/>
          <pc:sldMk cId="613650165" sldId="2232"/>
        </pc:sldMkLst>
      </pc:sldChg>
      <pc:sldChg chg="modNotes">
        <pc:chgData name="Tine Vangroenweghe" userId="S::tine.vangroenweghe@gezondleven.be::093fb004-729e-4754-9ada-7f1a5afa9f03" providerId="AD" clId="Web-{9D313F0E-E9AB-2F37-79D5-23D33CBDAD52}" dt="2025-10-17T07:28:44.683" v="1119"/>
        <pc:sldMkLst>
          <pc:docMk/>
          <pc:sldMk cId="683311229" sldId="2234"/>
        </pc:sldMkLst>
      </pc:sldChg>
      <pc:sldChg chg="modNotes">
        <pc:chgData name="Tine Vangroenweghe" userId="S::tine.vangroenweghe@gezondleven.be::093fb004-729e-4754-9ada-7f1a5afa9f03" providerId="AD" clId="Web-{9D313F0E-E9AB-2F37-79D5-23D33CBDAD52}" dt="2025-10-17T07:31:10.881" v="1369"/>
        <pc:sldMkLst>
          <pc:docMk/>
          <pc:sldMk cId="971644961" sldId="2235"/>
        </pc:sldMkLst>
      </pc:sldChg>
      <pc:sldChg chg="delSp modSp delAnim modNotes">
        <pc:chgData name="Tine Vangroenweghe" userId="S::tine.vangroenweghe@gezondleven.be::093fb004-729e-4754-9ada-7f1a5afa9f03" providerId="AD" clId="Web-{9D313F0E-E9AB-2F37-79D5-23D33CBDAD52}" dt="2025-10-17T07:34:37.519" v="1560" actId="20577"/>
        <pc:sldMkLst>
          <pc:docMk/>
          <pc:sldMk cId="3948583590" sldId="2239"/>
        </pc:sldMkLst>
        <pc:spChg chg="mod">
          <ac:chgData name="Tine Vangroenweghe" userId="S::tine.vangroenweghe@gezondleven.be::093fb004-729e-4754-9ada-7f1a5afa9f03" providerId="AD" clId="Web-{9D313F0E-E9AB-2F37-79D5-23D33CBDAD52}" dt="2025-10-17T07:32:04.213" v="1454" actId="20577"/>
          <ac:spMkLst>
            <pc:docMk/>
            <pc:sldMk cId="3948583590" sldId="2239"/>
            <ac:spMk id="11" creationId="{3A41E667-C6C5-DD77-A54A-DBE63DAC7C1D}"/>
          </ac:spMkLst>
        </pc:spChg>
        <pc:spChg chg="mod">
          <ac:chgData name="Tine Vangroenweghe" userId="S::tine.vangroenweghe@gezondleven.be::093fb004-729e-4754-9ada-7f1a5afa9f03" providerId="AD" clId="Web-{9D313F0E-E9AB-2F37-79D5-23D33CBDAD52}" dt="2025-10-17T07:33:10.749" v="1501" actId="20577"/>
          <ac:spMkLst>
            <pc:docMk/>
            <pc:sldMk cId="3948583590" sldId="2239"/>
            <ac:spMk id="15" creationId="{F89121BF-D8EC-8ECF-C121-2AA9A4318734}"/>
          </ac:spMkLst>
        </pc:spChg>
        <pc:spChg chg="mod">
          <ac:chgData name="Tine Vangroenweghe" userId="S::tine.vangroenweghe@gezondleven.be::093fb004-729e-4754-9ada-7f1a5afa9f03" providerId="AD" clId="Web-{9D313F0E-E9AB-2F37-79D5-23D33CBDAD52}" dt="2025-10-17T07:34:37.519" v="1560" actId="20577"/>
          <ac:spMkLst>
            <pc:docMk/>
            <pc:sldMk cId="3948583590" sldId="2239"/>
            <ac:spMk id="18" creationId="{58A6F973-3950-245D-5FF6-46D7DB1CECE9}"/>
          </ac:spMkLst>
        </pc:spChg>
        <pc:spChg chg="mod">
          <ac:chgData name="Tine Vangroenweghe" userId="S::tine.vangroenweghe@gezondleven.be::093fb004-729e-4754-9ada-7f1a5afa9f03" providerId="AD" clId="Web-{9D313F0E-E9AB-2F37-79D5-23D33CBDAD52}" dt="2025-10-17T07:33:34.469" v="1517" actId="20577"/>
          <ac:spMkLst>
            <pc:docMk/>
            <pc:sldMk cId="3948583590" sldId="2239"/>
            <ac:spMk id="20" creationId="{0C727817-7D9C-DFD1-EA6A-4A13526C7653}"/>
          </ac:spMkLst>
        </pc:spChg>
        <pc:spChg chg="mod">
          <ac:chgData name="Tine Vangroenweghe" userId="S::tine.vangroenweghe@gezondleven.be::093fb004-729e-4754-9ada-7f1a5afa9f03" providerId="AD" clId="Web-{9D313F0E-E9AB-2F37-79D5-23D33CBDAD52}" dt="2025-10-17T07:34:03.002" v="1530" actId="14100"/>
          <ac:spMkLst>
            <pc:docMk/>
            <pc:sldMk cId="3948583590" sldId="2239"/>
            <ac:spMk id="21" creationId="{79891128-BFF4-6965-5934-1D3CCC6C2F27}"/>
          </ac:spMkLst>
        </pc:spChg>
        <pc:spChg chg="mod">
          <ac:chgData name="Tine Vangroenweghe" userId="S::tine.vangroenweghe@gezondleven.be::093fb004-729e-4754-9ada-7f1a5afa9f03" providerId="AD" clId="Web-{9D313F0E-E9AB-2F37-79D5-23D33CBDAD52}" dt="2025-10-17T07:34:29.237" v="1557" actId="20577"/>
          <ac:spMkLst>
            <pc:docMk/>
            <pc:sldMk cId="3948583590" sldId="2239"/>
            <ac:spMk id="22" creationId="{27C57709-0670-A9D4-43CF-FCF8E2E9CD49}"/>
          </ac:spMkLst>
        </pc:spChg>
        <pc:spChg chg="mod">
          <ac:chgData name="Tine Vangroenweghe" userId="S::tine.vangroenweghe@gezondleven.be::093fb004-729e-4754-9ada-7f1a5afa9f03" providerId="AD" clId="Web-{9D313F0E-E9AB-2F37-79D5-23D33CBDAD52}" dt="2025-10-17T07:33:17.671" v="1503" actId="20577"/>
          <ac:spMkLst>
            <pc:docMk/>
            <pc:sldMk cId="3948583590" sldId="2239"/>
            <ac:spMk id="25" creationId="{467FCAD4-CF05-0A16-373F-3FF60A8DBCE2}"/>
          </ac:spMkLst>
        </pc:spChg>
        <pc:spChg chg="mod">
          <ac:chgData name="Tine Vangroenweghe" userId="S::tine.vangroenweghe@gezondleven.be::093fb004-729e-4754-9ada-7f1a5afa9f03" providerId="AD" clId="Web-{9D313F0E-E9AB-2F37-79D5-23D33CBDAD52}" dt="2025-10-17T07:32:36.997" v="1479" actId="1076"/>
          <ac:spMkLst>
            <pc:docMk/>
            <pc:sldMk cId="3948583590" sldId="2239"/>
            <ac:spMk id="27" creationId="{85D92505-6628-6297-A673-4411B55E5A78}"/>
          </ac:spMkLst>
        </pc:spChg>
        <pc:spChg chg="mod">
          <ac:chgData name="Tine Vangroenweghe" userId="S::tine.vangroenweghe@gezondleven.be::093fb004-729e-4754-9ada-7f1a5afa9f03" providerId="AD" clId="Web-{9D313F0E-E9AB-2F37-79D5-23D33CBDAD52}" dt="2025-10-17T07:32:40.294" v="1481" actId="1076"/>
          <ac:spMkLst>
            <pc:docMk/>
            <pc:sldMk cId="3948583590" sldId="2239"/>
            <ac:spMk id="28" creationId="{2A37CDF0-A22F-FF33-6D30-EA99191E9863}"/>
          </ac:spMkLst>
        </pc:spChg>
        <pc:spChg chg="mod">
          <ac:chgData name="Tine Vangroenweghe" userId="S::tine.vangroenweghe@gezondleven.be::093fb004-729e-4754-9ada-7f1a5afa9f03" providerId="AD" clId="Web-{9D313F0E-E9AB-2F37-79D5-23D33CBDAD52}" dt="2025-10-17T07:33:14.687" v="1502" actId="20577"/>
          <ac:spMkLst>
            <pc:docMk/>
            <pc:sldMk cId="3948583590" sldId="2239"/>
            <ac:spMk id="30" creationId="{1B7A33F6-3F20-4906-70C8-1FE8C98AD8A5}"/>
          </ac:spMkLst>
        </pc:spChg>
        <pc:spChg chg="mod">
          <ac:chgData name="Tine Vangroenweghe" userId="S::tine.vangroenweghe@gezondleven.be::093fb004-729e-4754-9ada-7f1a5afa9f03" providerId="AD" clId="Web-{9D313F0E-E9AB-2F37-79D5-23D33CBDAD52}" dt="2025-10-17T07:33:39.157" v="1518" actId="20577"/>
          <ac:spMkLst>
            <pc:docMk/>
            <pc:sldMk cId="3948583590" sldId="2239"/>
            <ac:spMk id="31" creationId="{5A8008D9-3EFC-4A71-83C9-76E9FD1C2598}"/>
          </ac:spMkLst>
        </pc:spChg>
        <pc:spChg chg="mod">
          <ac:chgData name="Tine Vangroenweghe" userId="S::tine.vangroenweghe@gezondleven.be::093fb004-729e-4754-9ada-7f1a5afa9f03" providerId="AD" clId="Web-{9D313F0E-E9AB-2F37-79D5-23D33CBDAD52}" dt="2025-10-17T07:34:01.048" v="1529" actId="14100"/>
          <ac:spMkLst>
            <pc:docMk/>
            <pc:sldMk cId="3948583590" sldId="2239"/>
            <ac:spMk id="32" creationId="{D289636A-AFB1-4845-B718-E6D61B0EBBCD}"/>
          </ac:spMkLst>
        </pc:spChg>
        <pc:spChg chg="mod">
          <ac:chgData name="Tine Vangroenweghe" userId="S::tine.vangroenweghe@gezondleven.be::093fb004-729e-4754-9ada-7f1a5afa9f03" providerId="AD" clId="Web-{9D313F0E-E9AB-2F37-79D5-23D33CBDAD52}" dt="2025-10-17T07:34:24.112" v="1547" actId="20577"/>
          <ac:spMkLst>
            <pc:docMk/>
            <pc:sldMk cId="3948583590" sldId="2239"/>
            <ac:spMk id="33" creationId="{E0AAB9BA-467C-4EFA-B0F3-22925F8C4473}"/>
          </ac:spMkLst>
        </pc:spChg>
        <pc:spChg chg="mod">
          <ac:chgData name="Tine Vangroenweghe" userId="S::tine.vangroenweghe@gezondleven.be::093fb004-729e-4754-9ada-7f1a5afa9f03" providerId="AD" clId="Web-{9D313F0E-E9AB-2F37-79D5-23D33CBDAD52}" dt="2025-10-17T07:34:08.158" v="1531" actId="20577"/>
          <ac:spMkLst>
            <pc:docMk/>
            <pc:sldMk cId="3948583590" sldId="2239"/>
            <ac:spMk id="34" creationId="{5E036C95-9E1A-4E03-B1FB-AE38E9F79EE6}"/>
          </ac:spMkLst>
        </pc:spChg>
      </pc:sldChg>
      <pc:sldChg chg="addSp delSp modSp new modNotes">
        <pc:chgData name="Tine Vangroenweghe" userId="S::tine.vangroenweghe@gezondleven.be::093fb004-729e-4754-9ada-7f1a5afa9f03" providerId="AD" clId="Web-{9D313F0E-E9AB-2F37-79D5-23D33CBDAD52}" dt="2025-10-17T07:31:24.569" v="1394"/>
        <pc:sldMkLst>
          <pc:docMk/>
          <pc:sldMk cId="445744925" sldId="2243"/>
        </pc:sldMkLst>
        <pc:spChg chg="add mod">
          <ac:chgData name="Tine Vangroenweghe" userId="S::tine.vangroenweghe@gezondleven.be::093fb004-729e-4754-9ada-7f1a5afa9f03" providerId="AD" clId="Web-{9D313F0E-E9AB-2F37-79D5-23D33CBDAD52}" dt="2025-10-17T07:18:07.342" v="131" actId="20577"/>
          <ac:spMkLst>
            <pc:docMk/>
            <pc:sldMk cId="445744925" sldId="2243"/>
            <ac:spMk id="10" creationId="{CA2BA8A1-634B-872B-62B9-95E2911CCFE9}"/>
          </ac:spMkLst>
        </pc:spChg>
        <pc:spChg chg="add mod">
          <ac:chgData name="Tine Vangroenweghe" userId="S::tine.vangroenweghe@gezondleven.be::093fb004-729e-4754-9ada-7f1a5afa9f03" providerId="AD" clId="Web-{9D313F0E-E9AB-2F37-79D5-23D33CBDAD52}" dt="2025-10-17T07:15:00.081" v="56" actId="1076"/>
          <ac:spMkLst>
            <pc:docMk/>
            <pc:sldMk cId="445744925" sldId="2243"/>
            <ac:spMk id="16" creationId="{34E1A74F-06CF-53FF-3500-44F7DD9F76A8}"/>
          </ac:spMkLst>
        </pc:spChg>
        <pc:spChg chg="add mod">
          <ac:chgData name="Tine Vangroenweghe" userId="S::tine.vangroenweghe@gezondleven.be::093fb004-729e-4754-9ada-7f1a5afa9f03" providerId="AD" clId="Web-{9D313F0E-E9AB-2F37-79D5-23D33CBDAD52}" dt="2025-10-17T07:15:17.082" v="65" actId="1076"/>
          <ac:spMkLst>
            <pc:docMk/>
            <pc:sldMk cId="445744925" sldId="2243"/>
            <ac:spMk id="17" creationId="{EBF20E90-7367-CCDF-34B1-B690F4C3A6FA}"/>
          </ac:spMkLst>
        </pc:spChg>
        <pc:spChg chg="add mod">
          <ac:chgData name="Tine Vangroenweghe" userId="S::tine.vangroenweghe@gezondleven.be::093fb004-729e-4754-9ada-7f1a5afa9f03" providerId="AD" clId="Web-{9D313F0E-E9AB-2F37-79D5-23D33CBDAD52}" dt="2025-10-17T07:15:27.270" v="75" actId="14100"/>
          <ac:spMkLst>
            <pc:docMk/>
            <pc:sldMk cId="445744925" sldId="2243"/>
            <ac:spMk id="18" creationId="{B0FE5CBA-4282-7691-923A-D0EA1B4DBFDE}"/>
          </ac:spMkLst>
        </pc:spChg>
        <pc:spChg chg="add mod">
          <ac:chgData name="Tine Vangroenweghe" userId="S::tine.vangroenweghe@gezondleven.be::093fb004-729e-4754-9ada-7f1a5afa9f03" providerId="AD" clId="Web-{9D313F0E-E9AB-2F37-79D5-23D33CBDAD52}" dt="2025-10-17T07:15:40.287" v="86" actId="1076"/>
          <ac:spMkLst>
            <pc:docMk/>
            <pc:sldMk cId="445744925" sldId="2243"/>
            <ac:spMk id="19" creationId="{69154F00-B345-D88F-69CE-F78A61906B80}"/>
          </ac:spMkLst>
        </pc:spChg>
        <pc:spChg chg="add mod">
          <ac:chgData name="Tine Vangroenweghe" userId="S::tine.vangroenweghe@gezondleven.be::093fb004-729e-4754-9ada-7f1a5afa9f03" providerId="AD" clId="Web-{9D313F0E-E9AB-2F37-79D5-23D33CBDAD52}" dt="2025-10-17T07:15:47.397" v="90" actId="14100"/>
          <ac:spMkLst>
            <pc:docMk/>
            <pc:sldMk cId="445744925" sldId="2243"/>
            <ac:spMk id="20" creationId="{7A1F8CD6-2B50-4948-A03E-14C29D9C1C8D}"/>
          </ac:spMkLst>
        </pc:spChg>
        <pc:picChg chg="add mod modCrop">
          <ac:chgData name="Tine Vangroenweghe" userId="S::tine.vangroenweghe@gezondleven.be::093fb004-729e-4754-9ada-7f1a5afa9f03" providerId="AD" clId="Web-{9D313F0E-E9AB-2F37-79D5-23D33CBDAD52}" dt="2025-10-17T07:16:43.603" v="99" actId="1076"/>
          <ac:picMkLst>
            <pc:docMk/>
            <pc:sldMk cId="445744925" sldId="2243"/>
            <ac:picMk id="9" creationId="{08B74FD8-3A84-5FB1-2AA3-5CF33BC410D1}"/>
          </ac:picMkLst>
        </pc:picChg>
        <pc:picChg chg="add mod">
          <ac:chgData name="Tine Vangroenweghe" userId="S::tine.vangroenweghe@gezondleven.be::093fb004-729e-4754-9ada-7f1a5afa9f03" providerId="AD" clId="Web-{9D313F0E-E9AB-2F37-79D5-23D33CBDAD52}" dt="2025-10-17T07:09:44.487" v="24" actId="1076"/>
          <ac:picMkLst>
            <pc:docMk/>
            <pc:sldMk cId="445744925" sldId="2243"/>
            <ac:picMk id="11" creationId="{4B730228-52A6-06EE-9A1B-B5E37B546C60}"/>
          </ac:picMkLst>
        </pc:picChg>
        <pc:picChg chg="add mod">
          <ac:chgData name="Tine Vangroenweghe" userId="S::tine.vangroenweghe@gezondleven.be::093fb004-729e-4754-9ada-7f1a5afa9f03" providerId="AD" clId="Web-{9D313F0E-E9AB-2F37-79D5-23D33CBDAD52}" dt="2025-10-17T07:18:10.498" v="132" actId="1076"/>
          <ac:picMkLst>
            <pc:docMk/>
            <pc:sldMk cId="445744925" sldId="2243"/>
            <ac:picMk id="12" creationId="{63B049AF-41B3-F792-2B8D-E800F99D3A8A}"/>
          </ac:picMkLst>
        </pc:picChg>
        <pc:picChg chg="add mod">
          <ac:chgData name="Tine Vangroenweghe" userId="S::tine.vangroenweghe@gezondleven.be::093fb004-729e-4754-9ada-7f1a5afa9f03" providerId="AD" clId="Web-{9D313F0E-E9AB-2F37-79D5-23D33CBDAD52}" dt="2025-10-17T07:13:40.433" v="35" actId="1076"/>
          <ac:picMkLst>
            <pc:docMk/>
            <pc:sldMk cId="445744925" sldId="2243"/>
            <ac:picMk id="13" creationId="{D5887D05-43C2-51BF-B788-D4F9477E38B1}"/>
          </ac:picMkLst>
        </pc:picChg>
        <pc:picChg chg="add mod">
          <ac:chgData name="Tine Vangroenweghe" userId="S::tine.vangroenweghe@gezondleven.be::093fb004-729e-4754-9ada-7f1a5afa9f03" providerId="AD" clId="Web-{9D313F0E-E9AB-2F37-79D5-23D33CBDAD52}" dt="2025-10-17T07:13:45.559" v="36" actId="1076"/>
          <ac:picMkLst>
            <pc:docMk/>
            <pc:sldMk cId="445744925" sldId="2243"/>
            <ac:picMk id="14" creationId="{3B9FD980-8A87-05E8-672A-365550B2BE7A}"/>
          </ac:picMkLst>
        </pc:picChg>
        <pc:picChg chg="add mod">
          <ac:chgData name="Tine Vangroenweghe" userId="S::tine.vangroenweghe@gezondleven.be::093fb004-729e-4754-9ada-7f1a5afa9f03" providerId="AD" clId="Web-{9D313F0E-E9AB-2F37-79D5-23D33CBDAD52}" dt="2025-10-17T07:13:45.579" v="37" actId="1076"/>
          <ac:picMkLst>
            <pc:docMk/>
            <pc:sldMk cId="445744925" sldId="2243"/>
            <ac:picMk id="15" creationId="{66DB350C-E31F-2EF2-BE31-69C8FC5CFC60}"/>
          </ac:picMkLst>
        </pc:picChg>
      </pc:sldChg>
    </pc:docChg>
  </pc:docChgLst>
  <pc:docChgLst>
    <pc:chgData name="Tine Vangroenweghe" userId="S::tine.vangroenweghe@gezondleven.be::093fb004-729e-4754-9ada-7f1a5afa9f03" providerId="AD" clId="Web-{8D4F7C6C-32F4-D98B-AF80-08C6332C6863}"/>
    <pc:docChg chg="modSld">
      <pc:chgData name="Tine Vangroenweghe" userId="S::tine.vangroenweghe@gezondleven.be::093fb004-729e-4754-9ada-7f1a5afa9f03" providerId="AD" clId="Web-{8D4F7C6C-32F4-D98B-AF80-08C6332C6863}" dt="2025-10-17T07:44:11.079" v="125" actId="20577"/>
      <pc:docMkLst>
        <pc:docMk/>
      </pc:docMkLst>
      <pc:sldChg chg="addSp modSp">
        <pc:chgData name="Tine Vangroenweghe" userId="S::tine.vangroenweghe@gezondleven.be::093fb004-729e-4754-9ada-7f1a5afa9f03" providerId="AD" clId="Web-{8D4F7C6C-32F4-D98B-AF80-08C6332C6863}" dt="2025-10-17T07:44:11.079" v="125" actId="20577"/>
        <pc:sldMkLst>
          <pc:docMk/>
          <pc:sldMk cId="3355251010" sldId="2210"/>
        </pc:sldMkLst>
        <pc:spChg chg="add mod">
          <ac:chgData name="Tine Vangroenweghe" userId="S::tine.vangroenweghe@gezondleven.be::093fb004-729e-4754-9ada-7f1a5afa9f03" providerId="AD" clId="Web-{8D4F7C6C-32F4-D98B-AF80-08C6332C6863}" dt="2025-10-17T07:44:11.079" v="125" actId="20577"/>
          <ac:spMkLst>
            <pc:docMk/>
            <pc:sldMk cId="3355251010" sldId="2210"/>
            <ac:spMk id="4" creationId="{2AC7293D-40C4-3E94-63D1-484BABFFF98F}"/>
          </ac:spMkLst>
        </pc:spChg>
        <pc:picChg chg="mod modCrop">
          <ac:chgData name="Tine Vangroenweghe" userId="S::tine.vangroenweghe@gezondleven.be::093fb004-729e-4754-9ada-7f1a5afa9f03" providerId="AD" clId="Web-{8D4F7C6C-32F4-D98B-AF80-08C6332C6863}" dt="2025-10-17T07:37:18.443" v="1"/>
          <ac:picMkLst>
            <pc:docMk/>
            <pc:sldMk cId="3355251010" sldId="2210"/>
            <ac:picMk id="2050" creationId="{BD68364B-6649-4953-B06D-D7CA3FEC8AB6}"/>
          </ac:picMkLst>
        </pc:picChg>
      </pc:sldChg>
    </pc:docChg>
  </pc:docChgLst>
  <pc:docChgLst>
    <pc:chgData name="Tine Vangroenweghe" userId="S::tine.vangroenweghe@gezondleven.be::093fb004-729e-4754-9ada-7f1a5afa9f03" providerId="AD" clId="Web-{C56A47D4-CE7F-0133-FAAA-134267479357}"/>
    <pc:docChg chg="modSld">
      <pc:chgData name="Tine Vangroenweghe" userId="S::tine.vangroenweghe@gezondleven.be::093fb004-729e-4754-9ada-7f1a5afa9f03" providerId="AD" clId="Web-{C56A47D4-CE7F-0133-FAAA-134267479357}" dt="2025-10-17T07:57:42.312" v="162" actId="1076"/>
      <pc:docMkLst>
        <pc:docMk/>
      </pc:docMkLst>
      <pc:sldChg chg="delSp modSp modNotes">
        <pc:chgData name="Tine Vangroenweghe" userId="S::tine.vangroenweghe@gezondleven.be::093fb004-729e-4754-9ada-7f1a5afa9f03" providerId="AD" clId="Web-{C56A47D4-CE7F-0133-FAAA-134267479357}" dt="2025-10-17T07:57:42.312" v="162" actId="1076"/>
        <pc:sldMkLst>
          <pc:docMk/>
          <pc:sldMk cId="3258634251" sldId="2205"/>
        </pc:sldMkLst>
        <pc:spChg chg="mod">
          <ac:chgData name="Tine Vangroenweghe" userId="S::tine.vangroenweghe@gezondleven.be::093fb004-729e-4754-9ada-7f1a5afa9f03" providerId="AD" clId="Web-{C56A47D4-CE7F-0133-FAAA-134267479357}" dt="2025-10-17T07:57:42.312" v="162" actId="1076"/>
          <ac:spMkLst>
            <pc:docMk/>
            <pc:sldMk cId="3258634251" sldId="2205"/>
            <ac:spMk id="2" creationId="{3C121657-E56F-500C-7073-C29E10C61F93}"/>
          </ac:spMkLst>
        </pc:spChg>
        <pc:picChg chg="mod">
          <ac:chgData name="Tine Vangroenweghe" userId="S::tine.vangroenweghe@gezondleven.be::093fb004-729e-4754-9ada-7f1a5afa9f03" providerId="AD" clId="Web-{C56A47D4-CE7F-0133-FAAA-134267479357}" dt="2025-10-17T07:57:42.265" v="161" actId="1076"/>
          <ac:picMkLst>
            <pc:docMk/>
            <pc:sldMk cId="3258634251" sldId="2205"/>
            <ac:picMk id="6" creationId="{9E656969-AAA0-4EEB-8D43-908183F813DC}"/>
          </ac:picMkLst>
        </pc:picChg>
      </pc:sldChg>
      <pc:sldChg chg="modNotes">
        <pc:chgData name="Tine Vangroenweghe" userId="S::tine.vangroenweghe@gezondleven.be::093fb004-729e-4754-9ada-7f1a5afa9f03" providerId="AD" clId="Web-{C56A47D4-CE7F-0133-FAAA-134267479357}" dt="2025-10-17T07:55:35.678" v="33"/>
        <pc:sldMkLst>
          <pc:docMk/>
          <pc:sldMk cId="3355251010" sldId="2210"/>
        </pc:sldMkLst>
      </pc:sldChg>
      <pc:sldChg chg="modNotes">
        <pc:chgData name="Tine Vangroenweghe" userId="S::tine.vangroenweghe@gezondleven.be::093fb004-729e-4754-9ada-7f1a5afa9f03" providerId="AD" clId="Web-{C56A47D4-CE7F-0133-FAAA-134267479357}" dt="2025-10-17T07:56:22.681" v="54"/>
        <pc:sldMkLst>
          <pc:docMk/>
          <pc:sldMk cId="2589281333" sldId="2211"/>
        </pc:sldMkLst>
      </pc:sldChg>
      <pc:sldChg chg="modNotes">
        <pc:chgData name="Tine Vangroenweghe" userId="S::tine.vangroenweghe@gezondleven.be::093fb004-729e-4754-9ada-7f1a5afa9f03" providerId="AD" clId="Web-{C56A47D4-CE7F-0133-FAAA-134267479357}" dt="2025-10-17T07:56:45.714" v="89"/>
        <pc:sldMkLst>
          <pc:docMk/>
          <pc:sldMk cId="1295978048" sldId="2214"/>
        </pc:sldMkLst>
      </pc:sldChg>
      <pc:sldChg chg="modNotes">
        <pc:chgData name="Tine Vangroenweghe" userId="S::tine.vangroenweghe@gezondleven.be::093fb004-729e-4754-9ada-7f1a5afa9f03" providerId="AD" clId="Web-{C56A47D4-CE7F-0133-FAAA-134267479357}" dt="2025-10-17T07:55:52.882" v="42"/>
        <pc:sldMkLst>
          <pc:docMk/>
          <pc:sldMk cId="3983526053" sldId="2220"/>
        </pc:sldMkLst>
      </pc:sldChg>
      <pc:sldChg chg="modNotes">
        <pc:chgData name="Tine Vangroenweghe" userId="S::tine.vangroenweghe@gezondleven.be::093fb004-729e-4754-9ada-7f1a5afa9f03" providerId="AD" clId="Web-{C56A47D4-CE7F-0133-FAAA-134267479357}" dt="2025-10-17T07:55:27.396" v="28"/>
        <pc:sldMkLst>
          <pc:docMk/>
          <pc:sldMk cId="445744925" sldId="2243"/>
        </pc:sldMkLst>
      </pc:sldChg>
    </pc:docChg>
  </pc:docChgLst>
  <pc:docChgLst>
    <pc:chgData name="Tine Vangroenweghe" userId="S::tine.vangroenweghe@gezondleven.be::093fb004-729e-4754-9ada-7f1a5afa9f03" providerId="AD" clId="Web-{F0F72943-AF2D-12CE-7965-CF65BA7102FD}"/>
    <pc:docChg chg="modSld">
      <pc:chgData name="Tine Vangroenweghe" userId="S::tine.vangroenweghe@gezondleven.be::093fb004-729e-4754-9ada-7f1a5afa9f03" providerId="AD" clId="Web-{F0F72943-AF2D-12CE-7965-CF65BA7102FD}" dt="2025-10-06T11:08:35.593" v="0" actId="14100"/>
      <pc:docMkLst>
        <pc:docMk/>
      </pc:docMkLst>
      <pc:sldChg chg="modSp">
        <pc:chgData name="Tine Vangroenweghe" userId="S::tine.vangroenweghe@gezondleven.be::093fb004-729e-4754-9ada-7f1a5afa9f03" providerId="AD" clId="Web-{F0F72943-AF2D-12CE-7965-CF65BA7102FD}" dt="2025-10-06T11:08:35.593" v="0" actId="14100"/>
        <pc:sldMkLst>
          <pc:docMk/>
          <pc:sldMk cId="1295978048" sldId="2214"/>
        </pc:sldMkLst>
        <pc:spChg chg="mod">
          <ac:chgData name="Tine Vangroenweghe" userId="S::tine.vangroenweghe@gezondleven.be::093fb004-729e-4754-9ada-7f1a5afa9f03" providerId="AD" clId="Web-{F0F72943-AF2D-12CE-7965-CF65BA7102FD}" dt="2025-10-06T11:08:35.593" v="0" actId="14100"/>
          <ac:spMkLst>
            <pc:docMk/>
            <pc:sldMk cId="1295978048" sldId="2214"/>
            <ac:spMk id="8" creationId="{8F7BD4B8-5995-46BF-A47F-60A29C847C2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nl-BE"/>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D47FD74A-D8FE-459D-BA10-364B37797DD2}" type="datetimeFigureOut">
              <a:rPr lang="nl-BE" smtClean="0"/>
              <a:t>22/10/2025</a:t>
            </a:fld>
            <a:endParaRPr lang="nl-BE"/>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nl-BE"/>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6" name="Footer Placehold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nl-BE"/>
          </a:p>
        </p:txBody>
      </p:sp>
      <p:sp>
        <p:nvSpPr>
          <p:cNvPr id="7" name="Slide Number Placehold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A42FDF90-6B46-46C0-8AB4-041CCF167BB1}" type="slidenum">
              <a:rPr lang="nl-BE" smtClean="0"/>
              <a:t>‹nr.›</a:t>
            </a:fld>
            <a:endParaRPr lang="nl-BE"/>
          </a:p>
        </p:txBody>
      </p:sp>
    </p:spTree>
    <p:extLst>
      <p:ext uri="{BB962C8B-B14F-4D97-AF65-F5344CB8AC3E}">
        <p14:creationId xmlns:p14="http://schemas.microsoft.com/office/powerpoint/2010/main" val="50214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1</a:t>
            </a:fld>
            <a:endParaRPr lang="nl-BE" dirty="0"/>
          </a:p>
        </p:txBody>
      </p:sp>
    </p:spTree>
    <p:extLst>
      <p:ext uri="{BB962C8B-B14F-4D97-AF65-F5344CB8AC3E}">
        <p14:creationId xmlns:p14="http://schemas.microsoft.com/office/powerpoint/2010/main" val="38716143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ea typeface="Calibri"/>
                <a:cs typeface="Calibri"/>
              </a:rPr>
              <a:t>Gezond</a:t>
            </a:r>
            <a:r>
              <a:rPr lang="en-US" dirty="0">
                <a:ea typeface="Calibri"/>
                <a:cs typeface="Calibri"/>
              </a:rPr>
              <a:t> eten is </a:t>
            </a:r>
            <a:r>
              <a:rPr lang="en-US" dirty="0" err="1">
                <a:ea typeface="Calibri"/>
                <a:cs typeface="Calibri"/>
              </a:rPr>
              <a:t>bovendien</a:t>
            </a:r>
            <a:r>
              <a:rPr lang="en-US" dirty="0">
                <a:ea typeface="Calibri"/>
                <a:cs typeface="Calibri"/>
              </a:rPr>
              <a:t> </a:t>
            </a:r>
            <a:r>
              <a:rPr lang="en-US" dirty="0" err="1">
                <a:ea typeface="Calibri"/>
                <a:cs typeface="Calibri"/>
              </a:rPr>
              <a:t>een</a:t>
            </a:r>
            <a:r>
              <a:rPr lang="en-US" dirty="0">
                <a:ea typeface="Calibri"/>
                <a:cs typeface="Calibri"/>
              </a:rPr>
              <a:t> </a:t>
            </a:r>
            <a:r>
              <a:rPr lang="en-US" dirty="0" err="1">
                <a:ea typeface="Calibri"/>
                <a:cs typeface="Calibri"/>
              </a:rPr>
              <a:t>recht</a:t>
            </a:r>
            <a:r>
              <a:rPr lang="en-US" dirty="0">
                <a:ea typeface="Calibri"/>
                <a:cs typeface="Calibri"/>
              </a:rPr>
              <a:t> van elk kind </a:t>
            </a:r>
            <a:r>
              <a:rPr lang="en-US" dirty="0" err="1">
                <a:ea typeface="Calibri"/>
                <a:cs typeface="Calibri"/>
              </a:rPr>
              <a:t>en</a:t>
            </a:r>
            <a:r>
              <a:rPr lang="en-US" dirty="0">
                <a:ea typeface="Calibri"/>
                <a:cs typeface="Calibri"/>
              </a:rPr>
              <a:t> </a:t>
            </a:r>
            <a:r>
              <a:rPr lang="en-US" dirty="0" err="1">
                <a:ea typeface="Calibri"/>
                <a:cs typeface="Calibri"/>
              </a:rPr>
              <a:t>mens</a:t>
            </a: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11</a:t>
            </a:fld>
            <a:endParaRPr lang="nl-BE"/>
          </a:p>
        </p:txBody>
      </p:sp>
    </p:spTree>
    <p:extLst>
      <p:ext uri="{BB962C8B-B14F-4D97-AF65-F5344CB8AC3E}">
        <p14:creationId xmlns:p14="http://schemas.microsoft.com/office/powerpoint/2010/main" val="129374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ea typeface="Calibri"/>
                <a:cs typeface="Calibri"/>
              </a:rPr>
              <a:t>Binnen jeugdhulp is de meest formele basis het pedagogisch profiel en de kinderrechten</a:t>
            </a:r>
            <a:endParaRPr lang="nl-BE" dirty="0"/>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12</a:t>
            </a:fld>
            <a:endParaRPr lang="nl-BE"/>
          </a:p>
        </p:txBody>
      </p:sp>
    </p:spTree>
    <p:extLst>
      <p:ext uri="{BB962C8B-B14F-4D97-AF65-F5344CB8AC3E}">
        <p14:creationId xmlns:p14="http://schemas.microsoft.com/office/powerpoint/2010/main" val="1283120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ea typeface="Calibri"/>
                <a:cs typeface="Calibri"/>
              </a:rPr>
              <a:t>Pedagogisch</a:t>
            </a:r>
            <a:r>
              <a:rPr lang="en-US" dirty="0">
                <a:ea typeface="Calibri"/>
                <a:cs typeface="Calibri"/>
              </a:rPr>
              <a:t> </a:t>
            </a:r>
            <a:r>
              <a:rPr lang="en-US" dirty="0" err="1">
                <a:ea typeface="Calibri"/>
                <a:cs typeface="Calibri"/>
              </a:rPr>
              <a:t>profiel</a:t>
            </a:r>
            <a:r>
              <a:rPr lang="en-US" dirty="0">
                <a:ea typeface="Calibri"/>
                <a:cs typeface="Calibri"/>
              </a:rPr>
              <a:t> </a:t>
            </a:r>
            <a:r>
              <a:rPr lang="en-US" dirty="0" err="1">
                <a:ea typeface="Calibri"/>
                <a:cs typeface="Calibri"/>
              </a:rPr>
              <a:t>tekst</a:t>
            </a:r>
            <a:r>
              <a:rPr lang="en-US" dirty="0">
                <a:ea typeface="Calibri"/>
                <a:cs typeface="Calibri"/>
              </a:rPr>
              <a:t> </a:t>
            </a:r>
            <a:r>
              <a:rPr lang="en-US" dirty="0" err="1">
                <a:ea typeface="Calibri"/>
                <a:cs typeface="Calibri"/>
              </a:rPr>
              <a:t>komt</a:t>
            </a:r>
            <a:r>
              <a:rPr lang="en-US" dirty="0">
                <a:ea typeface="Calibri"/>
                <a:cs typeface="Calibri"/>
              </a:rPr>
              <a:t> </a:t>
            </a:r>
            <a:r>
              <a:rPr lang="en-US" dirty="0" err="1">
                <a:ea typeface="Calibri"/>
                <a:cs typeface="Calibri"/>
              </a:rPr>
              <a:t>uit</a:t>
            </a:r>
            <a:r>
              <a:rPr lang="en-US" dirty="0">
                <a:ea typeface="Calibri"/>
                <a:cs typeface="Calibri"/>
              </a:rPr>
              <a:t> </a:t>
            </a:r>
            <a:r>
              <a:rPr lang="en-US" dirty="0" err="1">
                <a:ea typeface="Calibri"/>
                <a:cs typeface="Calibri"/>
              </a:rPr>
              <a:t>besluit</a:t>
            </a:r>
            <a:r>
              <a:rPr lang="en-US" dirty="0">
                <a:ea typeface="Calibri"/>
                <a:cs typeface="Calibri"/>
              </a:rPr>
              <a:t> van de </a:t>
            </a:r>
            <a:r>
              <a:rPr lang="en-US" dirty="0" err="1">
                <a:ea typeface="Calibri"/>
                <a:cs typeface="Calibri"/>
              </a:rPr>
              <a:t>Vlaamse</a:t>
            </a:r>
            <a:r>
              <a:rPr lang="en-US" dirty="0">
                <a:ea typeface="Calibri"/>
                <a:cs typeface="Calibri"/>
              </a:rPr>
              <a:t> </a:t>
            </a:r>
            <a:r>
              <a:rPr lang="en-US" dirty="0" err="1">
                <a:ea typeface="Calibri"/>
                <a:cs typeface="Calibri"/>
              </a:rPr>
              <a:t>Regering</a:t>
            </a:r>
            <a:r>
              <a:rPr lang="en-US" dirty="0">
                <a:ea typeface="Calibri"/>
                <a:cs typeface="Calibri"/>
              </a:rPr>
              <a:t> van 5 </a:t>
            </a:r>
            <a:r>
              <a:rPr lang="en-US" dirty="0" err="1">
                <a:ea typeface="Calibri"/>
                <a:cs typeface="Calibri"/>
              </a:rPr>
              <a:t>april</a:t>
            </a:r>
            <a:r>
              <a:rPr lang="en-US" dirty="0">
                <a:ea typeface="Calibri"/>
                <a:cs typeface="Calibri"/>
              </a:rPr>
              <a:t> 2019 </a:t>
            </a:r>
            <a:r>
              <a:rPr lang="en-US" dirty="0" err="1">
                <a:ea typeface="Calibri"/>
                <a:cs typeface="Calibri"/>
              </a:rPr>
              <a:t>inzake</a:t>
            </a:r>
            <a:r>
              <a:rPr lang="en-US" dirty="0">
                <a:ea typeface="Calibri"/>
                <a:cs typeface="Calibri"/>
              </a:rPr>
              <a:t> de </a:t>
            </a:r>
            <a:r>
              <a:rPr lang="en-US" dirty="0" err="1">
                <a:ea typeface="Calibri"/>
                <a:cs typeface="Calibri"/>
              </a:rPr>
              <a:t>erkenningsvoorwaarden</a:t>
            </a:r>
            <a:r>
              <a:rPr lang="en-US" dirty="0">
                <a:ea typeface="Calibri"/>
                <a:cs typeface="Calibri"/>
              </a:rPr>
              <a:t> </a:t>
            </a:r>
            <a:r>
              <a:rPr lang="en-US" dirty="0" err="1">
                <a:ea typeface="Calibri"/>
                <a:cs typeface="Calibri"/>
              </a:rPr>
              <a:t>en</a:t>
            </a:r>
            <a:r>
              <a:rPr lang="en-US" dirty="0">
                <a:ea typeface="Calibri"/>
                <a:cs typeface="Calibri"/>
              </a:rPr>
              <a:t> </a:t>
            </a:r>
            <a:r>
              <a:rPr lang="en-US" dirty="0" err="1">
                <a:ea typeface="Calibri"/>
                <a:cs typeface="Calibri"/>
              </a:rPr>
              <a:t>subsidienormen</a:t>
            </a:r>
            <a:r>
              <a:rPr lang="en-US" dirty="0">
                <a:ea typeface="Calibri"/>
                <a:cs typeface="Calibri"/>
              </a:rPr>
              <a:t> </a:t>
            </a:r>
            <a:r>
              <a:rPr lang="en-US" dirty="0" err="1">
                <a:ea typeface="Calibri"/>
                <a:cs typeface="Calibri"/>
              </a:rPr>
              <a:t>voor</a:t>
            </a:r>
            <a:r>
              <a:rPr lang="en-US" dirty="0">
                <a:ea typeface="Calibri"/>
                <a:cs typeface="Calibri"/>
              </a:rPr>
              <a:t> </a:t>
            </a:r>
            <a:r>
              <a:rPr lang="en-US" dirty="0" err="1">
                <a:ea typeface="Calibri"/>
                <a:cs typeface="Calibri"/>
              </a:rPr>
              <a:t>voorzieningen</a:t>
            </a:r>
            <a:r>
              <a:rPr lang="en-US" dirty="0">
                <a:ea typeface="Calibri"/>
                <a:cs typeface="Calibri"/>
              </a:rPr>
              <a:t> in de </a:t>
            </a:r>
            <a:r>
              <a:rPr lang="en-US" dirty="0" err="1">
                <a:ea typeface="Calibri"/>
                <a:cs typeface="Calibri"/>
              </a:rPr>
              <a:t>jeugdhulp</a:t>
            </a:r>
            <a:r>
              <a:rPr lang="en-US" dirty="0">
                <a:ea typeface="Calibri"/>
                <a:cs typeface="Calibri"/>
              </a:rPr>
              <a:t> – </a:t>
            </a:r>
            <a:r>
              <a:rPr lang="en-US" dirty="0" err="1">
                <a:ea typeface="Calibri"/>
                <a:cs typeface="Calibri"/>
              </a:rPr>
              <a:t>versie</a:t>
            </a:r>
            <a:r>
              <a:rPr lang="en-US" dirty="0">
                <a:ea typeface="Calibri"/>
                <a:cs typeface="Calibri"/>
              </a:rPr>
              <a:t> </a:t>
            </a:r>
            <a:r>
              <a:rPr lang="en-US" dirty="0" err="1">
                <a:ea typeface="Calibri"/>
                <a:cs typeface="Calibri"/>
              </a:rPr>
              <a:t>mei</a:t>
            </a:r>
            <a:r>
              <a:rPr lang="en-US" dirty="0">
                <a:ea typeface="Calibri"/>
                <a:cs typeface="Calibri"/>
              </a:rPr>
              <a:t> 2024</a:t>
            </a: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13</a:t>
            </a:fld>
            <a:endParaRPr lang="nl-BE"/>
          </a:p>
        </p:txBody>
      </p:sp>
    </p:spTree>
    <p:extLst>
      <p:ext uri="{BB962C8B-B14F-4D97-AF65-F5344CB8AC3E}">
        <p14:creationId xmlns:p14="http://schemas.microsoft.com/office/powerpoint/2010/main" val="3034836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ea typeface="Calibri"/>
                <a:cs typeface="Calibri"/>
              </a:rPr>
              <a:t>Eten is een gevoelig onderwerp dat je best </a:t>
            </a:r>
            <a:r>
              <a:rPr lang="en-US" dirty="0" err="1">
                <a:ea typeface="Calibri"/>
                <a:cs typeface="Calibri"/>
              </a:rPr>
              <a:t>niet</a:t>
            </a:r>
            <a:r>
              <a:rPr lang="en-US" dirty="0">
                <a:ea typeface="Calibri"/>
                <a:cs typeface="Calibri"/>
              </a:rPr>
              <a:t> </a:t>
            </a:r>
            <a:r>
              <a:rPr lang="en-US" dirty="0" err="1">
                <a:ea typeface="Calibri"/>
                <a:cs typeface="Calibri"/>
              </a:rPr>
              <a:t>overlaat</a:t>
            </a:r>
            <a:r>
              <a:rPr lang="en-US" dirty="0">
                <a:ea typeface="Calibri"/>
                <a:cs typeface="Calibri"/>
              </a:rPr>
              <a:t> </a:t>
            </a:r>
            <a:r>
              <a:rPr lang="en-US" dirty="0" err="1">
                <a:ea typeface="Calibri"/>
                <a:cs typeface="Calibri"/>
              </a:rPr>
              <a:t>aan</a:t>
            </a:r>
            <a:r>
              <a:rPr lang="en-US" dirty="0">
                <a:ea typeface="Calibri"/>
                <a:cs typeface="Calibri"/>
              </a:rPr>
              <a:t> </a:t>
            </a:r>
            <a:r>
              <a:rPr lang="en-US" dirty="0" err="1">
                <a:ea typeface="Calibri"/>
                <a:cs typeface="Calibri"/>
              </a:rPr>
              <a:t>enkel</a:t>
            </a:r>
            <a:r>
              <a:rPr lang="en-US" dirty="0">
                <a:ea typeface="Calibri"/>
                <a:cs typeface="Calibri"/>
              </a:rPr>
              <a:t> </a:t>
            </a:r>
            <a:r>
              <a:rPr lang="en-US" dirty="0" err="1">
                <a:ea typeface="Calibri"/>
                <a:cs typeface="Calibri"/>
              </a:rPr>
              <a:t>buikgevoel</a:t>
            </a:r>
            <a:r>
              <a:rPr lang="en-US" dirty="0">
                <a:ea typeface="Calibri"/>
                <a:cs typeface="Calibri"/>
              </a:rPr>
              <a:t>, promo's van de </a:t>
            </a:r>
            <a:r>
              <a:rPr lang="en-US" dirty="0" err="1">
                <a:ea typeface="Calibri"/>
                <a:cs typeface="Calibri"/>
              </a:rPr>
              <a:t>maand</a:t>
            </a:r>
            <a:r>
              <a:rPr lang="en-US" dirty="0">
                <a:ea typeface="Calibri"/>
                <a:cs typeface="Calibri"/>
              </a:rPr>
              <a:t> </a:t>
            </a:r>
            <a:r>
              <a:rPr lang="en-US" dirty="0" err="1">
                <a:ea typeface="Calibri"/>
                <a:cs typeface="Calibri"/>
              </a:rPr>
              <a:t>en</a:t>
            </a:r>
            <a:r>
              <a:rPr lang="en-US" dirty="0">
                <a:ea typeface="Calibri"/>
                <a:cs typeface="Calibri"/>
              </a:rPr>
              <a:t> </a:t>
            </a: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14</a:t>
            </a:fld>
            <a:endParaRPr lang="nl-BE"/>
          </a:p>
        </p:txBody>
      </p:sp>
    </p:spTree>
    <p:extLst>
      <p:ext uri="{BB962C8B-B14F-4D97-AF65-F5344CB8AC3E}">
        <p14:creationId xmlns:p14="http://schemas.microsoft.com/office/powerpoint/2010/main" val="2098795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ea typeface="Calibri"/>
                <a:cs typeface="Calibri"/>
              </a:rPr>
              <a:t>Eten is deel van je identiteit, van je geschiedenis.</a:t>
            </a:r>
          </a:p>
          <a:p>
            <a:r>
              <a:rPr lang="nl-BE" dirty="0">
                <a:ea typeface="Calibri"/>
                <a:cs typeface="Calibri"/>
              </a:rPr>
              <a:t>Mensen geven soms aan dat koken een manier is om hun liefde te tonen.</a:t>
            </a:r>
          </a:p>
          <a:p>
            <a:r>
              <a:rPr lang="nl-BE" dirty="0">
                <a:ea typeface="Calibri"/>
                <a:cs typeface="Calibri"/>
              </a:rPr>
              <a:t>De redenering dat kinderen het gelukkigst worden door enkel te eten wat ze al lusten doet te kort aan de kinderen.</a:t>
            </a:r>
          </a:p>
          <a:p>
            <a:r>
              <a:rPr lang="nl-BE" dirty="0">
                <a:ea typeface="Calibri"/>
                <a:cs typeface="Calibri"/>
              </a:rPr>
              <a:t>Zo worden veel maaltijden baaltijden want ze hebben een heel beperkte comfortzone van eten.</a:t>
            </a:r>
          </a:p>
          <a:p>
            <a:endParaRPr lang="nl-BE" dirty="0">
              <a:ea typeface="Calibri"/>
              <a:cs typeface="Calibri"/>
            </a:endParaRPr>
          </a:p>
          <a:p>
            <a:r>
              <a:rPr lang="nl-BE" dirty="0">
                <a:ea typeface="Calibri"/>
                <a:cs typeface="Calibri"/>
              </a:rPr>
              <a:t>Kinderen graag zien en mee instaan voor hun opvoeding is ook op gepaste manieren uitdagen.</a:t>
            </a:r>
          </a:p>
          <a:p>
            <a:endParaRPr lang="nl-BE" dirty="0">
              <a:ea typeface="Calibri"/>
              <a:cs typeface="Calibri"/>
            </a:endParaRPr>
          </a:p>
          <a:p>
            <a:r>
              <a:rPr lang="nl-BE" dirty="0">
                <a:ea typeface="Calibri"/>
                <a:cs typeface="Calibri"/>
              </a:rPr>
              <a:t>Een voorbeeld uit begeleiding en Jeugdzorg </a:t>
            </a:r>
            <a:r>
              <a:rPr lang="nl-BE" dirty="0" err="1">
                <a:ea typeface="Calibri"/>
                <a:cs typeface="Calibri"/>
              </a:rPr>
              <a:t>Emmaüs</a:t>
            </a:r>
            <a:r>
              <a:rPr lang="nl-BE" dirty="0">
                <a:ea typeface="Calibri"/>
                <a:cs typeface="Calibri"/>
              </a:rPr>
              <a:t> video</a:t>
            </a: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15</a:t>
            </a:fld>
            <a:endParaRPr lang="nl-BE"/>
          </a:p>
        </p:txBody>
      </p:sp>
    </p:spTree>
    <p:extLst>
      <p:ext uri="{BB962C8B-B14F-4D97-AF65-F5344CB8AC3E}">
        <p14:creationId xmlns:p14="http://schemas.microsoft.com/office/powerpoint/2010/main" val="2397786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ea typeface="Calibri"/>
                <a:cs typeface="Calibri"/>
              </a:rPr>
              <a:t>Eten is </a:t>
            </a:r>
            <a:r>
              <a:rPr lang="en-US" dirty="0" err="1">
                <a:ea typeface="Calibri"/>
                <a:cs typeface="Calibri"/>
              </a:rPr>
              <a:t>deel</a:t>
            </a:r>
            <a:r>
              <a:rPr lang="en-US" dirty="0">
                <a:ea typeface="Calibri"/>
                <a:cs typeface="Calibri"/>
              </a:rPr>
              <a:t> van </a:t>
            </a:r>
            <a:r>
              <a:rPr lang="en-US" dirty="0" err="1">
                <a:ea typeface="Calibri"/>
                <a:cs typeface="Calibri"/>
              </a:rPr>
              <a:t>opvoeden</a:t>
            </a: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16</a:t>
            </a:fld>
            <a:endParaRPr lang="nl-BE"/>
          </a:p>
        </p:txBody>
      </p:sp>
    </p:spTree>
    <p:extLst>
      <p:ext uri="{BB962C8B-B14F-4D97-AF65-F5344CB8AC3E}">
        <p14:creationId xmlns:p14="http://schemas.microsoft.com/office/powerpoint/2010/main" val="3676724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000000"/>
                </a:solidFill>
                <a:effectLst/>
                <a:latin typeface="WordVisi_MSFontService"/>
              </a:rPr>
              <a:t>Tijdens het eten worden instructies, aanmoedigingen, complimenten, straf … aangebracht. </a:t>
            </a:r>
            <a:r>
              <a:rPr lang="nl-NL" dirty="0">
                <a:solidFill>
                  <a:srgbClr val="000000"/>
                </a:solidFill>
                <a:latin typeface="WordVisi_MSFontService"/>
              </a:rPr>
              <a:t>Het is dus ook een moment waarop jullie pedagogie in uitvoering is.</a:t>
            </a:r>
            <a:endParaRPr lang="nl-NL" b="0" i="0" dirty="0">
              <a:solidFill>
                <a:srgbClr val="000000"/>
              </a:solidFill>
              <a:effectLst/>
              <a:latin typeface="WordVisi_MSFontService"/>
            </a:endParaRPr>
          </a:p>
          <a:p>
            <a:r>
              <a:rPr lang="nl-NL" dirty="0">
                <a:solidFill>
                  <a:srgbClr val="000000"/>
                </a:solidFill>
              </a:rPr>
              <a:t>kinderen opgevoed in gezinnen met een </a:t>
            </a:r>
            <a:r>
              <a:rPr lang="nl-NL" dirty="0" err="1">
                <a:solidFill>
                  <a:srgbClr val="000000"/>
                </a:solidFill>
              </a:rPr>
              <a:t>gezagshebbende</a:t>
            </a:r>
            <a:r>
              <a:rPr lang="nl-NL" dirty="0">
                <a:solidFill>
                  <a:srgbClr val="000000"/>
                </a:solidFill>
              </a:rPr>
              <a:t> opvoedingsstijl (b</a:t>
            </a:r>
            <a:r>
              <a:rPr lang="nl-NL" dirty="0">
                <a:solidFill>
                  <a:srgbClr val="001D35"/>
                </a:solidFill>
              </a:rPr>
              <a:t>alans tussen duidelijke regels en het bieden van ondersteuning) </a:t>
            </a:r>
            <a:r>
              <a:rPr lang="nl-NL" dirty="0">
                <a:solidFill>
                  <a:srgbClr val="000000"/>
                </a:solidFill>
              </a:rPr>
              <a:t>gezonder, bewegen ze meer en hebben ze lagere </a:t>
            </a:r>
            <a:r>
              <a:rPr lang="nl-NL" dirty="0" err="1">
                <a:solidFill>
                  <a:srgbClr val="000000"/>
                </a:solidFill>
              </a:rPr>
              <a:t>BMI’s</a:t>
            </a:r>
            <a:endParaRPr lang="nl-NL" dirty="0" err="1"/>
          </a:p>
          <a:p>
            <a:endParaRPr lang="nl-NL" dirty="0">
              <a:solidFill>
                <a:srgbClr val="000000"/>
              </a:solidFill>
            </a:endParaRPr>
          </a:p>
          <a:p>
            <a:r>
              <a:rPr lang="nl-NL" b="0" i="0" dirty="0">
                <a:solidFill>
                  <a:srgbClr val="000000"/>
                </a:solidFill>
                <a:effectLst/>
                <a:latin typeface="WordVisi_MSFontService"/>
              </a:rPr>
              <a:t>Wie eet, leert vaardigheden zoals geduld, coördinatie, openstaan voor nieuwe dingen, omgaan met moeilijke situaties (eten is op, oneven verdeling, </a:t>
            </a:r>
            <a:r>
              <a:rPr lang="nl-NL" dirty="0">
                <a:solidFill>
                  <a:srgbClr val="000000"/>
                </a:solidFill>
                <a:latin typeface="WordVisi_MSFontService"/>
              </a:rPr>
              <a:t>…).</a:t>
            </a:r>
            <a:endParaRPr lang="nl-NL" b="0" i="0" dirty="0">
              <a:solidFill>
                <a:srgbClr val="000000"/>
              </a:solidFill>
              <a:effectLst/>
              <a:latin typeface="WordVisi_MSFontService"/>
            </a:endParaRPr>
          </a:p>
          <a:p>
            <a:r>
              <a:rPr lang="nl-NL">
                <a:solidFill>
                  <a:srgbClr val="000000"/>
                </a:solidFill>
              </a:rPr>
              <a:t>"We zien dat hoe vaker kinderen situaties zoals verdelen van oneven aantal spruitjes of gehaktballetjes, verschillende stukken vlees, … meemaken, hoe socialer, hulpvaardiger en minder egoïstisch ze worden. Op lange termijn wordt de hele gemeenschap daar gelukkiger van."</a:t>
            </a:r>
          </a:p>
          <a:p>
            <a:endParaRPr lang="nl-NL" dirty="0">
              <a:latin typeface="WordVisi_MSFontService"/>
            </a:endParaRP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17</a:t>
            </a:fld>
            <a:endParaRPr lang="nl-BE"/>
          </a:p>
        </p:txBody>
      </p:sp>
    </p:spTree>
    <p:extLst>
      <p:ext uri="{BB962C8B-B14F-4D97-AF65-F5344CB8AC3E}">
        <p14:creationId xmlns:p14="http://schemas.microsoft.com/office/powerpoint/2010/main" val="1987335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Het is een manier om een band te creëren, te onderhouden, herinneringen te maken dankzij het dagdagelijkse.</a:t>
            </a:r>
            <a:endParaRPr lang="en-US"/>
          </a:p>
          <a:p>
            <a:endParaRPr lang="en-US">
              <a:ea typeface="Calibri"/>
              <a:cs typeface="Calibri"/>
            </a:endParaRPr>
          </a:p>
          <a:p>
            <a:r>
              <a:rPr lang="en-US" dirty="0">
                <a:ea typeface="Calibri"/>
                <a:cs typeface="Calibri"/>
              </a:rPr>
              <a:t>Een </a:t>
            </a:r>
            <a:r>
              <a:rPr lang="en-US" dirty="0" err="1">
                <a:ea typeface="Calibri"/>
                <a:cs typeface="Calibri"/>
              </a:rPr>
              <a:t>voorbeeld</a:t>
            </a:r>
            <a:r>
              <a:rPr lang="en-US" dirty="0">
                <a:ea typeface="Calibri"/>
                <a:cs typeface="Calibri"/>
              </a:rPr>
              <a:t> van SOS </a:t>
            </a:r>
            <a:r>
              <a:rPr lang="en-US" dirty="0" err="1">
                <a:ea typeface="Calibri"/>
                <a:cs typeface="Calibri"/>
              </a:rPr>
              <a:t>Kinderdorpen</a:t>
            </a:r>
            <a:r>
              <a:rPr lang="en-US" dirty="0">
                <a:ea typeface="Calibri"/>
                <a:cs typeface="Calibri"/>
              </a:rPr>
              <a:t> via </a:t>
            </a:r>
            <a:r>
              <a:rPr lang="en-US" dirty="0" err="1">
                <a:ea typeface="Calibri"/>
                <a:cs typeface="Calibri"/>
              </a:rPr>
              <a:t>Linkedin</a:t>
            </a:r>
            <a:r>
              <a:rPr lang="en-US" dirty="0">
                <a:ea typeface="Calibri"/>
                <a:cs typeface="Calibri"/>
              </a:rPr>
              <a:t>.</a:t>
            </a: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18</a:t>
            </a:fld>
            <a:endParaRPr lang="nl-BE"/>
          </a:p>
        </p:txBody>
      </p:sp>
    </p:spTree>
    <p:extLst>
      <p:ext uri="{BB962C8B-B14F-4D97-AF65-F5344CB8AC3E}">
        <p14:creationId xmlns:p14="http://schemas.microsoft.com/office/powerpoint/2010/main" val="41874919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dirty="0">
                <a:solidFill>
                  <a:srgbClr val="000000"/>
                </a:solidFill>
                <a:effectLst/>
                <a:latin typeface="Aptos"/>
              </a:rPr>
              <a:t>Laat iedere begeleider niet gewoon zijn eigen ding in doen, maar geef hen een kader en houvast rond eetmomenten dat past binnen jullie pedagogische visie.  </a:t>
            </a:r>
            <a:endParaRPr lang="nl-BE" dirty="0"/>
          </a:p>
          <a:p>
            <a:endParaRPr lang="nl-NL" dirty="0">
              <a:latin typeface="Aptos"/>
            </a:endParaRPr>
          </a:p>
          <a:p>
            <a:r>
              <a:rPr lang="nl-NL" dirty="0">
                <a:latin typeface="Aptos"/>
                <a:ea typeface="Calibri" panose="020F0502020204030204"/>
                <a:cs typeface="Calibri" panose="020F0502020204030204"/>
              </a:rPr>
              <a:t>Quotes uit artikels en begeleidingen</a:t>
            </a:r>
          </a:p>
          <a:p>
            <a:endParaRPr lang="nl-BE" dirty="0">
              <a:ea typeface="Calibri" panose="020F0502020204030204"/>
              <a:cs typeface="Calibri" panose="020F0502020204030204"/>
            </a:endParaRP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19</a:t>
            </a:fld>
            <a:endParaRPr lang="nl-BE"/>
          </a:p>
        </p:txBody>
      </p:sp>
    </p:spTree>
    <p:extLst>
      <p:ext uri="{BB962C8B-B14F-4D97-AF65-F5344CB8AC3E}">
        <p14:creationId xmlns:p14="http://schemas.microsoft.com/office/powerpoint/2010/main" val="8124431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20</a:t>
            </a:fld>
            <a:endParaRPr lang="nl-BE"/>
          </a:p>
        </p:txBody>
      </p:sp>
    </p:spTree>
    <p:extLst>
      <p:ext uri="{BB962C8B-B14F-4D97-AF65-F5344CB8AC3E}">
        <p14:creationId xmlns:p14="http://schemas.microsoft.com/office/powerpoint/2010/main" val="126197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2</a:t>
            </a:fld>
            <a:endParaRPr lang="nl-BE" dirty="0"/>
          </a:p>
        </p:txBody>
      </p:sp>
    </p:spTree>
    <p:extLst>
      <p:ext uri="{BB962C8B-B14F-4D97-AF65-F5344CB8AC3E}">
        <p14:creationId xmlns:p14="http://schemas.microsoft.com/office/powerpoint/2010/main" val="28632893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ea typeface="Calibri"/>
                <a:cs typeface="Calibri"/>
              </a:rPr>
              <a:t>Er </a:t>
            </a:r>
            <a:r>
              <a:rPr lang="en-US" dirty="0" err="1">
                <a:ea typeface="Calibri"/>
                <a:cs typeface="Calibri"/>
              </a:rPr>
              <a:t>zijn</a:t>
            </a:r>
            <a:r>
              <a:rPr lang="en-US" dirty="0">
                <a:ea typeface="Calibri"/>
                <a:cs typeface="Calibri"/>
              </a:rPr>
              <a:t> heel wat </a:t>
            </a:r>
            <a:r>
              <a:rPr lang="en-US" dirty="0" err="1">
                <a:ea typeface="Calibri"/>
                <a:cs typeface="Calibri"/>
              </a:rPr>
              <a:t>redenen</a:t>
            </a:r>
            <a:r>
              <a:rPr lang="en-US" dirty="0">
                <a:ea typeface="Calibri"/>
                <a:cs typeface="Calibri"/>
              </a:rPr>
              <a:t> om je inzet op gezond eten </a:t>
            </a:r>
            <a:r>
              <a:rPr lang="en-US" dirty="0" err="1">
                <a:ea typeface="Calibri"/>
                <a:cs typeface="Calibri"/>
              </a:rPr>
              <a:t>beleidsmatig</a:t>
            </a:r>
            <a:r>
              <a:rPr lang="en-US" dirty="0">
                <a:ea typeface="Calibri"/>
                <a:cs typeface="Calibri"/>
              </a:rPr>
              <a:t> </a:t>
            </a:r>
            <a:r>
              <a:rPr lang="en-US" dirty="0" err="1">
                <a:ea typeface="Calibri"/>
                <a:cs typeface="Calibri"/>
              </a:rPr>
              <a:t>aan</a:t>
            </a:r>
            <a:r>
              <a:rPr lang="en-US" dirty="0">
                <a:ea typeface="Calibri"/>
                <a:cs typeface="Calibri"/>
              </a:rPr>
              <a:t> </a:t>
            </a:r>
            <a:r>
              <a:rPr lang="en-US" dirty="0" err="1">
                <a:ea typeface="Calibri"/>
                <a:cs typeface="Calibri"/>
              </a:rPr>
              <a:t>te</a:t>
            </a:r>
            <a:r>
              <a:rPr lang="en-US" dirty="0">
                <a:ea typeface="Calibri"/>
                <a:cs typeface="Calibri"/>
              </a:rPr>
              <a:t> </a:t>
            </a:r>
            <a:r>
              <a:rPr lang="en-US" dirty="0" err="1">
                <a:ea typeface="Calibri"/>
                <a:cs typeface="Calibri"/>
              </a:rPr>
              <a:t>pakken</a:t>
            </a: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21</a:t>
            </a:fld>
            <a:endParaRPr lang="nl-BE"/>
          </a:p>
        </p:txBody>
      </p:sp>
    </p:spTree>
    <p:extLst>
      <p:ext uri="{BB962C8B-B14F-4D97-AF65-F5344CB8AC3E}">
        <p14:creationId xmlns:p14="http://schemas.microsoft.com/office/powerpoint/2010/main" val="3818801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ea typeface="Calibri"/>
                <a:cs typeface="Calibri"/>
              </a:rPr>
              <a:t>Hier lees je </a:t>
            </a:r>
            <a:r>
              <a:rPr lang="en-US" err="1">
                <a:ea typeface="Calibri"/>
                <a:cs typeface="Calibri"/>
              </a:rPr>
              <a:t>een</a:t>
            </a:r>
            <a:r>
              <a:rPr lang="en-US" dirty="0">
                <a:ea typeface="Calibri"/>
                <a:cs typeface="Calibri"/>
              </a:rPr>
              <a:t> </a:t>
            </a:r>
            <a:r>
              <a:rPr lang="en-US" err="1">
                <a:ea typeface="Calibri"/>
                <a:cs typeface="Calibri"/>
              </a:rPr>
              <a:t>voorbeeld</a:t>
            </a:r>
            <a:r>
              <a:rPr lang="en-US" dirty="0">
                <a:ea typeface="Calibri"/>
                <a:cs typeface="Calibri"/>
              </a:rPr>
              <a:t> hoe </a:t>
            </a:r>
            <a:r>
              <a:rPr lang="en-US" err="1">
                <a:ea typeface="Calibri"/>
                <a:cs typeface="Calibri"/>
              </a:rPr>
              <a:t>een</a:t>
            </a:r>
            <a:r>
              <a:rPr lang="en-US" dirty="0">
                <a:ea typeface="Calibri"/>
                <a:cs typeface="Calibri"/>
              </a:rPr>
              <a:t> </a:t>
            </a:r>
            <a:r>
              <a:rPr lang="en-US" err="1">
                <a:ea typeface="Calibri"/>
                <a:cs typeface="Calibri"/>
              </a:rPr>
              <a:t>lastige</a:t>
            </a:r>
            <a:r>
              <a:rPr lang="en-US" dirty="0">
                <a:ea typeface="Calibri"/>
                <a:cs typeface="Calibri"/>
              </a:rPr>
              <a:t> </a:t>
            </a:r>
            <a:r>
              <a:rPr lang="en-US" err="1">
                <a:ea typeface="Calibri"/>
                <a:cs typeface="Calibri"/>
              </a:rPr>
              <a:t>situatie</a:t>
            </a:r>
            <a:r>
              <a:rPr lang="en-US" dirty="0">
                <a:ea typeface="Calibri"/>
                <a:cs typeface="Calibri"/>
              </a:rPr>
              <a:t> nu </a:t>
            </a:r>
            <a:r>
              <a:rPr lang="en-US" err="1">
                <a:ea typeface="Calibri"/>
                <a:cs typeface="Calibri"/>
              </a:rPr>
              <a:t>anders</a:t>
            </a:r>
            <a:r>
              <a:rPr lang="en-US" dirty="0">
                <a:ea typeface="Calibri"/>
                <a:cs typeface="Calibri"/>
              </a:rPr>
              <a:t> </a:t>
            </a:r>
            <a:r>
              <a:rPr lang="en-US" err="1">
                <a:ea typeface="Calibri"/>
                <a:cs typeface="Calibri"/>
              </a:rPr>
              <a:t>wordt</a:t>
            </a:r>
            <a:r>
              <a:rPr lang="en-US" dirty="0">
                <a:ea typeface="Calibri"/>
                <a:cs typeface="Calibri"/>
              </a:rPr>
              <a:t> </a:t>
            </a:r>
            <a:r>
              <a:rPr lang="en-US" err="1">
                <a:ea typeface="Calibri"/>
                <a:cs typeface="Calibri"/>
              </a:rPr>
              <a:t>aangepakt</a:t>
            </a:r>
            <a:r>
              <a:rPr lang="en-US" dirty="0">
                <a:ea typeface="Calibri"/>
                <a:cs typeface="Calibri"/>
              </a:rPr>
              <a:t>. </a:t>
            </a:r>
            <a:endParaRPr lang="nl-NL"/>
          </a:p>
          <a:p>
            <a:r>
              <a:rPr lang="en-US" dirty="0">
                <a:ea typeface="Calibri"/>
                <a:cs typeface="Calibri"/>
              </a:rPr>
              <a:t>Door  </a:t>
            </a:r>
            <a:r>
              <a:rPr lang="en-US" err="1">
                <a:ea typeface="Calibri"/>
                <a:cs typeface="Calibri"/>
              </a:rPr>
              <a:t>een</a:t>
            </a:r>
            <a:r>
              <a:rPr lang="en-US" dirty="0">
                <a:ea typeface="Calibri"/>
                <a:cs typeface="Calibri"/>
              </a:rPr>
              <a:t> </a:t>
            </a:r>
            <a:r>
              <a:rPr lang="en-US" err="1">
                <a:ea typeface="Calibri"/>
                <a:cs typeface="Calibri"/>
              </a:rPr>
              <a:t>analyse</a:t>
            </a:r>
            <a:r>
              <a:rPr lang="en-US" dirty="0">
                <a:ea typeface="Calibri"/>
                <a:cs typeface="Calibri"/>
              </a:rPr>
              <a:t> </a:t>
            </a:r>
            <a:r>
              <a:rPr lang="en-US" err="1">
                <a:ea typeface="Calibri"/>
                <a:cs typeface="Calibri"/>
              </a:rPr>
              <a:t>en</a:t>
            </a:r>
            <a:r>
              <a:rPr lang="en-US" dirty="0">
                <a:ea typeface="Calibri"/>
                <a:cs typeface="Calibri"/>
              </a:rPr>
              <a:t> </a:t>
            </a:r>
            <a:r>
              <a:rPr lang="en-US" err="1">
                <a:ea typeface="Calibri"/>
                <a:cs typeface="Calibri"/>
              </a:rPr>
              <a:t>nieuwe</a:t>
            </a:r>
            <a:r>
              <a:rPr lang="en-US" dirty="0">
                <a:ea typeface="Calibri"/>
                <a:cs typeface="Calibri"/>
              </a:rPr>
              <a:t> </a:t>
            </a:r>
            <a:r>
              <a:rPr lang="en-US" err="1">
                <a:ea typeface="Calibri"/>
                <a:cs typeface="Calibri"/>
              </a:rPr>
              <a:t>afspraken</a:t>
            </a:r>
            <a:r>
              <a:rPr lang="en-US" dirty="0">
                <a:ea typeface="Calibri"/>
                <a:cs typeface="Calibri"/>
              </a:rPr>
              <a:t> </a:t>
            </a:r>
            <a:r>
              <a:rPr lang="en-US" err="1">
                <a:ea typeface="Calibri"/>
                <a:cs typeface="Calibri"/>
              </a:rPr>
              <a:t>doet</a:t>
            </a:r>
            <a:r>
              <a:rPr lang="en-US" dirty="0">
                <a:ea typeface="Calibri"/>
                <a:cs typeface="Calibri"/>
              </a:rPr>
              <a:t> de </a:t>
            </a:r>
            <a:r>
              <a:rPr lang="en-US" err="1">
                <a:ea typeface="Calibri"/>
                <a:cs typeface="Calibri"/>
              </a:rPr>
              <a:t>lastige</a:t>
            </a:r>
            <a:r>
              <a:rPr lang="en-US" dirty="0">
                <a:ea typeface="Calibri"/>
                <a:cs typeface="Calibri"/>
              </a:rPr>
              <a:t> </a:t>
            </a:r>
            <a:r>
              <a:rPr lang="en-US" err="1">
                <a:ea typeface="Calibri"/>
                <a:cs typeface="Calibri"/>
              </a:rPr>
              <a:t>situatie</a:t>
            </a:r>
            <a:r>
              <a:rPr lang="en-US" dirty="0">
                <a:ea typeface="Calibri"/>
                <a:cs typeface="Calibri"/>
              </a:rPr>
              <a:t> </a:t>
            </a:r>
            <a:r>
              <a:rPr lang="en-US" err="1">
                <a:ea typeface="Calibri"/>
                <a:cs typeface="Calibri"/>
              </a:rPr>
              <a:t>zich</a:t>
            </a:r>
            <a:r>
              <a:rPr lang="en-US" dirty="0">
                <a:ea typeface="Calibri"/>
                <a:cs typeface="Calibri"/>
              </a:rPr>
              <a:t> minder </a:t>
            </a:r>
            <a:r>
              <a:rPr lang="en-US" err="1">
                <a:ea typeface="Calibri"/>
                <a:cs typeface="Calibri"/>
              </a:rPr>
              <a:t>voor</a:t>
            </a:r>
            <a:r>
              <a:rPr lang="en-US" dirty="0">
                <a:ea typeface="Calibri"/>
                <a:cs typeface="Calibri"/>
              </a:rPr>
              <a:t>.</a:t>
            </a:r>
            <a:endParaRPr lang="en-US">
              <a:ea typeface="Calibri"/>
              <a:cs typeface="Calibri"/>
            </a:endParaRPr>
          </a:p>
          <a:p>
            <a:endParaRPr lang="en-US" dirty="0">
              <a:ea typeface="Calibri"/>
              <a:cs typeface="Calibri"/>
            </a:endParaRPr>
          </a:p>
          <a:p>
            <a:r>
              <a:rPr lang="en-US" dirty="0" err="1">
                <a:ea typeface="Calibri"/>
                <a:cs typeface="Calibri"/>
              </a:rPr>
              <a:t>Voorbeeld</a:t>
            </a:r>
            <a:r>
              <a:rPr lang="en-US" dirty="0">
                <a:ea typeface="Calibri"/>
                <a:cs typeface="Calibri"/>
              </a:rPr>
              <a:t> </a:t>
            </a:r>
            <a:r>
              <a:rPr lang="en-US" dirty="0" err="1">
                <a:ea typeface="Calibri"/>
                <a:cs typeface="Calibri"/>
              </a:rPr>
              <a:t>komt</a:t>
            </a:r>
            <a:r>
              <a:rPr lang="en-US" dirty="0">
                <a:ea typeface="Calibri"/>
                <a:cs typeface="Calibri"/>
              </a:rPr>
              <a:t> </a:t>
            </a:r>
            <a:r>
              <a:rPr lang="en-US" dirty="0" err="1">
                <a:ea typeface="Calibri"/>
                <a:cs typeface="Calibri"/>
              </a:rPr>
              <a:t>uit</a:t>
            </a:r>
            <a:r>
              <a:rPr lang="en-US" dirty="0">
                <a:ea typeface="Calibri"/>
                <a:cs typeface="Calibri"/>
              </a:rPr>
              <a:t> omgaanmetvbm.be </a:t>
            </a:r>
            <a:r>
              <a:rPr lang="en-US" dirty="0" err="1">
                <a:ea typeface="Calibri"/>
                <a:cs typeface="Calibri"/>
              </a:rPr>
              <a:t>en</a:t>
            </a:r>
            <a:r>
              <a:rPr lang="en-US" dirty="0">
                <a:ea typeface="Calibri"/>
                <a:cs typeface="Calibri"/>
              </a:rPr>
              <a:t> LinkedIn van SAM </a:t>
            </a:r>
            <a:r>
              <a:rPr lang="en-US" dirty="0" err="1">
                <a:ea typeface="Calibri"/>
                <a:cs typeface="Calibri"/>
              </a:rPr>
              <a:t>vzw</a:t>
            </a: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22</a:t>
            </a:fld>
            <a:endParaRPr lang="nl-BE"/>
          </a:p>
        </p:txBody>
      </p:sp>
    </p:spTree>
    <p:extLst>
      <p:ext uri="{BB962C8B-B14F-4D97-AF65-F5344CB8AC3E}">
        <p14:creationId xmlns:p14="http://schemas.microsoft.com/office/powerpoint/2010/main" val="12302172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Zonder beleid is er vaak</a:t>
            </a:r>
          </a:p>
          <a:p>
            <a:pPr marL="171450" indent="-171450">
              <a:buFont typeface="Calibri"/>
              <a:buChar char="-"/>
            </a:pPr>
            <a:r>
              <a:rPr lang="nl-BE" dirty="0"/>
              <a:t>Willekeur</a:t>
            </a:r>
            <a:endParaRPr lang="nl-BE">
              <a:ea typeface="Calibri"/>
              <a:cs typeface="Calibri"/>
            </a:endParaRPr>
          </a:p>
          <a:p>
            <a:pPr marL="171450" indent="-171450">
              <a:buFont typeface="Calibri"/>
              <a:buChar char="-"/>
            </a:pPr>
            <a:r>
              <a:rPr lang="nl-BE"/>
              <a:t>Onduidelijkheid</a:t>
            </a:r>
            <a:endParaRPr lang="nl-BE">
              <a:ea typeface="Calibri" panose="020F0502020204030204"/>
              <a:cs typeface="Calibri" panose="020F0502020204030204"/>
            </a:endParaRPr>
          </a:p>
          <a:p>
            <a:pPr marL="171450" indent="-171450">
              <a:buFont typeface="Calibri"/>
              <a:buChar char="-"/>
            </a:pPr>
            <a:r>
              <a:rPr lang="nl-BE" dirty="0"/>
              <a:t>Inefficiëntie</a:t>
            </a:r>
            <a:endParaRPr lang="nl-BE">
              <a:ea typeface="Calibri" panose="020F0502020204030204"/>
              <a:cs typeface="Calibri" panose="020F0502020204030204"/>
            </a:endParaRPr>
          </a:p>
          <a:p>
            <a:pPr marL="171450" indent="-171450">
              <a:buFont typeface="Calibri"/>
              <a:buChar char="-"/>
            </a:pPr>
            <a:r>
              <a:rPr lang="nl-BE"/>
              <a:t>Oneerlijkheid</a:t>
            </a:r>
            <a:endParaRPr lang="nl-BE">
              <a:ea typeface="Calibri" panose="020F0502020204030204"/>
              <a:cs typeface="Calibri" panose="020F0502020204030204"/>
            </a:endParaRPr>
          </a:p>
          <a:p>
            <a:pPr marL="171450" indent="-171450">
              <a:buFont typeface="Calibri"/>
              <a:buChar char="-"/>
            </a:pPr>
            <a:r>
              <a:rPr lang="nl-BE" dirty="0"/>
              <a:t>Frustratie</a:t>
            </a:r>
            <a:endParaRPr lang="nl-BE">
              <a:ea typeface="Calibri" panose="020F0502020204030204"/>
              <a:cs typeface="Calibri" panose="020F0502020204030204"/>
            </a:endParaRPr>
          </a:p>
          <a:p>
            <a:pPr marL="171450" indent="-171450">
              <a:buFont typeface="Calibri"/>
              <a:buChar char="-"/>
            </a:pPr>
            <a:r>
              <a:rPr lang="nl-BE"/>
              <a:t>Conflict</a:t>
            </a:r>
            <a:endParaRPr lang="nl-BE">
              <a:ea typeface="Calibri" panose="020F0502020204030204"/>
              <a:cs typeface="Calibri" panose="020F0502020204030204"/>
            </a:endParaRPr>
          </a:p>
          <a:p>
            <a:pPr marL="171450" indent="-171450">
              <a:buFont typeface="Calibri"/>
              <a:buChar char="-"/>
            </a:pPr>
            <a:r>
              <a:rPr lang="nl-BE" dirty="0"/>
              <a:t>Verloren energie</a:t>
            </a:r>
            <a:endParaRPr lang="nl-BE" dirty="0">
              <a:ea typeface="Calibri" panose="020F0502020204030204"/>
              <a:cs typeface="Calibri" panose="020F0502020204030204"/>
            </a:endParaRPr>
          </a:p>
          <a:p>
            <a:endParaRPr lang="nl-BE" dirty="0"/>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23</a:t>
            </a:fld>
            <a:endParaRPr lang="nl-BE" dirty="0"/>
          </a:p>
        </p:txBody>
      </p:sp>
    </p:spTree>
    <p:extLst>
      <p:ext uri="{BB962C8B-B14F-4D97-AF65-F5344CB8AC3E}">
        <p14:creationId xmlns:p14="http://schemas.microsoft.com/office/powerpoint/2010/main" val="21370345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Een </a:t>
            </a:r>
            <a:r>
              <a:rPr lang="en-US" dirty="0" err="1"/>
              <a:t>beleidsmatige</a:t>
            </a:r>
            <a:r>
              <a:rPr lang="en-US" dirty="0"/>
              <a:t> </a:t>
            </a:r>
            <a:r>
              <a:rPr lang="en-US" dirty="0" err="1"/>
              <a:t>aanpak</a:t>
            </a:r>
            <a:r>
              <a:rPr lang="en-US" dirty="0"/>
              <a:t> </a:t>
            </a:r>
            <a:r>
              <a:rPr lang="en-US" dirty="0" err="1"/>
              <a:t>schept</a:t>
            </a:r>
            <a:r>
              <a:rPr lang="en-US" dirty="0"/>
              <a:t> </a:t>
            </a:r>
            <a:r>
              <a:rPr lang="en-US" dirty="0" err="1"/>
              <a:t>duidelijkheid</a:t>
            </a:r>
            <a:r>
              <a:rPr lang="en-US" dirty="0"/>
              <a:t> </a:t>
            </a:r>
            <a:r>
              <a:rPr lang="en-US" dirty="0" err="1"/>
              <a:t>en</a:t>
            </a:r>
            <a:r>
              <a:rPr lang="en-US" dirty="0"/>
              <a:t> routines </a:t>
            </a:r>
            <a:r>
              <a:rPr lang="en-US" dirty="0" err="1"/>
              <a:t>waardoor</a:t>
            </a:r>
            <a:r>
              <a:rPr lang="en-US" dirty="0"/>
              <a:t> het </a:t>
            </a:r>
            <a:r>
              <a:rPr lang="en-US" dirty="0" err="1"/>
              <a:t>hun</a:t>
            </a:r>
            <a:r>
              <a:rPr lang="en-US" dirty="0"/>
              <a:t> </a:t>
            </a:r>
            <a:r>
              <a:rPr lang="en-US" dirty="0" err="1"/>
              <a:t>werkgeheugen</a:t>
            </a:r>
            <a:r>
              <a:rPr lang="en-US" dirty="0"/>
              <a:t> </a:t>
            </a:r>
            <a:r>
              <a:rPr lang="en-US" dirty="0" err="1"/>
              <a:t>en</a:t>
            </a:r>
            <a:r>
              <a:rPr lang="en-US" dirty="0"/>
              <a:t> </a:t>
            </a:r>
            <a:r>
              <a:rPr lang="en-US" dirty="0" err="1"/>
              <a:t>andere</a:t>
            </a:r>
            <a:r>
              <a:rPr lang="en-US" dirty="0"/>
              <a:t> </a:t>
            </a:r>
            <a:r>
              <a:rPr lang="en-US" dirty="0" err="1"/>
              <a:t>executieve</a:t>
            </a:r>
            <a:r>
              <a:rPr lang="en-US" dirty="0"/>
              <a:t> </a:t>
            </a:r>
            <a:r>
              <a:rPr lang="en-US" dirty="0" err="1"/>
              <a:t>functies</a:t>
            </a:r>
            <a:r>
              <a:rPr lang="en-US" dirty="0"/>
              <a:t> </a:t>
            </a:r>
            <a:r>
              <a:rPr lang="en-US" dirty="0" err="1"/>
              <a:t>ontlast</a:t>
            </a:r>
            <a:r>
              <a:rPr lang="en-US" dirty="0"/>
              <a:t> </a:t>
            </a:r>
            <a:r>
              <a:rPr lang="en-US" dirty="0" err="1"/>
              <a:t>en</a:t>
            </a:r>
            <a:r>
              <a:rPr lang="en-US" dirty="0"/>
              <a:t> </a:t>
            </a:r>
            <a:r>
              <a:rPr lang="en-US" dirty="0" err="1"/>
              <a:t>ruimte</a:t>
            </a:r>
            <a:r>
              <a:rPr lang="en-US" dirty="0"/>
              <a:t> </a:t>
            </a:r>
            <a:r>
              <a:rPr lang="en-US" dirty="0" err="1"/>
              <a:t>gééft</a:t>
            </a:r>
            <a:r>
              <a:rPr lang="en-US" dirty="0"/>
              <a:t> in </a:t>
            </a:r>
            <a:r>
              <a:rPr lang="en-US" dirty="0" err="1"/>
              <a:t>plaats</a:t>
            </a:r>
            <a:r>
              <a:rPr lang="en-US" dirty="0"/>
              <a:t> van </a:t>
            </a:r>
            <a:r>
              <a:rPr lang="en-US" dirty="0" err="1"/>
              <a:t>neemt</a:t>
            </a:r>
            <a:r>
              <a:rPr lang="en-US" dirty="0"/>
              <a:t>.</a:t>
            </a:r>
          </a:p>
          <a:p>
            <a:r>
              <a:rPr lang="en-US">
                <a:ea typeface="Calibri"/>
                <a:cs typeface="Calibri"/>
              </a:rPr>
              <a:t>Als het GOED is opgesteld leidt het tot:</a:t>
            </a:r>
            <a:endParaRPr lang="en-US" dirty="0"/>
          </a:p>
          <a:p>
            <a:r>
              <a:rPr lang="en-US"/>
              <a:t>Kader om alles aan af te toetsen</a:t>
            </a:r>
            <a:endParaRPr lang="en-US">
              <a:ea typeface="Calibri"/>
              <a:cs typeface="Calibri"/>
            </a:endParaRPr>
          </a:p>
          <a:p>
            <a:r>
              <a:rPr lang="en-US" dirty="0" err="1"/>
              <a:t>Gevoel</a:t>
            </a:r>
            <a:r>
              <a:rPr lang="en-US" dirty="0"/>
              <a:t> </a:t>
            </a:r>
            <a:r>
              <a:rPr lang="en-US" dirty="0" err="1"/>
              <a:t>ondersteund</a:t>
            </a:r>
            <a:r>
              <a:rPr lang="en-US" dirty="0"/>
              <a:t> </a:t>
            </a:r>
            <a:r>
              <a:rPr lang="en-US" dirty="0" err="1"/>
              <a:t>te</a:t>
            </a:r>
            <a:r>
              <a:rPr lang="en-US" dirty="0"/>
              <a:t> </a:t>
            </a:r>
            <a:r>
              <a:rPr lang="en-US" dirty="0" err="1"/>
              <a:t>zijn</a:t>
            </a:r>
            <a:endParaRPr lang="en-US" dirty="0"/>
          </a:p>
          <a:p>
            <a:r>
              <a:rPr lang="en-US"/>
              <a:t>Efficiëntere aanpak</a:t>
            </a:r>
            <a:endParaRPr lang="en-US" dirty="0"/>
          </a:p>
          <a:p>
            <a:r>
              <a:rPr lang="en-US" dirty="0" err="1"/>
              <a:t>Rechtvaardigheid</a:t>
            </a:r>
            <a:endParaRPr lang="en-US" dirty="0"/>
          </a:p>
          <a:p>
            <a:r>
              <a:rPr lang="en-US" dirty="0" err="1"/>
              <a:t>Houvast</a:t>
            </a:r>
            <a:r>
              <a:rPr lang="en-US" dirty="0"/>
              <a:t> </a:t>
            </a:r>
            <a:r>
              <a:rPr lang="en-US" dirty="0" err="1"/>
              <a:t>en</a:t>
            </a:r>
            <a:r>
              <a:rPr lang="en-US" dirty="0"/>
              <a:t> </a:t>
            </a:r>
            <a:r>
              <a:rPr lang="en-US" dirty="0" err="1"/>
              <a:t>richting</a:t>
            </a:r>
            <a:endParaRPr lang="en-US" dirty="0"/>
          </a:p>
          <a:p>
            <a:r>
              <a:rPr lang="en-US" dirty="0" err="1"/>
              <a:t>Gesprek</a:t>
            </a:r>
            <a:r>
              <a:rPr lang="en-US" dirty="0"/>
              <a:t> </a:t>
            </a:r>
            <a:r>
              <a:rPr lang="en-US" dirty="0" err="1"/>
              <a:t>en</a:t>
            </a:r>
            <a:r>
              <a:rPr lang="en-US" dirty="0"/>
              <a:t> </a:t>
            </a:r>
            <a:r>
              <a:rPr lang="en-US" dirty="0" err="1"/>
              <a:t>dialoog</a:t>
            </a:r>
            <a:r>
              <a:rPr lang="en-US" dirty="0"/>
              <a:t> over </a:t>
            </a:r>
            <a:r>
              <a:rPr lang="en-US" dirty="0" err="1"/>
              <a:t>beleidsinhoud</a:t>
            </a:r>
            <a:r>
              <a:rPr lang="en-US" dirty="0"/>
              <a:t> </a:t>
            </a:r>
            <a:r>
              <a:rPr lang="en-US" dirty="0" err="1"/>
              <a:t>en</a:t>
            </a:r>
            <a:r>
              <a:rPr lang="en-US" dirty="0"/>
              <a:t> hoe </a:t>
            </a:r>
            <a:r>
              <a:rPr lang="en-US" dirty="0" err="1"/>
              <a:t>beleid</a:t>
            </a:r>
            <a:r>
              <a:rPr lang="en-US" dirty="0"/>
              <a:t> </a:t>
            </a:r>
            <a:r>
              <a:rPr lang="en-US" dirty="0" err="1"/>
              <a:t>verder</a:t>
            </a:r>
            <a:r>
              <a:rPr lang="en-US" dirty="0"/>
              <a:t> </a:t>
            </a:r>
            <a:r>
              <a:rPr lang="en-US" dirty="0" err="1"/>
              <a:t>wordt</a:t>
            </a:r>
            <a:r>
              <a:rPr lang="en-US" dirty="0"/>
              <a:t> </a:t>
            </a:r>
            <a:r>
              <a:rPr lang="en-US" dirty="0" err="1"/>
              <a:t>uitgewerkt</a:t>
            </a:r>
            <a:r>
              <a:rPr lang="en-US" dirty="0"/>
              <a:t>, </a:t>
            </a:r>
            <a:r>
              <a:rPr lang="en-US" dirty="0" err="1"/>
              <a:t>aangepast</a:t>
            </a:r>
            <a:r>
              <a:rPr lang="en-US"/>
              <a:t> aan nieuwe realiteit, ...</a:t>
            </a:r>
            <a:endParaRPr lang="en-US" dirty="0"/>
          </a:p>
          <a:p>
            <a:r>
              <a:rPr lang="en-US" dirty="0" err="1"/>
              <a:t>Energie</a:t>
            </a:r>
            <a:endParaRPr lang="nl-NL" dirty="0"/>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24</a:t>
            </a:fld>
            <a:endParaRPr lang="nl-BE" dirty="0"/>
          </a:p>
        </p:txBody>
      </p:sp>
    </p:spTree>
    <p:extLst>
      <p:ext uri="{BB962C8B-B14F-4D97-AF65-F5344CB8AC3E}">
        <p14:creationId xmlns:p14="http://schemas.microsoft.com/office/powerpoint/2010/main" val="3311198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ea typeface="Calibri"/>
                <a:cs typeface="Calibri"/>
              </a:rPr>
              <a:t>Deel van een goed beleid is een goede weg naar dat beleid</a:t>
            </a:r>
            <a:endParaRPr lang="nl-BE" dirty="0"/>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25</a:t>
            </a:fld>
            <a:endParaRPr lang="nl-BE"/>
          </a:p>
        </p:txBody>
      </p:sp>
    </p:spTree>
    <p:extLst>
      <p:ext uri="{BB962C8B-B14F-4D97-AF65-F5344CB8AC3E}">
        <p14:creationId xmlns:p14="http://schemas.microsoft.com/office/powerpoint/2010/main" val="20715690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ea typeface="Calibri"/>
                <a:cs typeface="Calibri"/>
              </a:rPr>
              <a:t>Dat </a:t>
            </a:r>
            <a:r>
              <a:rPr lang="en-US" dirty="0" err="1">
                <a:ea typeface="Calibri"/>
                <a:cs typeface="Calibri"/>
              </a:rPr>
              <a:t>zie</a:t>
            </a:r>
            <a:r>
              <a:rPr lang="en-US" dirty="0">
                <a:ea typeface="Calibri"/>
                <a:cs typeface="Calibri"/>
              </a:rPr>
              <a:t> je </a:t>
            </a:r>
            <a:r>
              <a:rPr lang="en-US" dirty="0" err="1">
                <a:ea typeface="Calibri"/>
                <a:cs typeface="Calibri"/>
              </a:rPr>
              <a:t>ook</a:t>
            </a:r>
            <a:r>
              <a:rPr lang="en-US" dirty="0">
                <a:ea typeface="Calibri"/>
                <a:cs typeface="Calibri"/>
              </a:rPr>
              <a:t> in </a:t>
            </a:r>
            <a:r>
              <a:rPr lang="en-US" dirty="0" err="1">
                <a:ea typeface="Calibri"/>
                <a:cs typeface="Calibri"/>
              </a:rPr>
              <a:t>dit</a:t>
            </a:r>
            <a:r>
              <a:rPr lang="en-US" dirty="0">
                <a:ea typeface="Calibri"/>
                <a:cs typeface="Calibri"/>
              </a:rPr>
              <a:t> </a:t>
            </a:r>
            <a:r>
              <a:rPr lang="en-US" dirty="0" err="1">
                <a:ea typeface="Calibri"/>
                <a:cs typeface="Calibri"/>
              </a:rPr>
              <a:t>voorbeeld</a:t>
            </a:r>
            <a:r>
              <a:rPr lang="en-US" dirty="0">
                <a:ea typeface="Calibri"/>
                <a:cs typeface="Calibri"/>
              </a:rPr>
              <a:t> over </a:t>
            </a:r>
            <a:r>
              <a:rPr lang="en-US" dirty="0" err="1">
                <a:ea typeface="Calibri"/>
                <a:cs typeface="Calibri"/>
              </a:rPr>
              <a:t>een</a:t>
            </a:r>
            <a:r>
              <a:rPr lang="en-US" dirty="0">
                <a:ea typeface="Calibri"/>
                <a:cs typeface="Calibri"/>
              </a:rPr>
              <a:t> </a:t>
            </a:r>
            <a:r>
              <a:rPr lang="en-US" dirty="0" err="1">
                <a:ea typeface="Calibri"/>
                <a:cs typeface="Calibri"/>
              </a:rPr>
              <a:t>ander</a:t>
            </a:r>
            <a:r>
              <a:rPr lang="en-US" dirty="0">
                <a:ea typeface="Calibri"/>
                <a:cs typeface="Calibri"/>
              </a:rPr>
              <a:t> thema</a:t>
            </a:r>
          </a:p>
          <a:p>
            <a:endParaRPr lang="en-US" dirty="0">
              <a:ea typeface="Calibri"/>
              <a:cs typeface="Calibri"/>
            </a:endParaRPr>
          </a:p>
          <a:p>
            <a:r>
              <a:rPr lang="en-US" err="1"/>
              <a:t>Voorbeeld</a:t>
            </a:r>
            <a:r>
              <a:rPr lang="en-US"/>
              <a:t> </a:t>
            </a:r>
            <a:r>
              <a:rPr lang="en-US" err="1"/>
              <a:t>komt</a:t>
            </a:r>
            <a:r>
              <a:rPr lang="en-US"/>
              <a:t> </a:t>
            </a:r>
            <a:r>
              <a:rPr lang="en-US" err="1"/>
              <a:t>uit</a:t>
            </a:r>
            <a:r>
              <a:rPr lang="en-US"/>
              <a:t> omgaanmetvbm.be</a:t>
            </a:r>
          </a:p>
          <a:p>
            <a:endParaRPr lang="en-US" dirty="0">
              <a:ea typeface="Calibri"/>
              <a:cs typeface="Calibri"/>
            </a:endParaRP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26</a:t>
            </a:fld>
            <a:endParaRPr lang="nl-BE"/>
          </a:p>
        </p:txBody>
      </p:sp>
    </p:spTree>
    <p:extLst>
      <p:ext uri="{BB962C8B-B14F-4D97-AF65-F5344CB8AC3E}">
        <p14:creationId xmlns:p14="http://schemas.microsoft.com/office/powerpoint/2010/main" val="34544405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ea typeface="Calibri"/>
                <a:cs typeface="Calibri"/>
              </a:rPr>
              <a:t>Onze weg zal als volgt gaan</a:t>
            </a:r>
            <a:endParaRPr lang="nl-BE" dirty="0"/>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27</a:t>
            </a:fld>
            <a:endParaRPr lang="nl-BE"/>
          </a:p>
        </p:txBody>
      </p:sp>
    </p:spTree>
    <p:extLst>
      <p:ext uri="{BB962C8B-B14F-4D97-AF65-F5344CB8AC3E}">
        <p14:creationId xmlns:p14="http://schemas.microsoft.com/office/powerpoint/2010/main" val="26686213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00D176-382B-22F1-43F3-B37A29D35EF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74A783F-53E7-261D-2F74-D38438F9D82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2FF8D45-9232-F52F-4311-A809C4348023}"/>
              </a:ext>
            </a:extLst>
          </p:cNvPr>
          <p:cNvSpPr>
            <a:spLocks noGrp="1"/>
          </p:cNvSpPr>
          <p:nvPr>
            <p:ph type="body" idx="1"/>
          </p:nvPr>
        </p:nvSpPr>
        <p:spPr/>
        <p:txBody>
          <a:bodyPr/>
          <a:lstStyle/>
          <a:p>
            <a:endParaRPr lang="nl-BE"/>
          </a:p>
        </p:txBody>
      </p:sp>
      <p:sp>
        <p:nvSpPr>
          <p:cNvPr id="4" name="Tijdelijke aanduiding voor dianummer 3">
            <a:extLst>
              <a:ext uri="{FF2B5EF4-FFF2-40B4-BE49-F238E27FC236}">
                <a16:creationId xmlns:a16="http://schemas.microsoft.com/office/drawing/2014/main" id="{7366091B-7D07-CEBA-92B3-DEC753E803AE}"/>
              </a:ext>
            </a:extLst>
          </p:cNvPr>
          <p:cNvSpPr>
            <a:spLocks noGrp="1"/>
          </p:cNvSpPr>
          <p:nvPr>
            <p:ph type="sldNum" sz="quarter" idx="5"/>
          </p:nvPr>
        </p:nvSpPr>
        <p:spPr/>
        <p:txBody>
          <a:bodyPr/>
          <a:lstStyle/>
          <a:p>
            <a:fld id="{A42FDF90-6B46-46C0-8AB4-041CCF167BB1}" type="slidenum">
              <a:rPr lang="nl-BE" smtClean="0"/>
              <a:t>29</a:t>
            </a:fld>
            <a:endParaRPr lang="nl-BE"/>
          </a:p>
        </p:txBody>
      </p:sp>
    </p:spTree>
    <p:extLst>
      <p:ext uri="{BB962C8B-B14F-4D97-AF65-F5344CB8AC3E}">
        <p14:creationId xmlns:p14="http://schemas.microsoft.com/office/powerpoint/2010/main" val="3524927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ea typeface="Calibri"/>
                <a:cs typeface="Calibri"/>
              </a:rPr>
              <a:t>Er </a:t>
            </a:r>
            <a:r>
              <a:rPr lang="en-US" dirty="0" err="1">
                <a:ea typeface="Calibri"/>
                <a:cs typeface="Calibri"/>
              </a:rPr>
              <a:t>zijn</a:t>
            </a:r>
            <a:r>
              <a:rPr lang="en-US" dirty="0">
                <a:ea typeface="Calibri"/>
                <a:cs typeface="Calibri"/>
              </a:rPr>
              <a:t> heel wat </a:t>
            </a:r>
            <a:r>
              <a:rPr lang="en-US" dirty="0" err="1">
                <a:ea typeface="Calibri"/>
                <a:cs typeface="Calibri"/>
              </a:rPr>
              <a:t>redenen</a:t>
            </a:r>
            <a:r>
              <a:rPr lang="en-US" dirty="0">
                <a:ea typeface="Calibri"/>
                <a:cs typeface="Calibri"/>
              </a:rPr>
              <a:t> om in </a:t>
            </a:r>
            <a:r>
              <a:rPr lang="en-US" dirty="0" err="1">
                <a:ea typeface="Calibri"/>
                <a:cs typeface="Calibri"/>
              </a:rPr>
              <a:t>te</a:t>
            </a:r>
            <a:r>
              <a:rPr lang="en-US" dirty="0">
                <a:ea typeface="Calibri"/>
                <a:cs typeface="Calibri"/>
              </a:rPr>
              <a:t> </a:t>
            </a:r>
            <a:r>
              <a:rPr lang="en-US" dirty="0" err="1">
                <a:ea typeface="Calibri"/>
                <a:cs typeface="Calibri"/>
              </a:rPr>
              <a:t>zetten</a:t>
            </a:r>
            <a:r>
              <a:rPr lang="en-US" dirty="0">
                <a:ea typeface="Calibri"/>
                <a:cs typeface="Calibri"/>
              </a:rPr>
              <a:t> op </a:t>
            </a:r>
            <a:r>
              <a:rPr lang="en-US" dirty="0" err="1">
                <a:ea typeface="Calibri"/>
                <a:cs typeface="Calibri"/>
              </a:rPr>
              <a:t>gezond</a:t>
            </a:r>
            <a:r>
              <a:rPr lang="en-US" dirty="0">
                <a:ea typeface="Calibri"/>
                <a:cs typeface="Calibri"/>
              </a:rPr>
              <a:t> eten </a:t>
            </a:r>
            <a:r>
              <a:rPr lang="en-US" dirty="0" err="1">
                <a:ea typeface="Calibri"/>
                <a:cs typeface="Calibri"/>
              </a:rPr>
              <a:t>bij</a:t>
            </a:r>
            <a:r>
              <a:rPr lang="en-US" dirty="0">
                <a:ea typeface="Calibri"/>
                <a:cs typeface="Calibri"/>
              </a:rPr>
              <a:t> </a:t>
            </a:r>
            <a:r>
              <a:rPr lang="en-US" dirty="0" err="1">
                <a:ea typeface="Calibri"/>
                <a:cs typeface="Calibri"/>
              </a:rPr>
              <a:t>kinderen</a:t>
            </a:r>
            <a:r>
              <a:rPr lang="en-US" dirty="0">
                <a:ea typeface="Calibri"/>
                <a:cs typeface="Calibri"/>
              </a:rPr>
              <a:t> </a:t>
            </a:r>
            <a:r>
              <a:rPr lang="en-US" dirty="0" err="1">
                <a:ea typeface="Calibri"/>
                <a:cs typeface="Calibri"/>
              </a:rPr>
              <a:t>en</a:t>
            </a:r>
            <a:r>
              <a:rPr lang="en-US" dirty="0">
                <a:ea typeface="Calibri"/>
                <a:cs typeface="Calibri"/>
              </a:rPr>
              <a:t> </a:t>
            </a:r>
            <a:r>
              <a:rPr lang="en-US" dirty="0" err="1">
                <a:ea typeface="Calibri"/>
                <a:cs typeface="Calibri"/>
              </a:rPr>
              <a:t>gezinnen</a:t>
            </a:r>
            <a:r>
              <a:rPr lang="en-US" dirty="0">
                <a:ea typeface="Calibri"/>
                <a:cs typeface="Calibri"/>
              </a:rPr>
              <a:t> die </a:t>
            </a:r>
            <a:r>
              <a:rPr lang="en-US" dirty="0" err="1">
                <a:ea typeface="Calibri"/>
                <a:cs typeface="Calibri"/>
              </a:rPr>
              <a:t>begeleid</a:t>
            </a:r>
            <a:r>
              <a:rPr lang="en-US" dirty="0">
                <a:ea typeface="Calibri"/>
                <a:cs typeface="Calibri"/>
              </a:rPr>
              <a:t> </a:t>
            </a:r>
            <a:r>
              <a:rPr lang="en-US" dirty="0" err="1">
                <a:ea typeface="Calibri"/>
                <a:cs typeface="Calibri"/>
              </a:rPr>
              <a:t>worden</a:t>
            </a:r>
            <a:r>
              <a:rPr lang="en-US" dirty="0">
                <a:ea typeface="Calibri"/>
                <a:cs typeface="Calibri"/>
              </a:rPr>
              <a:t> door </a:t>
            </a:r>
            <a:r>
              <a:rPr lang="en-US" dirty="0" err="1">
                <a:ea typeface="Calibri"/>
                <a:cs typeface="Calibri"/>
              </a:rPr>
              <a:t>jeugdhulp</a:t>
            </a:r>
            <a:endParaRPr lang="en-US" dirty="0">
              <a:ea typeface="Calibri"/>
              <a:cs typeface="Calibri"/>
            </a:endParaRP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3</a:t>
            </a:fld>
            <a:endParaRPr lang="nl-BE"/>
          </a:p>
        </p:txBody>
      </p:sp>
    </p:spTree>
    <p:extLst>
      <p:ext uri="{BB962C8B-B14F-4D97-AF65-F5344CB8AC3E}">
        <p14:creationId xmlns:p14="http://schemas.microsoft.com/office/powerpoint/2010/main" val="300491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Dat risico om ongezond te eten vormt zich al van voor de geboorte.</a:t>
            </a:r>
          </a:p>
          <a:p>
            <a:endParaRPr lang="nl-BE" dirty="0"/>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5</a:t>
            </a:fld>
            <a:endParaRPr lang="nl-BE"/>
          </a:p>
        </p:txBody>
      </p:sp>
    </p:spTree>
    <p:extLst>
      <p:ext uri="{BB962C8B-B14F-4D97-AF65-F5344CB8AC3E}">
        <p14:creationId xmlns:p14="http://schemas.microsoft.com/office/powerpoint/2010/main" val="3075302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ea typeface="Calibri"/>
                <a:cs typeface="Calibri"/>
              </a:rPr>
              <a:t>Ingrijpende</a:t>
            </a:r>
            <a:r>
              <a:rPr lang="en-US" dirty="0">
                <a:ea typeface="Calibri"/>
                <a:cs typeface="Calibri"/>
              </a:rPr>
              <a:t> </a:t>
            </a:r>
            <a:r>
              <a:rPr lang="en-US" dirty="0" err="1">
                <a:ea typeface="Calibri"/>
                <a:cs typeface="Calibri"/>
              </a:rPr>
              <a:t>jeugdervaringen</a:t>
            </a:r>
            <a:r>
              <a:rPr lang="en-US" dirty="0">
                <a:ea typeface="Calibri"/>
                <a:cs typeface="Calibri"/>
              </a:rPr>
              <a:t> </a:t>
            </a:r>
            <a:r>
              <a:rPr lang="en-US" dirty="0" err="1">
                <a:ea typeface="Calibri"/>
                <a:cs typeface="Calibri"/>
              </a:rPr>
              <a:t>hebben</a:t>
            </a:r>
            <a:r>
              <a:rPr lang="en-US" dirty="0">
                <a:ea typeface="Calibri"/>
                <a:cs typeface="Calibri"/>
              </a:rPr>
              <a:t> </a:t>
            </a:r>
            <a:r>
              <a:rPr lang="en-US" dirty="0" err="1">
                <a:ea typeface="Calibri"/>
                <a:cs typeface="Calibri"/>
              </a:rPr>
              <a:t>grote</a:t>
            </a:r>
            <a:r>
              <a:rPr lang="en-US" dirty="0">
                <a:ea typeface="Calibri"/>
                <a:cs typeface="Calibri"/>
              </a:rPr>
              <a:t> </a:t>
            </a:r>
            <a:r>
              <a:rPr lang="en-US" dirty="0" err="1">
                <a:ea typeface="Calibri"/>
                <a:cs typeface="Calibri"/>
              </a:rPr>
              <a:t>gevolgen</a:t>
            </a:r>
          </a:p>
          <a:p>
            <a:r>
              <a:rPr lang="en-US" dirty="0" err="1">
                <a:ea typeface="Calibri"/>
                <a:cs typeface="Calibri"/>
              </a:rPr>
              <a:t>Enkele</a:t>
            </a:r>
            <a:r>
              <a:rPr lang="en-US" dirty="0">
                <a:ea typeface="Calibri"/>
                <a:cs typeface="Calibri"/>
              </a:rPr>
              <a:t> </a:t>
            </a:r>
            <a:r>
              <a:rPr lang="en-US" dirty="0" err="1">
                <a:ea typeface="Calibri"/>
                <a:cs typeface="Calibri"/>
              </a:rPr>
              <a:t>daarvan</a:t>
            </a:r>
            <a:r>
              <a:rPr lang="en-US" dirty="0">
                <a:ea typeface="Calibri"/>
                <a:cs typeface="Calibri"/>
              </a:rPr>
              <a:t> </a:t>
            </a:r>
            <a:r>
              <a:rPr lang="en-US" dirty="0" err="1">
                <a:ea typeface="Calibri"/>
                <a:cs typeface="Calibri"/>
              </a:rPr>
              <a:t>zijn</a:t>
            </a:r>
            <a:r>
              <a:rPr lang="en-US" dirty="0">
                <a:ea typeface="Calibri"/>
                <a:cs typeface="Calibri"/>
              </a:rPr>
              <a:t> </a:t>
            </a:r>
            <a:r>
              <a:rPr lang="en-US" dirty="0" err="1">
                <a:ea typeface="Calibri"/>
                <a:cs typeface="Calibri"/>
              </a:rPr>
              <a:t>een</a:t>
            </a:r>
            <a:r>
              <a:rPr lang="en-US" dirty="0">
                <a:ea typeface="Calibri"/>
                <a:cs typeface="Calibri"/>
              </a:rPr>
              <a:t> </a:t>
            </a:r>
            <a:r>
              <a:rPr lang="en-US" dirty="0" err="1">
                <a:ea typeface="Calibri"/>
                <a:cs typeface="Calibri"/>
              </a:rPr>
              <a:t>groter</a:t>
            </a:r>
            <a:r>
              <a:rPr lang="en-US" dirty="0">
                <a:ea typeface="Calibri"/>
                <a:cs typeface="Calibri"/>
              </a:rPr>
              <a:t> </a:t>
            </a:r>
            <a:r>
              <a:rPr lang="en-US" dirty="0" err="1">
                <a:ea typeface="Calibri"/>
                <a:cs typeface="Calibri"/>
              </a:rPr>
              <a:t>risico</a:t>
            </a:r>
            <a:r>
              <a:rPr lang="en-US" dirty="0">
                <a:ea typeface="Calibri"/>
                <a:cs typeface="Calibri"/>
              </a:rPr>
              <a:t> op </a:t>
            </a:r>
            <a:r>
              <a:rPr lang="en-US" dirty="0" err="1">
                <a:ea typeface="Calibri"/>
                <a:cs typeface="Calibri"/>
              </a:rPr>
              <a:t>ongezonde</a:t>
            </a:r>
            <a:r>
              <a:rPr lang="en-US" dirty="0">
                <a:ea typeface="Calibri"/>
                <a:cs typeface="Calibri"/>
              </a:rPr>
              <a:t> </a:t>
            </a:r>
            <a:r>
              <a:rPr lang="en-US" dirty="0" err="1">
                <a:ea typeface="Calibri"/>
                <a:cs typeface="Calibri"/>
              </a:rPr>
              <a:t>leefstijl</a:t>
            </a:r>
            <a:endParaRPr lang="en-US" dirty="0">
              <a:ea typeface="Calibri"/>
              <a:cs typeface="Calibri"/>
            </a:endParaRPr>
          </a:p>
          <a:p>
            <a:r>
              <a:rPr lang="en-US" dirty="0">
                <a:ea typeface="Calibri"/>
                <a:cs typeface="Calibri"/>
              </a:rPr>
              <a:t>Dat </a:t>
            </a:r>
            <a:r>
              <a:rPr lang="en-US" dirty="0" err="1">
                <a:ea typeface="Calibri"/>
                <a:cs typeface="Calibri"/>
              </a:rPr>
              <a:t>komt</a:t>
            </a:r>
            <a:r>
              <a:rPr lang="en-US" dirty="0">
                <a:ea typeface="Calibri"/>
                <a:cs typeface="Calibri"/>
              </a:rPr>
              <a:t> door … </a:t>
            </a:r>
            <a:r>
              <a:rPr lang="en-US" dirty="0" err="1">
                <a:ea typeface="Calibri"/>
                <a:cs typeface="Calibri"/>
              </a:rPr>
              <a:t>volgende</a:t>
            </a:r>
            <a:r>
              <a:rPr lang="en-US" dirty="0">
                <a:ea typeface="Calibri"/>
                <a:cs typeface="Calibri"/>
              </a:rPr>
              <a:t> slide</a:t>
            </a: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6</a:t>
            </a:fld>
            <a:endParaRPr lang="nl-BE"/>
          </a:p>
        </p:txBody>
      </p:sp>
    </p:spTree>
    <p:extLst>
      <p:ext uri="{BB962C8B-B14F-4D97-AF65-F5344CB8AC3E}">
        <p14:creationId xmlns:p14="http://schemas.microsoft.com/office/powerpoint/2010/main" val="2308521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Hoe vormt dat risico zich? </a:t>
            </a:r>
            <a:r>
              <a:rPr lang="nl-BE" dirty="0" err="1"/>
              <a:t>Copingmechanismen</a:t>
            </a:r>
            <a:r>
              <a:rPr lang="nl-BE" dirty="0"/>
              <a:t>, minder energie door die ervaringen, ...</a:t>
            </a:r>
          </a:p>
          <a:p>
            <a:r>
              <a:rPr lang="nl-BE" dirty="0"/>
              <a:t>Tot wat leidt het: emotioneel eten, eetstoornissen, obesitas, …</a:t>
            </a: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7</a:t>
            </a:fld>
            <a:endParaRPr lang="nl-BE"/>
          </a:p>
        </p:txBody>
      </p:sp>
    </p:spTree>
    <p:extLst>
      <p:ext uri="{BB962C8B-B14F-4D97-AF65-F5344CB8AC3E}">
        <p14:creationId xmlns:p14="http://schemas.microsoft.com/office/powerpoint/2010/main" val="3749414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ea typeface="Calibri"/>
                <a:cs typeface="Calibri"/>
              </a:rPr>
              <a:t>Tegelijk</a:t>
            </a:r>
            <a:r>
              <a:rPr lang="en-US" dirty="0">
                <a:ea typeface="Calibri"/>
                <a:cs typeface="Calibri"/>
              </a:rPr>
              <a:t> </a:t>
            </a:r>
            <a:r>
              <a:rPr lang="en-US" dirty="0" err="1">
                <a:ea typeface="Calibri"/>
                <a:cs typeface="Calibri"/>
              </a:rPr>
              <a:t>zien</a:t>
            </a:r>
            <a:r>
              <a:rPr lang="en-US" dirty="0">
                <a:ea typeface="Calibri"/>
                <a:cs typeface="Calibri"/>
              </a:rPr>
              <a:t> we </a:t>
            </a:r>
            <a:r>
              <a:rPr lang="en-US" dirty="0" err="1">
                <a:ea typeface="Calibri"/>
                <a:cs typeface="Calibri"/>
              </a:rPr>
              <a:t>dat</a:t>
            </a:r>
            <a:r>
              <a:rPr lang="en-US" dirty="0">
                <a:ea typeface="Calibri"/>
                <a:cs typeface="Calibri"/>
              </a:rPr>
              <a:t> </a:t>
            </a:r>
            <a:r>
              <a:rPr lang="en-US" dirty="0" err="1">
                <a:ea typeface="Calibri"/>
                <a:cs typeface="Calibri"/>
              </a:rPr>
              <a:t>gezond</a:t>
            </a:r>
            <a:r>
              <a:rPr lang="en-US" dirty="0">
                <a:ea typeface="Calibri"/>
                <a:cs typeface="Calibri"/>
              </a:rPr>
              <a:t> eten </a:t>
            </a:r>
            <a:r>
              <a:rPr lang="en-US" dirty="0" err="1">
                <a:ea typeface="Calibri"/>
                <a:cs typeface="Calibri"/>
              </a:rPr>
              <a:t>kinderen</a:t>
            </a:r>
            <a:r>
              <a:rPr lang="en-US" dirty="0">
                <a:ea typeface="Calibri"/>
                <a:cs typeface="Calibri"/>
              </a:rPr>
              <a:t> in </a:t>
            </a:r>
            <a:r>
              <a:rPr lang="en-US" dirty="0" err="1">
                <a:ea typeface="Calibri"/>
                <a:cs typeface="Calibri"/>
              </a:rPr>
              <a:t>jeugdhulp</a:t>
            </a:r>
            <a:r>
              <a:rPr lang="en-US" dirty="0">
                <a:ea typeface="Calibri"/>
                <a:cs typeface="Calibri"/>
              </a:rPr>
              <a:t> </a:t>
            </a:r>
            <a:r>
              <a:rPr lang="en-US" dirty="0" err="1">
                <a:ea typeface="Calibri"/>
                <a:cs typeface="Calibri"/>
              </a:rPr>
              <a:t>versterkt</a:t>
            </a: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8</a:t>
            </a:fld>
            <a:endParaRPr lang="nl-BE"/>
          </a:p>
        </p:txBody>
      </p:sp>
    </p:spTree>
    <p:extLst>
      <p:ext uri="{BB962C8B-B14F-4D97-AF65-F5344CB8AC3E}">
        <p14:creationId xmlns:p14="http://schemas.microsoft.com/office/powerpoint/2010/main" val="3197191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Die versterking zien we in:</a:t>
            </a:r>
            <a:endParaRPr lang="nl-NL"/>
          </a:p>
          <a:p>
            <a:r>
              <a:rPr lang="nl-BE" dirty="0"/>
              <a:t>Gezonder gebit en gewicht</a:t>
            </a:r>
            <a:endParaRPr lang="nl-BE" dirty="0">
              <a:ea typeface="Calibri"/>
              <a:cs typeface="Calibri"/>
            </a:endParaRPr>
          </a:p>
          <a:p>
            <a:r>
              <a:rPr lang="nl-BE" dirty="0"/>
              <a:t>Beter gezind, voelen zich beter in hun vel</a:t>
            </a:r>
          </a:p>
          <a:p>
            <a:r>
              <a:rPr lang="nl-BE" dirty="0"/>
              <a:t>Energie</a:t>
            </a:r>
          </a:p>
          <a:p>
            <a:r>
              <a:rPr lang="nl-BE" dirty="0"/>
              <a:t>Verhoogde weerstand</a:t>
            </a:r>
          </a:p>
          <a:p>
            <a:r>
              <a:rPr lang="nl-BE" dirty="0"/>
              <a:t>Laat optimale ontwikkeling toe</a:t>
            </a:r>
          </a:p>
          <a:p>
            <a:r>
              <a:rPr lang="nl-BE" dirty="0"/>
              <a:t>Alerter, beter kunnen nadenken</a:t>
            </a:r>
          </a:p>
          <a:p>
            <a:r>
              <a:rPr lang="nl-BE" dirty="0"/>
              <a:t>Slapen beter, beter bestand tegen stress</a:t>
            </a:r>
          </a:p>
          <a:p>
            <a:endParaRPr lang="nl-BE" dirty="0"/>
          </a:p>
          <a:p>
            <a:endParaRPr lang="nl-BE" dirty="0"/>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9</a:t>
            </a:fld>
            <a:endParaRPr lang="nl-BE" dirty="0"/>
          </a:p>
        </p:txBody>
      </p:sp>
    </p:spTree>
    <p:extLst>
      <p:ext uri="{BB962C8B-B14F-4D97-AF65-F5344CB8AC3E}">
        <p14:creationId xmlns:p14="http://schemas.microsoft.com/office/powerpoint/2010/main" val="4245471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ea typeface="Calibri"/>
                <a:cs typeface="Calibri"/>
              </a:rPr>
              <a:t>De </a:t>
            </a:r>
            <a:r>
              <a:rPr lang="en-US" dirty="0" err="1">
                <a:ea typeface="Calibri"/>
                <a:cs typeface="Calibri"/>
              </a:rPr>
              <a:t>veerkracht</a:t>
            </a:r>
            <a:r>
              <a:rPr lang="en-US" dirty="0">
                <a:ea typeface="Calibri"/>
                <a:cs typeface="Calibri"/>
              </a:rPr>
              <a:t> van </a:t>
            </a:r>
            <a:r>
              <a:rPr lang="en-US" dirty="0" err="1">
                <a:ea typeface="Calibri"/>
                <a:cs typeface="Calibri"/>
              </a:rPr>
              <a:t>kinderen</a:t>
            </a:r>
            <a:r>
              <a:rPr lang="en-US" dirty="0">
                <a:ea typeface="Calibri"/>
                <a:cs typeface="Calibri"/>
              </a:rPr>
              <a:t> met </a:t>
            </a:r>
            <a:r>
              <a:rPr lang="en-US" dirty="0" err="1">
                <a:ea typeface="Calibri"/>
                <a:cs typeface="Calibri"/>
              </a:rPr>
              <a:t>ingrijpende</a:t>
            </a:r>
            <a:r>
              <a:rPr lang="en-US" dirty="0">
                <a:ea typeface="Calibri"/>
                <a:cs typeface="Calibri"/>
              </a:rPr>
              <a:t> </a:t>
            </a:r>
            <a:r>
              <a:rPr lang="en-US" dirty="0" err="1">
                <a:ea typeface="Calibri"/>
                <a:cs typeface="Calibri"/>
              </a:rPr>
              <a:t>jeugdervaringen</a:t>
            </a:r>
            <a:r>
              <a:rPr lang="en-US" dirty="0">
                <a:ea typeface="Calibri"/>
                <a:cs typeface="Calibri"/>
              </a:rPr>
              <a:t> is </a:t>
            </a:r>
            <a:r>
              <a:rPr lang="en-US" dirty="0" err="1">
                <a:ea typeface="Calibri"/>
                <a:cs typeface="Calibri"/>
              </a:rPr>
              <a:t>essentieel</a:t>
            </a:r>
            <a:r>
              <a:rPr lang="en-US" dirty="0">
                <a:ea typeface="Calibri"/>
                <a:cs typeface="Calibri"/>
              </a:rPr>
              <a:t> om </a:t>
            </a:r>
            <a:r>
              <a:rPr lang="en-US" dirty="0" err="1">
                <a:ea typeface="Calibri"/>
                <a:cs typeface="Calibri"/>
              </a:rPr>
              <a:t>verder</a:t>
            </a:r>
            <a:r>
              <a:rPr lang="en-US" dirty="0">
                <a:ea typeface="Calibri"/>
                <a:cs typeface="Calibri"/>
              </a:rPr>
              <a:t> </a:t>
            </a:r>
            <a:r>
              <a:rPr lang="en-US" dirty="0" err="1">
                <a:ea typeface="Calibri"/>
                <a:cs typeface="Calibri"/>
              </a:rPr>
              <a:t>te</a:t>
            </a:r>
            <a:r>
              <a:rPr lang="en-US" dirty="0">
                <a:ea typeface="Calibri"/>
                <a:cs typeface="Calibri"/>
              </a:rPr>
              <a:t> </a:t>
            </a:r>
            <a:r>
              <a:rPr lang="en-US" dirty="0" err="1">
                <a:ea typeface="Calibri"/>
                <a:cs typeface="Calibri"/>
              </a:rPr>
              <a:t>groeien</a:t>
            </a:r>
            <a:r>
              <a:rPr lang="en-US" dirty="0">
                <a:ea typeface="Calibri"/>
                <a:cs typeface="Calibri"/>
              </a:rPr>
              <a:t> </a:t>
            </a:r>
            <a:r>
              <a:rPr lang="en-US" dirty="0" err="1">
                <a:ea typeface="Calibri"/>
                <a:cs typeface="Calibri"/>
              </a:rPr>
              <a:t>en</a:t>
            </a:r>
            <a:r>
              <a:rPr lang="en-US" dirty="0">
                <a:ea typeface="Calibri"/>
                <a:cs typeface="Calibri"/>
              </a:rPr>
              <a:t> </a:t>
            </a:r>
            <a:r>
              <a:rPr lang="en-US" dirty="0" err="1">
                <a:ea typeface="Calibri"/>
                <a:cs typeface="Calibri"/>
              </a:rPr>
              <a:t>herstellen</a:t>
            </a:r>
          </a:p>
          <a:p>
            <a:r>
              <a:rPr lang="en-US" dirty="0">
                <a:ea typeface="Calibri"/>
                <a:cs typeface="Calibri"/>
              </a:rPr>
              <a:t>Je </a:t>
            </a:r>
            <a:r>
              <a:rPr lang="en-US" dirty="0" err="1">
                <a:ea typeface="Calibri"/>
                <a:cs typeface="Calibri"/>
              </a:rPr>
              <a:t>kan</a:t>
            </a:r>
            <a:r>
              <a:rPr lang="en-US" dirty="0">
                <a:ea typeface="Calibri"/>
                <a:cs typeface="Calibri"/>
              </a:rPr>
              <a:t> </a:t>
            </a:r>
            <a:r>
              <a:rPr lang="en-US" dirty="0" err="1">
                <a:ea typeface="Calibri"/>
                <a:cs typeface="Calibri"/>
              </a:rPr>
              <a:t>hun</a:t>
            </a:r>
            <a:r>
              <a:rPr lang="en-US" dirty="0">
                <a:ea typeface="Calibri"/>
                <a:cs typeface="Calibri"/>
              </a:rPr>
              <a:t> </a:t>
            </a:r>
            <a:r>
              <a:rPr lang="en-US" dirty="0" err="1">
                <a:ea typeface="Calibri"/>
                <a:cs typeface="Calibri"/>
              </a:rPr>
              <a:t>veerkracht</a:t>
            </a:r>
            <a:r>
              <a:rPr lang="en-US" dirty="0">
                <a:ea typeface="Calibri"/>
                <a:cs typeface="Calibri"/>
              </a:rPr>
              <a:t> ondersteunen door </a:t>
            </a:r>
            <a:r>
              <a:rPr lang="en-US" dirty="0" err="1">
                <a:ea typeface="Calibri"/>
                <a:cs typeface="Calibri"/>
              </a:rPr>
              <a:t>gezonde</a:t>
            </a:r>
            <a:r>
              <a:rPr lang="en-US" dirty="0">
                <a:ea typeface="Calibri"/>
                <a:cs typeface="Calibri"/>
              </a:rPr>
              <a:t> </a:t>
            </a:r>
            <a:r>
              <a:rPr lang="en-US" dirty="0" err="1">
                <a:ea typeface="Calibri"/>
                <a:cs typeface="Calibri"/>
              </a:rPr>
              <a:t>gewoontes</a:t>
            </a:r>
            <a:r>
              <a:rPr lang="en-US" dirty="0">
                <a:ea typeface="Calibri"/>
                <a:cs typeface="Calibri"/>
              </a:rPr>
              <a:t> </a:t>
            </a:r>
            <a:r>
              <a:rPr lang="en-US" dirty="0" err="1">
                <a:ea typeface="Calibri"/>
                <a:cs typeface="Calibri"/>
              </a:rPr>
              <a:t>te</a:t>
            </a:r>
            <a:r>
              <a:rPr lang="en-US" dirty="0">
                <a:ea typeface="Calibri"/>
                <a:cs typeface="Calibri"/>
              </a:rPr>
              <a:t> </a:t>
            </a:r>
            <a:r>
              <a:rPr lang="en-US" dirty="0" err="1">
                <a:ea typeface="Calibri"/>
                <a:cs typeface="Calibri"/>
              </a:rPr>
              <a:t>stimuleren</a:t>
            </a:r>
            <a:endParaRPr lang="en-US" dirty="0">
              <a:ea typeface="Calibri"/>
              <a:cs typeface="Calibri"/>
            </a:endParaRPr>
          </a:p>
        </p:txBody>
      </p:sp>
      <p:sp>
        <p:nvSpPr>
          <p:cNvPr id="4" name="Tijdelijke aanduiding voor dianummer 3"/>
          <p:cNvSpPr>
            <a:spLocks noGrp="1"/>
          </p:cNvSpPr>
          <p:nvPr>
            <p:ph type="sldNum" sz="quarter" idx="5"/>
          </p:nvPr>
        </p:nvSpPr>
        <p:spPr/>
        <p:txBody>
          <a:bodyPr/>
          <a:lstStyle/>
          <a:p>
            <a:fld id="{A42FDF90-6B46-46C0-8AB4-041CCF167BB1}" type="slidenum">
              <a:rPr lang="nl-BE" smtClean="0"/>
              <a:t>10</a:t>
            </a:fld>
            <a:endParaRPr lang="nl-BE"/>
          </a:p>
        </p:txBody>
      </p:sp>
    </p:spTree>
    <p:extLst>
      <p:ext uri="{BB962C8B-B14F-4D97-AF65-F5344CB8AC3E}">
        <p14:creationId xmlns:p14="http://schemas.microsoft.com/office/powerpoint/2010/main" val="13301655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7.png"/><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6.xml"/><Relationship Id="rId6" Type="http://schemas.openxmlformats.org/officeDocument/2006/relationships/image" Target="../media/image11.png"/><Relationship Id="rId5" Type="http://schemas.openxmlformats.org/officeDocument/2006/relationships/image" Target="../media/image17.png"/><Relationship Id="rId4" Type="http://schemas.openxmlformats.org/officeDocument/2006/relationships/image" Target="../media/image18.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01">
    <p:spTree>
      <p:nvGrpSpPr>
        <p:cNvPr id="1" name=""/>
        <p:cNvGrpSpPr/>
        <p:nvPr/>
      </p:nvGrpSpPr>
      <p:grpSpPr>
        <a:xfrm>
          <a:off x="0" y="0"/>
          <a:ext cx="0" cy="0"/>
          <a:chOff x="0" y="0"/>
          <a:chExt cx="0" cy="0"/>
        </a:xfrm>
      </p:grpSpPr>
      <p:sp>
        <p:nvSpPr>
          <p:cNvPr id="2" name="Title 1"/>
          <p:cNvSpPr>
            <a:spLocks noGrp="1"/>
          </p:cNvSpPr>
          <p:nvPr>
            <p:ph type="title"/>
          </p:nvPr>
        </p:nvSpPr>
        <p:spPr>
          <a:xfrm>
            <a:off x="720000" y="1260000"/>
            <a:ext cx="6120000" cy="1440000"/>
          </a:xfrm>
        </p:spPr>
        <p:txBody>
          <a:bodyPr/>
          <a:lstStyle/>
          <a:p>
            <a:r>
              <a:rPr lang="nl-NL"/>
              <a:t>Klik om de stijl te bewerken</a:t>
            </a: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15" name="Date Placeholder 14"/>
          <p:cNvSpPr>
            <a:spLocks noGrp="1"/>
          </p:cNvSpPr>
          <p:nvPr>
            <p:ph type="dt" sz="half" idx="10"/>
          </p:nvPr>
        </p:nvSpPr>
        <p:spPr/>
        <p:txBody>
          <a:bodyPr/>
          <a:lstStyle/>
          <a:p>
            <a:fld id="{B67774C5-FF33-4292-8B64-49963CA21661}" type="datetime1">
              <a:rPr lang="nl-BE" smtClean="0"/>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spTree>
    <p:extLst>
      <p:ext uri="{BB962C8B-B14F-4D97-AF65-F5344CB8AC3E}">
        <p14:creationId xmlns:p14="http://schemas.microsoft.com/office/powerpoint/2010/main" val="408926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THEMA gezondheid &amp; milie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gezondheid</a:t>
            </a:r>
            <a:r>
              <a:rPr lang="en-US"/>
              <a:t> &amp; milieu</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16400" y="507600"/>
            <a:ext cx="1011607" cy="101732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17600" y="496800"/>
            <a:ext cx="1074475" cy="1063045"/>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869600" y="471600"/>
            <a:ext cx="548668" cy="1148774"/>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20000" y="507600"/>
            <a:ext cx="1011607" cy="1005891"/>
          </a:xfrm>
          <a:prstGeom prst="rect">
            <a:avLst/>
          </a:prstGeom>
        </p:spPr>
      </p:pic>
    </p:spTree>
    <p:extLst>
      <p:ext uri="{BB962C8B-B14F-4D97-AF65-F5344CB8AC3E}">
        <p14:creationId xmlns:p14="http://schemas.microsoft.com/office/powerpoint/2010/main" val="4208925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ALLE THEMA'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presentatie</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11461" y="509194"/>
            <a:ext cx="899206" cy="894126"/>
          </a:xfrm>
          <a:prstGeom prst="rect">
            <a:avLst/>
          </a:prstGeom>
        </p:spPr>
      </p:pic>
      <p:pic>
        <p:nvPicPr>
          <p:cNvPr id="18" name="Picture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52837" y="551582"/>
            <a:ext cx="665514" cy="817922"/>
          </a:xfrm>
          <a:prstGeom prst="rect">
            <a:avLst/>
          </a:prstGeom>
        </p:spPr>
      </p:pic>
      <p:pic>
        <p:nvPicPr>
          <p:cNvPr id="19" name="Picture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11321" y="605275"/>
            <a:ext cx="848404" cy="721397"/>
          </a:xfrm>
          <a:prstGeom prst="rect">
            <a:avLst/>
          </a:prstGeom>
        </p:spPr>
      </p:pic>
      <p:pic>
        <p:nvPicPr>
          <p:cNvPr id="20" name="Picture 1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593602" y="658966"/>
            <a:ext cx="924607" cy="624872"/>
          </a:xfrm>
          <a:prstGeom prst="rect">
            <a:avLst/>
          </a:prstGeom>
        </p:spPr>
      </p:pic>
      <p:pic>
        <p:nvPicPr>
          <p:cNvPr id="21" name="Picture 20"/>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20000" y="684398"/>
            <a:ext cx="980490" cy="579150"/>
          </a:xfrm>
          <a:prstGeom prst="rect">
            <a:avLst/>
          </a:prstGeom>
        </p:spPr>
      </p:pic>
    </p:spTree>
    <p:extLst>
      <p:ext uri="{BB962C8B-B14F-4D97-AF65-F5344CB8AC3E}">
        <p14:creationId xmlns:p14="http://schemas.microsoft.com/office/powerpoint/2010/main" val="482989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nhoudstafel">
    <p:spTree>
      <p:nvGrpSpPr>
        <p:cNvPr id="1" name=""/>
        <p:cNvGrpSpPr/>
        <p:nvPr/>
      </p:nvGrpSpPr>
      <p:grpSpPr>
        <a:xfrm>
          <a:off x="0" y="0"/>
          <a:ext cx="0" cy="0"/>
          <a:chOff x="0" y="0"/>
          <a:chExt cx="0" cy="0"/>
        </a:xfrm>
      </p:grpSpPr>
      <p:sp>
        <p:nvSpPr>
          <p:cNvPr id="2" name="Title 1"/>
          <p:cNvSpPr>
            <a:spLocks noGrp="1"/>
          </p:cNvSpPr>
          <p:nvPr>
            <p:ph type="title"/>
          </p:nvPr>
        </p:nvSpPr>
        <p:spPr>
          <a:xfrm>
            <a:off x="540000" y="460800"/>
            <a:ext cx="8244000" cy="360000"/>
          </a:xfrm>
        </p:spPr>
        <p:txBody>
          <a:bodyPr/>
          <a:lstStyle>
            <a:lvl1pPr>
              <a:defRPr sz="2400">
                <a:solidFill>
                  <a:schemeClr val="bg1"/>
                </a:solidFill>
              </a:defRPr>
            </a:lvl1pPr>
          </a:lstStyle>
          <a:p>
            <a:r>
              <a:rPr lang="en-US"/>
              <a:t>Click to edit Master title style</a:t>
            </a:r>
            <a:endParaRPr lang="nl-BE"/>
          </a:p>
        </p:txBody>
      </p:sp>
      <p:sp>
        <p:nvSpPr>
          <p:cNvPr id="3" name="Date Placeholder 2"/>
          <p:cNvSpPr>
            <a:spLocks noGrp="1"/>
          </p:cNvSpPr>
          <p:nvPr>
            <p:ph type="dt" sz="half" idx="10"/>
          </p:nvPr>
        </p:nvSpPr>
        <p:spPr/>
        <p:txBody>
          <a:bodyPr/>
          <a:lstStyle/>
          <a:p>
            <a:fld id="{A6A440F9-096D-4BE8-820E-C5E10E2F52C9}" type="datetime1">
              <a:rPr lang="nl-BE" smtClean="0"/>
              <a:t>22/10/2025</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B23AB928-941E-4114-ADAE-BFAF879226BF}" type="slidenum">
              <a:rPr lang="nl-BE" smtClean="0"/>
              <a:t>‹nr.›</a:t>
            </a:fld>
            <a:endParaRPr lang="nl-BE"/>
          </a:p>
        </p:txBody>
      </p:sp>
      <p:sp>
        <p:nvSpPr>
          <p:cNvPr id="7" name="Text Placeholder 6"/>
          <p:cNvSpPr>
            <a:spLocks noGrp="1"/>
          </p:cNvSpPr>
          <p:nvPr>
            <p:ph type="body" sz="quarter" idx="13"/>
          </p:nvPr>
        </p:nvSpPr>
        <p:spPr>
          <a:xfrm>
            <a:off x="539750" y="1054799"/>
            <a:ext cx="8243888" cy="3506400"/>
          </a:xfrm>
        </p:spPr>
        <p:txBody>
          <a:bodyPr/>
          <a:lstStyle>
            <a:lvl1pPr marL="0" indent="-360000">
              <a:lnSpc>
                <a:spcPct val="100000"/>
              </a:lnSpc>
              <a:spcAft>
                <a:spcPts val="1800"/>
              </a:spcAft>
              <a:buClr>
                <a:schemeClr val="bg1"/>
              </a:buClr>
              <a:buSzPct val="112000"/>
              <a:buFont typeface="+mj-lt"/>
              <a:buAutoNum type="arabicPeriod"/>
              <a:defRPr/>
            </a:lvl1pPr>
          </a:lstStyle>
          <a:p>
            <a:pPr lvl="0"/>
            <a:r>
              <a:rPr lang="en-US"/>
              <a:t>Click to edit Master text style</a:t>
            </a:r>
          </a:p>
        </p:txBody>
      </p:sp>
    </p:spTree>
    <p:extLst>
      <p:ext uri="{BB962C8B-B14F-4D97-AF65-F5344CB8AC3E}">
        <p14:creationId xmlns:p14="http://schemas.microsoft.com/office/powerpoint/2010/main" val="2329899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Hoofdstuk 0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12735040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oofdstuk 0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11894727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oofdstuk 0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3256476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oofdstuk 0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18360258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oofdstuk 0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1493996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edankt">
    <p:spTree>
      <p:nvGrpSpPr>
        <p:cNvPr id="1" name=""/>
        <p:cNvGrpSpPr/>
        <p:nvPr/>
      </p:nvGrpSpPr>
      <p:grpSpPr>
        <a:xfrm>
          <a:off x="0" y="0"/>
          <a:ext cx="0" cy="0"/>
          <a:chOff x="0" y="0"/>
          <a:chExt cx="0" cy="0"/>
        </a:xfrm>
      </p:grpSpPr>
      <p:sp>
        <p:nvSpPr>
          <p:cNvPr id="20" name="Freeform 19"/>
          <p:cNvSpPr/>
          <p:nvPr userDrawn="1"/>
        </p:nvSpPr>
        <p:spPr>
          <a:xfrm>
            <a:off x="0" y="0"/>
            <a:ext cx="8104714" cy="5143500"/>
          </a:xfrm>
          <a:custGeom>
            <a:avLst/>
            <a:gdLst>
              <a:gd name="connsiteX0" fmla="*/ 0 w 8104714"/>
              <a:gd name="connsiteY0" fmla="*/ 0 h 5143500"/>
              <a:gd name="connsiteX1" fmla="*/ 8104714 w 8104714"/>
              <a:gd name="connsiteY1" fmla="*/ 0 h 5143500"/>
              <a:gd name="connsiteX2" fmla="*/ 5134956 w 8104714"/>
              <a:gd name="connsiteY2" fmla="*/ 5143500 h 5143500"/>
              <a:gd name="connsiteX3" fmla="*/ 931045 w 8104714"/>
              <a:gd name="connsiteY3" fmla="*/ 5143500 h 5143500"/>
              <a:gd name="connsiteX4" fmla="*/ 0 w 8104714"/>
              <a:gd name="connsiteY4" fmla="*/ 353097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4714" h="5143500">
                <a:moveTo>
                  <a:pt x="0" y="0"/>
                </a:moveTo>
                <a:lnTo>
                  <a:pt x="8104714" y="0"/>
                </a:lnTo>
                <a:lnTo>
                  <a:pt x="5134956" y="5143500"/>
                </a:lnTo>
                <a:lnTo>
                  <a:pt x="931045" y="5143500"/>
                </a:lnTo>
                <a:lnTo>
                  <a:pt x="0" y="353097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3" name="Title 2"/>
          <p:cNvSpPr>
            <a:spLocks noGrp="1"/>
          </p:cNvSpPr>
          <p:nvPr>
            <p:ph type="title"/>
          </p:nvPr>
        </p:nvSpPr>
        <p:spPr>
          <a:xfrm>
            <a:off x="720000" y="720000"/>
            <a:ext cx="6120000" cy="630000"/>
          </a:xfrm>
        </p:spPr>
        <p:txBody>
          <a:bodyPr/>
          <a:lstStyle/>
          <a:p>
            <a:r>
              <a:rPr lang="en-US"/>
              <a:t>Click to edit Master title style</a:t>
            </a:r>
            <a:endParaRPr lang="nl-BE"/>
          </a:p>
        </p:txBody>
      </p:sp>
      <p:sp>
        <p:nvSpPr>
          <p:cNvPr id="5" name="Text Placeholder 4"/>
          <p:cNvSpPr>
            <a:spLocks noGrp="1"/>
          </p:cNvSpPr>
          <p:nvPr>
            <p:ph type="body" sz="quarter" idx="13" hasCustomPrompt="1"/>
          </p:nvPr>
        </p:nvSpPr>
        <p:spPr>
          <a:xfrm>
            <a:off x="720725" y="1548000"/>
            <a:ext cx="3600000" cy="270000"/>
          </a:xfrm>
        </p:spPr>
        <p:txBody>
          <a:bodyPr/>
          <a:lstStyle>
            <a:lvl1pPr>
              <a:defRPr/>
            </a:lvl1pPr>
          </a:lstStyle>
          <a:p>
            <a:pPr lvl="0"/>
            <a:r>
              <a:rPr lang="en-US" err="1"/>
              <a:t>Voornaam</a:t>
            </a:r>
            <a:r>
              <a:rPr lang="en-US"/>
              <a:t> </a:t>
            </a:r>
            <a:r>
              <a:rPr lang="en-US" err="1"/>
              <a:t>Naam</a:t>
            </a:r>
            <a:endParaRPr lang="en-US"/>
          </a:p>
        </p:txBody>
      </p:sp>
      <p:sp>
        <p:nvSpPr>
          <p:cNvPr id="13" name="Text Placeholder 4"/>
          <p:cNvSpPr>
            <a:spLocks noGrp="1"/>
          </p:cNvSpPr>
          <p:nvPr>
            <p:ph type="body" sz="quarter" idx="17" hasCustomPrompt="1"/>
          </p:nvPr>
        </p:nvSpPr>
        <p:spPr>
          <a:xfrm>
            <a:off x="720725" y="1882800"/>
            <a:ext cx="3600000" cy="270000"/>
          </a:xfrm>
        </p:spPr>
        <p:txBody>
          <a:bodyPr/>
          <a:lstStyle>
            <a:lvl1pPr>
              <a:defRPr/>
            </a:lvl1pPr>
          </a:lstStyle>
          <a:p>
            <a:pPr lvl="0"/>
            <a:r>
              <a:rPr lang="en-US"/>
              <a:t>naam@gezondleven.be</a:t>
            </a:r>
          </a:p>
        </p:txBody>
      </p:sp>
      <p:sp>
        <p:nvSpPr>
          <p:cNvPr id="14" name="Text Placeholder 4"/>
          <p:cNvSpPr>
            <a:spLocks noGrp="1"/>
          </p:cNvSpPr>
          <p:nvPr>
            <p:ph type="body" sz="quarter" idx="18" hasCustomPrompt="1"/>
          </p:nvPr>
        </p:nvSpPr>
        <p:spPr>
          <a:xfrm>
            <a:off x="720725" y="2214000"/>
            <a:ext cx="3600000" cy="270000"/>
          </a:xfrm>
        </p:spPr>
        <p:txBody>
          <a:bodyPr/>
          <a:lstStyle>
            <a:lvl1pPr>
              <a:defRPr/>
            </a:lvl1pPr>
          </a:lstStyle>
          <a:p>
            <a:pPr lvl="0"/>
            <a:r>
              <a:rPr lang="en-US" err="1"/>
              <a:t>Telefoon</a:t>
            </a:r>
            <a:r>
              <a:rPr lang="en-US"/>
              <a:t>#</a:t>
            </a:r>
          </a:p>
        </p:txBody>
      </p:sp>
      <p:sp>
        <p:nvSpPr>
          <p:cNvPr id="9" name="TextBox 8"/>
          <p:cNvSpPr txBox="1"/>
          <p:nvPr userDrawn="1"/>
        </p:nvSpPr>
        <p:spPr>
          <a:xfrm>
            <a:off x="720000" y="2628000"/>
            <a:ext cx="2540000" cy="215444"/>
          </a:xfrm>
          <a:prstGeom prst="rect">
            <a:avLst/>
          </a:prstGeom>
          <a:noFill/>
        </p:spPr>
        <p:txBody>
          <a:bodyPr wrap="square" lIns="0" tIns="0" rIns="0" bIns="0" rtlCol="0">
            <a:noAutofit/>
          </a:bodyPr>
          <a:lstStyle/>
          <a:p>
            <a:r>
              <a:rPr lang="nl-BE" sz="1400">
                <a:solidFill>
                  <a:schemeClr val="bg2"/>
                </a:solidFill>
              </a:rPr>
              <a:t>gezondleven.be</a:t>
            </a:r>
          </a:p>
        </p:txBody>
      </p:sp>
    </p:spTree>
    <p:extLst>
      <p:ext uri="{BB962C8B-B14F-4D97-AF65-F5344CB8AC3E}">
        <p14:creationId xmlns:p14="http://schemas.microsoft.com/office/powerpoint/2010/main" val="6154391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edankt alternatief">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3" name="Title 2"/>
          <p:cNvSpPr>
            <a:spLocks noGrp="1"/>
          </p:cNvSpPr>
          <p:nvPr>
            <p:ph type="title"/>
          </p:nvPr>
        </p:nvSpPr>
        <p:spPr/>
        <p:txBody>
          <a:bodyPr/>
          <a:lstStyle/>
          <a:p>
            <a:r>
              <a:rPr lang="en-US"/>
              <a:t>Click to edit Master title style</a:t>
            </a:r>
            <a:endParaRPr lang="nl-BE"/>
          </a:p>
        </p:txBody>
      </p:sp>
      <p:sp>
        <p:nvSpPr>
          <p:cNvPr id="5" name="Text Placeholder 4"/>
          <p:cNvSpPr>
            <a:spLocks noGrp="1"/>
          </p:cNvSpPr>
          <p:nvPr>
            <p:ph type="body" sz="quarter" idx="13" hasCustomPrompt="1"/>
          </p:nvPr>
        </p:nvSpPr>
        <p:spPr>
          <a:xfrm>
            <a:off x="720725" y="1548000"/>
            <a:ext cx="3600000" cy="270000"/>
          </a:xfrm>
        </p:spPr>
        <p:txBody>
          <a:bodyPr/>
          <a:lstStyle>
            <a:lvl1pPr>
              <a:defRPr/>
            </a:lvl1pPr>
          </a:lstStyle>
          <a:p>
            <a:pPr lvl="0"/>
            <a:r>
              <a:rPr lang="en-US" err="1"/>
              <a:t>Voornaam</a:t>
            </a:r>
            <a:r>
              <a:rPr lang="en-US"/>
              <a:t> </a:t>
            </a:r>
            <a:r>
              <a:rPr lang="en-US" err="1"/>
              <a:t>Naam</a:t>
            </a:r>
            <a:endParaRPr lang="en-US"/>
          </a:p>
        </p:txBody>
      </p:sp>
      <p:sp>
        <p:nvSpPr>
          <p:cNvPr id="13" name="Text Placeholder 4"/>
          <p:cNvSpPr>
            <a:spLocks noGrp="1"/>
          </p:cNvSpPr>
          <p:nvPr>
            <p:ph type="body" sz="quarter" idx="17" hasCustomPrompt="1"/>
          </p:nvPr>
        </p:nvSpPr>
        <p:spPr>
          <a:xfrm>
            <a:off x="720725" y="1882800"/>
            <a:ext cx="3600000" cy="270000"/>
          </a:xfrm>
        </p:spPr>
        <p:txBody>
          <a:bodyPr/>
          <a:lstStyle>
            <a:lvl1pPr>
              <a:defRPr/>
            </a:lvl1pPr>
          </a:lstStyle>
          <a:p>
            <a:pPr lvl="0"/>
            <a:r>
              <a:rPr lang="en-US"/>
              <a:t>naam@gezondleven.be</a:t>
            </a:r>
          </a:p>
        </p:txBody>
      </p:sp>
      <p:sp>
        <p:nvSpPr>
          <p:cNvPr id="14" name="Text Placeholder 4"/>
          <p:cNvSpPr>
            <a:spLocks noGrp="1"/>
          </p:cNvSpPr>
          <p:nvPr>
            <p:ph type="body" sz="quarter" idx="18" hasCustomPrompt="1"/>
          </p:nvPr>
        </p:nvSpPr>
        <p:spPr>
          <a:xfrm>
            <a:off x="720725" y="2214000"/>
            <a:ext cx="3600000" cy="270000"/>
          </a:xfrm>
        </p:spPr>
        <p:txBody>
          <a:bodyPr/>
          <a:lstStyle>
            <a:lvl1pPr>
              <a:defRPr/>
            </a:lvl1pPr>
          </a:lstStyle>
          <a:p>
            <a:pPr lvl="0"/>
            <a:r>
              <a:rPr lang="en-US" err="1"/>
              <a:t>Telefoon</a:t>
            </a:r>
            <a:r>
              <a:rPr lang="en-US"/>
              <a:t>#</a:t>
            </a:r>
          </a:p>
        </p:txBody>
      </p:sp>
      <p:sp>
        <p:nvSpPr>
          <p:cNvPr id="9" name="TextBox 8"/>
          <p:cNvSpPr txBox="1"/>
          <p:nvPr userDrawn="1"/>
        </p:nvSpPr>
        <p:spPr>
          <a:xfrm>
            <a:off x="720000" y="2628000"/>
            <a:ext cx="2540000" cy="215444"/>
          </a:xfrm>
          <a:prstGeom prst="rect">
            <a:avLst/>
          </a:prstGeom>
          <a:noFill/>
        </p:spPr>
        <p:txBody>
          <a:bodyPr wrap="square" lIns="0" tIns="0" rIns="0" bIns="0" rtlCol="0">
            <a:noAutofit/>
          </a:bodyPr>
          <a:lstStyle/>
          <a:p>
            <a:r>
              <a:rPr lang="nl-BE" sz="1400">
                <a:solidFill>
                  <a:schemeClr val="bg2"/>
                </a:solidFill>
              </a:rPr>
              <a:t>gezondleven.be</a:t>
            </a:r>
          </a:p>
        </p:txBody>
      </p:sp>
    </p:spTree>
    <p:extLst>
      <p:ext uri="{BB962C8B-B14F-4D97-AF65-F5344CB8AC3E}">
        <p14:creationId xmlns:p14="http://schemas.microsoft.com/office/powerpoint/2010/main" val="3253334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alternatief 2">
    <p:spTree>
      <p:nvGrpSpPr>
        <p:cNvPr id="1" name=""/>
        <p:cNvGrpSpPr/>
        <p:nvPr/>
      </p:nvGrpSpPr>
      <p:grpSpPr>
        <a:xfrm>
          <a:off x="0" y="0"/>
          <a:ext cx="0" cy="0"/>
          <a:chOff x="0" y="0"/>
          <a:chExt cx="0" cy="0"/>
        </a:xfrm>
      </p:grpSpPr>
      <p:sp>
        <p:nvSpPr>
          <p:cNvPr id="14" name="Freeform 13"/>
          <p:cNvSpPr/>
          <p:nvPr userDrawn="1"/>
        </p:nvSpPr>
        <p:spPr>
          <a:xfrm>
            <a:off x="0" y="1"/>
            <a:ext cx="7858600" cy="5143500"/>
          </a:xfrm>
          <a:custGeom>
            <a:avLst/>
            <a:gdLst>
              <a:gd name="connsiteX0" fmla="*/ 0 w 7858600"/>
              <a:gd name="connsiteY0" fmla="*/ 0 h 5143500"/>
              <a:gd name="connsiteX1" fmla="*/ 7858600 w 7858600"/>
              <a:gd name="connsiteY1" fmla="*/ 0 h 5143500"/>
              <a:gd name="connsiteX2" fmla="*/ 4888941 w 7858600"/>
              <a:gd name="connsiteY2" fmla="*/ 5143500 h 5143500"/>
              <a:gd name="connsiteX3" fmla="*/ 1508259 w 7858600"/>
              <a:gd name="connsiteY3" fmla="*/ 5143500 h 5143500"/>
              <a:gd name="connsiteX4" fmla="*/ 0 w 7858600"/>
              <a:gd name="connsiteY4" fmla="*/ 2531170 h 5143500"/>
              <a:gd name="connsiteX5" fmla="*/ 0 w 7858600"/>
              <a:gd name="connsiteY5"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8600" h="5143500">
                <a:moveTo>
                  <a:pt x="0" y="0"/>
                </a:moveTo>
                <a:lnTo>
                  <a:pt x="7858600" y="0"/>
                </a:lnTo>
                <a:lnTo>
                  <a:pt x="4888941" y="5143500"/>
                </a:lnTo>
                <a:lnTo>
                  <a:pt x="1508259" y="5143500"/>
                </a:lnTo>
                <a:lnTo>
                  <a:pt x="0" y="253117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1"/>
          <p:cNvSpPr>
            <a:spLocks noGrp="1"/>
          </p:cNvSpPr>
          <p:nvPr>
            <p:ph type="title"/>
          </p:nvPr>
        </p:nvSpPr>
        <p:spPr>
          <a:xfrm>
            <a:off x="720000" y="1260000"/>
            <a:ext cx="5040000" cy="720000"/>
          </a:xfrm>
        </p:spPr>
        <p:txBody>
          <a:bodyPr/>
          <a:lstStyle/>
          <a:p>
            <a:r>
              <a:rPr lang="nl-NL"/>
              <a:t>Klik om de stijl te bewerken</a:t>
            </a: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15" name="Date Placeholder 14"/>
          <p:cNvSpPr>
            <a:spLocks noGrp="1"/>
          </p:cNvSpPr>
          <p:nvPr>
            <p:ph type="dt" sz="half" idx="10"/>
          </p:nvPr>
        </p:nvSpPr>
        <p:spPr>
          <a:xfrm>
            <a:off x="720000" y="2224800"/>
            <a:ext cx="2057400" cy="273844"/>
          </a:xfrm>
        </p:spPr>
        <p:txBody>
          <a:bodyPr/>
          <a:lstStyle/>
          <a:p>
            <a:fld id="{AD73AED1-329C-4C76-B5FE-B1047D53A16F}" type="datetime1">
              <a:rPr lang="nl-BE" smtClean="0"/>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spTree>
    <p:extLst>
      <p:ext uri="{BB962C8B-B14F-4D97-AF65-F5344CB8AC3E}">
        <p14:creationId xmlns:p14="http://schemas.microsoft.com/office/powerpoint/2010/main" val="1052419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oofdstuk 01">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24763307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Hoofdstuk 02">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3451471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oofdstuk 03">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2134327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oofdstuk 04">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25712848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oofdstuk 0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37062163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oofdstuk 0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6924521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oofdstuk 0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40772050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oofdstuk 0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15843235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edankt">
    <p:spTree>
      <p:nvGrpSpPr>
        <p:cNvPr id="1" name=""/>
        <p:cNvGrpSpPr/>
        <p:nvPr/>
      </p:nvGrpSpPr>
      <p:grpSpPr>
        <a:xfrm>
          <a:off x="0" y="0"/>
          <a:ext cx="0" cy="0"/>
          <a:chOff x="0" y="0"/>
          <a:chExt cx="0" cy="0"/>
        </a:xfrm>
      </p:grpSpPr>
      <p:sp>
        <p:nvSpPr>
          <p:cNvPr id="20" name="Freeform 19"/>
          <p:cNvSpPr/>
          <p:nvPr userDrawn="1"/>
        </p:nvSpPr>
        <p:spPr>
          <a:xfrm>
            <a:off x="0" y="0"/>
            <a:ext cx="8104714" cy="5143500"/>
          </a:xfrm>
          <a:custGeom>
            <a:avLst/>
            <a:gdLst>
              <a:gd name="connsiteX0" fmla="*/ 0 w 8104714"/>
              <a:gd name="connsiteY0" fmla="*/ 0 h 5143500"/>
              <a:gd name="connsiteX1" fmla="*/ 8104714 w 8104714"/>
              <a:gd name="connsiteY1" fmla="*/ 0 h 5143500"/>
              <a:gd name="connsiteX2" fmla="*/ 5134956 w 8104714"/>
              <a:gd name="connsiteY2" fmla="*/ 5143500 h 5143500"/>
              <a:gd name="connsiteX3" fmla="*/ 931045 w 8104714"/>
              <a:gd name="connsiteY3" fmla="*/ 5143500 h 5143500"/>
              <a:gd name="connsiteX4" fmla="*/ 0 w 8104714"/>
              <a:gd name="connsiteY4" fmla="*/ 353097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4714" h="5143500">
                <a:moveTo>
                  <a:pt x="0" y="0"/>
                </a:moveTo>
                <a:lnTo>
                  <a:pt x="8104714" y="0"/>
                </a:lnTo>
                <a:lnTo>
                  <a:pt x="5134956" y="5143500"/>
                </a:lnTo>
                <a:lnTo>
                  <a:pt x="931045" y="5143500"/>
                </a:lnTo>
                <a:lnTo>
                  <a:pt x="0" y="353097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3" name="Title 2"/>
          <p:cNvSpPr>
            <a:spLocks noGrp="1"/>
          </p:cNvSpPr>
          <p:nvPr>
            <p:ph type="title"/>
          </p:nvPr>
        </p:nvSpPr>
        <p:spPr>
          <a:xfrm>
            <a:off x="720000" y="720000"/>
            <a:ext cx="6120000" cy="630000"/>
          </a:xfrm>
        </p:spPr>
        <p:txBody>
          <a:bodyPr/>
          <a:lstStyle/>
          <a:p>
            <a:r>
              <a:rPr lang="en-US"/>
              <a:t>Click to edit Master title style</a:t>
            </a:r>
            <a:endParaRPr lang="nl-BE"/>
          </a:p>
        </p:txBody>
      </p:sp>
      <p:sp>
        <p:nvSpPr>
          <p:cNvPr id="5" name="Text Placeholder 4"/>
          <p:cNvSpPr>
            <a:spLocks noGrp="1"/>
          </p:cNvSpPr>
          <p:nvPr>
            <p:ph type="body" sz="quarter" idx="13" hasCustomPrompt="1"/>
          </p:nvPr>
        </p:nvSpPr>
        <p:spPr>
          <a:xfrm>
            <a:off x="720725" y="1548000"/>
            <a:ext cx="3600000" cy="270000"/>
          </a:xfrm>
        </p:spPr>
        <p:txBody>
          <a:bodyPr/>
          <a:lstStyle>
            <a:lvl1pPr>
              <a:defRPr/>
            </a:lvl1pPr>
          </a:lstStyle>
          <a:p>
            <a:pPr lvl="0"/>
            <a:r>
              <a:rPr lang="en-US" err="1"/>
              <a:t>Voornaam</a:t>
            </a:r>
            <a:r>
              <a:rPr lang="en-US"/>
              <a:t> </a:t>
            </a:r>
            <a:r>
              <a:rPr lang="en-US" err="1"/>
              <a:t>Naam</a:t>
            </a:r>
            <a:endParaRPr lang="en-US"/>
          </a:p>
        </p:txBody>
      </p:sp>
      <p:sp>
        <p:nvSpPr>
          <p:cNvPr id="13" name="Text Placeholder 4"/>
          <p:cNvSpPr>
            <a:spLocks noGrp="1"/>
          </p:cNvSpPr>
          <p:nvPr>
            <p:ph type="body" sz="quarter" idx="17" hasCustomPrompt="1"/>
          </p:nvPr>
        </p:nvSpPr>
        <p:spPr>
          <a:xfrm>
            <a:off x="720725" y="1882800"/>
            <a:ext cx="3600000" cy="270000"/>
          </a:xfrm>
        </p:spPr>
        <p:txBody>
          <a:bodyPr/>
          <a:lstStyle>
            <a:lvl1pPr>
              <a:defRPr/>
            </a:lvl1pPr>
          </a:lstStyle>
          <a:p>
            <a:pPr lvl="0"/>
            <a:r>
              <a:rPr lang="en-US"/>
              <a:t>naam@gezondleven.be</a:t>
            </a:r>
          </a:p>
        </p:txBody>
      </p:sp>
      <p:sp>
        <p:nvSpPr>
          <p:cNvPr id="14" name="Text Placeholder 4"/>
          <p:cNvSpPr>
            <a:spLocks noGrp="1"/>
          </p:cNvSpPr>
          <p:nvPr>
            <p:ph type="body" sz="quarter" idx="18" hasCustomPrompt="1"/>
          </p:nvPr>
        </p:nvSpPr>
        <p:spPr>
          <a:xfrm>
            <a:off x="720725" y="2214000"/>
            <a:ext cx="3600000" cy="270000"/>
          </a:xfrm>
        </p:spPr>
        <p:txBody>
          <a:bodyPr/>
          <a:lstStyle>
            <a:lvl1pPr>
              <a:defRPr/>
            </a:lvl1pPr>
          </a:lstStyle>
          <a:p>
            <a:pPr lvl="0"/>
            <a:r>
              <a:rPr lang="en-US" err="1"/>
              <a:t>Telefoon</a:t>
            </a:r>
            <a:r>
              <a:rPr lang="en-US"/>
              <a:t>#</a:t>
            </a:r>
          </a:p>
        </p:txBody>
      </p:sp>
    </p:spTree>
    <p:extLst>
      <p:ext uri="{BB962C8B-B14F-4D97-AF65-F5344CB8AC3E}">
        <p14:creationId xmlns:p14="http://schemas.microsoft.com/office/powerpoint/2010/main" val="30282294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edankt alternatief">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3" name="Title 2"/>
          <p:cNvSpPr>
            <a:spLocks noGrp="1"/>
          </p:cNvSpPr>
          <p:nvPr>
            <p:ph type="title"/>
          </p:nvPr>
        </p:nvSpPr>
        <p:spPr/>
        <p:txBody>
          <a:bodyPr/>
          <a:lstStyle/>
          <a:p>
            <a:r>
              <a:rPr lang="en-US"/>
              <a:t>Click to edit Master title style</a:t>
            </a:r>
            <a:endParaRPr lang="nl-BE"/>
          </a:p>
        </p:txBody>
      </p:sp>
      <p:sp>
        <p:nvSpPr>
          <p:cNvPr id="5" name="Text Placeholder 4"/>
          <p:cNvSpPr>
            <a:spLocks noGrp="1"/>
          </p:cNvSpPr>
          <p:nvPr>
            <p:ph type="body" sz="quarter" idx="13" hasCustomPrompt="1"/>
          </p:nvPr>
        </p:nvSpPr>
        <p:spPr>
          <a:xfrm>
            <a:off x="720725" y="1548000"/>
            <a:ext cx="3600000" cy="270000"/>
          </a:xfrm>
        </p:spPr>
        <p:txBody>
          <a:bodyPr/>
          <a:lstStyle>
            <a:lvl1pPr>
              <a:defRPr/>
            </a:lvl1pPr>
          </a:lstStyle>
          <a:p>
            <a:pPr lvl="0"/>
            <a:r>
              <a:rPr lang="en-US" err="1"/>
              <a:t>Voornaam</a:t>
            </a:r>
            <a:r>
              <a:rPr lang="en-US"/>
              <a:t> </a:t>
            </a:r>
            <a:r>
              <a:rPr lang="en-US" err="1"/>
              <a:t>Naam</a:t>
            </a:r>
            <a:endParaRPr lang="en-US"/>
          </a:p>
        </p:txBody>
      </p:sp>
      <p:sp>
        <p:nvSpPr>
          <p:cNvPr id="13" name="Text Placeholder 4"/>
          <p:cNvSpPr>
            <a:spLocks noGrp="1"/>
          </p:cNvSpPr>
          <p:nvPr>
            <p:ph type="body" sz="quarter" idx="17" hasCustomPrompt="1"/>
          </p:nvPr>
        </p:nvSpPr>
        <p:spPr>
          <a:xfrm>
            <a:off x="720725" y="1882800"/>
            <a:ext cx="3600000" cy="270000"/>
          </a:xfrm>
        </p:spPr>
        <p:txBody>
          <a:bodyPr/>
          <a:lstStyle>
            <a:lvl1pPr>
              <a:defRPr/>
            </a:lvl1pPr>
          </a:lstStyle>
          <a:p>
            <a:pPr lvl="0"/>
            <a:r>
              <a:rPr lang="en-US"/>
              <a:t>naam@gezondleven.be</a:t>
            </a:r>
          </a:p>
        </p:txBody>
      </p:sp>
      <p:sp>
        <p:nvSpPr>
          <p:cNvPr id="14" name="Text Placeholder 4"/>
          <p:cNvSpPr>
            <a:spLocks noGrp="1"/>
          </p:cNvSpPr>
          <p:nvPr>
            <p:ph type="body" sz="quarter" idx="18" hasCustomPrompt="1"/>
          </p:nvPr>
        </p:nvSpPr>
        <p:spPr>
          <a:xfrm>
            <a:off x="720725" y="2214000"/>
            <a:ext cx="3600000" cy="270000"/>
          </a:xfrm>
        </p:spPr>
        <p:txBody>
          <a:bodyPr/>
          <a:lstStyle>
            <a:lvl1pPr>
              <a:defRPr/>
            </a:lvl1pPr>
          </a:lstStyle>
          <a:p>
            <a:pPr lvl="0"/>
            <a:r>
              <a:rPr lang="en-US" err="1"/>
              <a:t>Telefoon</a:t>
            </a:r>
            <a:r>
              <a:rPr lang="en-US"/>
              <a:t>#</a:t>
            </a:r>
          </a:p>
        </p:txBody>
      </p:sp>
    </p:spTree>
    <p:extLst>
      <p:ext uri="{BB962C8B-B14F-4D97-AF65-F5344CB8AC3E}">
        <p14:creationId xmlns:p14="http://schemas.microsoft.com/office/powerpoint/2010/main" val="1038657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lternatief 3">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13068" b="2641"/>
          <a:stretch/>
        </p:blipFill>
        <p:spPr>
          <a:xfrm>
            <a:off x="0" y="0"/>
            <a:ext cx="9144000" cy="5143500"/>
          </a:xfrm>
          <a:prstGeom prst="rect">
            <a:avLst/>
          </a:prstGeom>
        </p:spPr>
      </p:pic>
      <p:sp>
        <p:nvSpPr>
          <p:cNvPr id="9" name="Flowchart: Merge 8"/>
          <p:cNvSpPr/>
          <p:nvPr userDrawn="1"/>
        </p:nvSpPr>
        <p:spPr>
          <a:xfrm>
            <a:off x="2777400" y="0"/>
            <a:ext cx="7082972" cy="6096000"/>
          </a:xfrm>
          <a:prstGeom prst="flowChartMerge">
            <a:avLst/>
          </a:prstGeom>
          <a:solidFill>
            <a:schemeClr val="tx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1"/>
          <p:cNvSpPr>
            <a:spLocks noGrp="1"/>
          </p:cNvSpPr>
          <p:nvPr>
            <p:ph type="title"/>
          </p:nvPr>
        </p:nvSpPr>
        <p:spPr>
          <a:xfrm>
            <a:off x="720000" y="2253600"/>
            <a:ext cx="3492000" cy="720000"/>
          </a:xfrm>
        </p:spPr>
        <p:txBody>
          <a:bodyPr/>
          <a:lstStyle>
            <a:lvl1pPr>
              <a:defRPr>
                <a:solidFill>
                  <a:schemeClr val="bg2"/>
                </a:solidFill>
              </a:defRPr>
            </a:lvl1pPr>
          </a:lstStyle>
          <a:p>
            <a:r>
              <a:rPr lang="nl-NL"/>
              <a:t>Klik om de stijl te bewerken</a:t>
            </a:r>
            <a:endParaRPr lang="nl-BE"/>
          </a:p>
        </p:txBody>
      </p:sp>
      <p:sp>
        <p:nvSpPr>
          <p:cNvPr id="15" name="Date Placeholder 14"/>
          <p:cNvSpPr>
            <a:spLocks noGrp="1"/>
          </p:cNvSpPr>
          <p:nvPr>
            <p:ph type="dt" sz="half" idx="10"/>
          </p:nvPr>
        </p:nvSpPr>
        <p:spPr>
          <a:xfrm>
            <a:off x="720000" y="3240000"/>
            <a:ext cx="2057400" cy="273844"/>
          </a:xfrm>
        </p:spPr>
        <p:txBody>
          <a:bodyPr/>
          <a:lstStyle>
            <a:lvl1pPr>
              <a:defRPr>
                <a:solidFill>
                  <a:schemeClr val="tx1"/>
                </a:solidFill>
              </a:defRPr>
            </a:lvl1pPr>
          </a:lstStyle>
          <a:p>
            <a:fld id="{DBCD64F5-1E45-4747-87AD-DBE227A372FD}" type="datetime1">
              <a:rPr lang="nl-BE" smtClean="0"/>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31600" y="561600"/>
            <a:ext cx="1295467" cy="682660"/>
          </a:xfrm>
          <a:prstGeom prst="rect">
            <a:avLst/>
          </a:prstGeom>
        </p:spPr>
      </p:pic>
    </p:spTree>
    <p:extLst>
      <p:ext uri="{BB962C8B-B14F-4D97-AF65-F5344CB8AC3E}">
        <p14:creationId xmlns:p14="http://schemas.microsoft.com/office/powerpoint/2010/main" val="36809394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Bedankt">
    <p:spTree>
      <p:nvGrpSpPr>
        <p:cNvPr id="1" name=""/>
        <p:cNvGrpSpPr/>
        <p:nvPr/>
      </p:nvGrpSpPr>
      <p:grpSpPr>
        <a:xfrm>
          <a:off x="0" y="0"/>
          <a:ext cx="0" cy="0"/>
          <a:chOff x="0" y="0"/>
          <a:chExt cx="0" cy="0"/>
        </a:xfrm>
      </p:grpSpPr>
      <p:sp>
        <p:nvSpPr>
          <p:cNvPr id="20" name="Freeform 19"/>
          <p:cNvSpPr/>
          <p:nvPr userDrawn="1"/>
        </p:nvSpPr>
        <p:spPr>
          <a:xfrm>
            <a:off x="0" y="0"/>
            <a:ext cx="8104714" cy="5143500"/>
          </a:xfrm>
          <a:custGeom>
            <a:avLst/>
            <a:gdLst>
              <a:gd name="connsiteX0" fmla="*/ 0 w 8104714"/>
              <a:gd name="connsiteY0" fmla="*/ 0 h 5143500"/>
              <a:gd name="connsiteX1" fmla="*/ 8104714 w 8104714"/>
              <a:gd name="connsiteY1" fmla="*/ 0 h 5143500"/>
              <a:gd name="connsiteX2" fmla="*/ 5134956 w 8104714"/>
              <a:gd name="connsiteY2" fmla="*/ 5143500 h 5143500"/>
              <a:gd name="connsiteX3" fmla="*/ 931045 w 8104714"/>
              <a:gd name="connsiteY3" fmla="*/ 5143500 h 5143500"/>
              <a:gd name="connsiteX4" fmla="*/ 0 w 8104714"/>
              <a:gd name="connsiteY4" fmla="*/ 353097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4714" h="5143500">
                <a:moveTo>
                  <a:pt x="0" y="0"/>
                </a:moveTo>
                <a:lnTo>
                  <a:pt x="8104714" y="0"/>
                </a:lnTo>
                <a:lnTo>
                  <a:pt x="5134956" y="5143500"/>
                </a:lnTo>
                <a:lnTo>
                  <a:pt x="931045" y="5143500"/>
                </a:lnTo>
                <a:lnTo>
                  <a:pt x="0" y="353097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3" name="Title 2"/>
          <p:cNvSpPr>
            <a:spLocks noGrp="1"/>
          </p:cNvSpPr>
          <p:nvPr>
            <p:ph type="title"/>
          </p:nvPr>
        </p:nvSpPr>
        <p:spPr>
          <a:xfrm>
            <a:off x="720000" y="720000"/>
            <a:ext cx="6120000" cy="630000"/>
          </a:xfrm>
        </p:spPr>
        <p:txBody>
          <a:bodyPr/>
          <a:lstStyle/>
          <a:p>
            <a:r>
              <a:rPr lang="en-US"/>
              <a:t>Click to edit Master title style</a:t>
            </a:r>
            <a:endParaRPr lang="nl-BE"/>
          </a:p>
        </p:txBody>
      </p:sp>
      <p:sp>
        <p:nvSpPr>
          <p:cNvPr id="5" name="Text Placeholder 4"/>
          <p:cNvSpPr>
            <a:spLocks noGrp="1"/>
          </p:cNvSpPr>
          <p:nvPr>
            <p:ph type="body" sz="quarter" idx="13" hasCustomPrompt="1"/>
          </p:nvPr>
        </p:nvSpPr>
        <p:spPr>
          <a:xfrm>
            <a:off x="720725" y="1548000"/>
            <a:ext cx="3600000" cy="270000"/>
          </a:xfrm>
        </p:spPr>
        <p:txBody>
          <a:bodyPr/>
          <a:lstStyle>
            <a:lvl1pPr>
              <a:defRPr/>
            </a:lvl1pPr>
          </a:lstStyle>
          <a:p>
            <a:pPr lvl="0"/>
            <a:r>
              <a:rPr lang="en-US" err="1"/>
              <a:t>Voornaam</a:t>
            </a:r>
            <a:r>
              <a:rPr lang="en-US"/>
              <a:t> </a:t>
            </a:r>
            <a:r>
              <a:rPr lang="en-US" err="1"/>
              <a:t>Naam</a:t>
            </a:r>
            <a:endParaRPr lang="en-US"/>
          </a:p>
        </p:txBody>
      </p:sp>
      <p:sp>
        <p:nvSpPr>
          <p:cNvPr id="13" name="Text Placeholder 4"/>
          <p:cNvSpPr>
            <a:spLocks noGrp="1"/>
          </p:cNvSpPr>
          <p:nvPr>
            <p:ph type="body" sz="quarter" idx="17" hasCustomPrompt="1"/>
          </p:nvPr>
        </p:nvSpPr>
        <p:spPr>
          <a:xfrm>
            <a:off x="720725" y="1882800"/>
            <a:ext cx="3600000" cy="270000"/>
          </a:xfrm>
        </p:spPr>
        <p:txBody>
          <a:bodyPr/>
          <a:lstStyle>
            <a:lvl1pPr>
              <a:defRPr/>
            </a:lvl1pPr>
          </a:lstStyle>
          <a:p>
            <a:pPr lvl="0"/>
            <a:r>
              <a:rPr lang="en-US"/>
              <a:t>naam@gezondleven.be</a:t>
            </a:r>
          </a:p>
        </p:txBody>
      </p:sp>
      <p:sp>
        <p:nvSpPr>
          <p:cNvPr id="14" name="Text Placeholder 4"/>
          <p:cNvSpPr>
            <a:spLocks noGrp="1"/>
          </p:cNvSpPr>
          <p:nvPr>
            <p:ph type="body" sz="quarter" idx="18" hasCustomPrompt="1"/>
          </p:nvPr>
        </p:nvSpPr>
        <p:spPr>
          <a:xfrm>
            <a:off x="720725" y="2214000"/>
            <a:ext cx="3600000" cy="270000"/>
          </a:xfrm>
        </p:spPr>
        <p:txBody>
          <a:bodyPr/>
          <a:lstStyle>
            <a:lvl1pPr>
              <a:defRPr/>
            </a:lvl1pPr>
          </a:lstStyle>
          <a:p>
            <a:pPr lvl="0"/>
            <a:r>
              <a:rPr lang="en-US" err="1"/>
              <a:t>Telefoon</a:t>
            </a:r>
            <a:r>
              <a:rPr lang="en-US"/>
              <a:t>#</a:t>
            </a:r>
          </a:p>
        </p:txBody>
      </p:sp>
      <p:sp>
        <p:nvSpPr>
          <p:cNvPr id="9" name="TextBox 8"/>
          <p:cNvSpPr txBox="1"/>
          <p:nvPr userDrawn="1"/>
        </p:nvSpPr>
        <p:spPr>
          <a:xfrm>
            <a:off x="720000" y="2628000"/>
            <a:ext cx="2540000" cy="215444"/>
          </a:xfrm>
          <a:prstGeom prst="rect">
            <a:avLst/>
          </a:prstGeom>
          <a:noFill/>
        </p:spPr>
        <p:txBody>
          <a:bodyPr wrap="square" lIns="0" tIns="0" rIns="0" bIns="0" rtlCol="0">
            <a:noAutofit/>
          </a:bodyPr>
          <a:lstStyle/>
          <a:p>
            <a:r>
              <a:rPr lang="nl-BE" sz="1400">
                <a:solidFill>
                  <a:schemeClr val="bg2"/>
                </a:solidFill>
              </a:rPr>
              <a:t>gezondleven.be</a:t>
            </a:r>
          </a:p>
        </p:txBody>
      </p:sp>
    </p:spTree>
    <p:extLst>
      <p:ext uri="{BB962C8B-B14F-4D97-AF65-F5344CB8AC3E}">
        <p14:creationId xmlns:p14="http://schemas.microsoft.com/office/powerpoint/2010/main" val="12193511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edankt alternatief">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3" name="Title 2"/>
          <p:cNvSpPr>
            <a:spLocks noGrp="1"/>
          </p:cNvSpPr>
          <p:nvPr>
            <p:ph type="title"/>
          </p:nvPr>
        </p:nvSpPr>
        <p:spPr/>
        <p:txBody>
          <a:bodyPr/>
          <a:lstStyle/>
          <a:p>
            <a:r>
              <a:rPr lang="en-US"/>
              <a:t>Click to edit Master title style</a:t>
            </a:r>
            <a:endParaRPr lang="nl-BE"/>
          </a:p>
        </p:txBody>
      </p:sp>
      <p:sp>
        <p:nvSpPr>
          <p:cNvPr id="5" name="Text Placeholder 4"/>
          <p:cNvSpPr>
            <a:spLocks noGrp="1"/>
          </p:cNvSpPr>
          <p:nvPr>
            <p:ph type="body" sz="quarter" idx="13" hasCustomPrompt="1"/>
          </p:nvPr>
        </p:nvSpPr>
        <p:spPr>
          <a:xfrm>
            <a:off x="720725" y="1548000"/>
            <a:ext cx="3600000" cy="270000"/>
          </a:xfrm>
        </p:spPr>
        <p:txBody>
          <a:bodyPr/>
          <a:lstStyle>
            <a:lvl1pPr>
              <a:defRPr/>
            </a:lvl1pPr>
          </a:lstStyle>
          <a:p>
            <a:pPr lvl="0"/>
            <a:r>
              <a:rPr lang="en-US" err="1"/>
              <a:t>Voornaam</a:t>
            </a:r>
            <a:r>
              <a:rPr lang="en-US"/>
              <a:t> </a:t>
            </a:r>
            <a:r>
              <a:rPr lang="en-US" err="1"/>
              <a:t>Naam</a:t>
            </a:r>
            <a:endParaRPr lang="en-US"/>
          </a:p>
        </p:txBody>
      </p:sp>
      <p:sp>
        <p:nvSpPr>
          <p:cNvPr id="13" name="Text Placeholder 4"/>
          <p:cNvSpPr>
            <a:spLocks noGrp="1"/>
          </p:cNvSpPr>
          <p:nvPr>
            <p:ph type="body" sz="quarter" idx="17" hasCustomPrompt="1"/>
          </p:nvPr>
        </p:nvSpPr>
        <p:spPr>
          <a:xfrm>
            <a:off x="720725" y="1882800"/>
            <a:ext cx="3600000" cy="270000"/>
          </a:xfrm>
        </p:spPr>
        <p:txBody>
          <a:bodyPr/>
          <a:lstStyle>
            <a:lvl1pPr>
              <a:defRPr/>
            </a:lvl1pPr>
          </a:lstStyle>
          <a:p>
            <a:pPr lvl="0"/>
            <a:r>
              <a:rPr lang="en-US"/>
              <a:t>naam@gezondleven.be</a:t>
            </a:r>
          </a:p>
        </p:txBody>
      </p:sp>
      <p:sp>
        <p:nvSpPr>
          <p:cNvPr id="14" name="Text Placeholder 4"/>
          <p:cNvSpPr>
            <a:spLocks noGrp="1"/>
          </p:cNvSpPr>
          <p:nvPr>
            <p:ph type="body" sz="quarter" idx="18" hasCustomPrompt="1"/>
          </p:nvPr>
        </p:nvSpPr>
        <p:spPr>
          <a:xfrm>
            <a:off x="720725" y="2214000"/>
            <a:ext cx="3600000" cy="270000"/>
          </a:xfrm>
        </p:spPr>
        <p:txBody>
          <a:bodyPr/>
          <a:lstStyle>
            <a:lvl1pPr>
              <a:defRPr/>
            </a:lvl1pPr>
          </a:lstStyle>
          <a:p>
            <a:pPr lvl="0"/>
            <a:r>
              <a:rPr lang="en-US" err="1"/>
              <a:t>Telefoon</a:t>
            </a:r>
            <a:r>
              <a:rPr lang="en-US"/>
              <a:t>#</a:t>
            </a:r>
          </a:p>
        </p:txBody>
      </p:sp>
      <p:sp>
        <p:nvSpPr>
          <p:cNvPr id="9" name="TextBox 8"/>
          <p:cNvSpPr txBox="1"/>
          <p:nvPr userDrawn="1"/>
        </p:nvSpPr>
        <p:spPr>
          <a:xfrm>
            <a:off x="720000" y="2628000"/>
            <a:ext cx="2540000" cy="215444"/>
          </a:xfrm>
          <a:prstGeom prst="rect">
            <a:avLst/>
          </a:prstGeom>
          <a:noFill/>
        </p:spPr>
        <p:txBody>
          <a:bodyPr wrap="square" lIns="0" tIns="0" rIns="0" bIns="0" rtlCol="0">
            <a:noAutofit/>
          </a:bodyPr>
          <a:lstStyle/>
          <a:p>
            <a:r>
              <a:rPr lang="nl-BE" sz="1400">
                <a:solidFill>
                  <a:schemeClr val="bg2"/>
                </a:solidFill>
              </a:rPr>
              <a:t>gezondleven.be</a:t>
            </a:r>
          </a:p>
        </p:txBody>
      </p:sp>
    </p:spTree>
    <p:extLst>
      <p:ext uri="{BB962C8B-B14F-4D97-AF65-F5344CB8AC3E}">
        <p14:creationId xmlns:p14="http://schemas.microsoft.com/office/powerpoint/2010/main" val="3133592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ver 01">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1260000"/>
            <a:ext cx="6120000" cy="1440000"/>
          </a:xfrm>
        </p:spPr>
        <p:txBody>
          <a:bodyPr/>
          <a:lstStyle/>
          <a:p>
            <a:r>
              <a:rPr lang="nl-NL"/>
              <a:t>Klik om de stijl te bewerken</a:t>
            </a: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15" name="Date Placeholder 14"/>
          <p:cNvSpPr>
            <a:spLocks noGrp="1"/>
          </p:cNvSpPr>
          <p:nvPr>
            <p:ph type="dt" sz="half" idx="10"/>
          </p:nvPr>
        </p:nvSpPr>
        <p:spPr/>
        <p:txBody>
          <a:bodyPr/>
          <a:lstStyle/>
          <a:p>
            <a:fld id="{B67774C5-FF33-4292-8B64-49963CA21661}" type="datetime1">
              <a:rPr lang="nl-BE" smtClean="0"/>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spTree>
    <p:extLst>
      <p:ext uri="{BB962C8B-B14F-4D97-AF65-F5344CB8AC3E}">
        <p14:creationId xmlns:p14="http://schemas.microsoft.com/office/powerpoint/2010/main" val="2848884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ver alternatief 2">
    <p:bg>
      <p:bgPr>
        <a:solidFill>
          <a:schemeClr val="bg2"/>
        </a:solidFill>
        <a:effectLst/>
      </p:bgPr>
    </p:bg>
    <p:spTree>
      <p:nvGrpSpPr>
        <p:cNvPr id="1" name=""/>
        <p:cNvGrpSpPr/>
        <p:nvPr/>
      </p:nvGrpSpPr>
      <p:grpSpPr>
        <a:xfrm>
          <a:off x="0" y="0"/>
          <a:ext cx="0" cy="0"/>
          <a:chOff x="0" y="0"/>
          <a:chExt cx="0" cy="0"/>
        </a:xfrm>
      </p:grpSpPr>
      <p:sp>
        <p:nvSpPr>
          <p:cNvPr id="14" name="Freeform 13"/>
          <p:cNvSpPr/>
          <p:nvPr userDrawn="1"/>
        </p:nvSpPr>
        <p:spPr>
          <a:xfrm>
            <a:off x="0" y="1"/>
            <a:ext cx="7858600" cy="5143500"/>
          </a:xfrm>
          <a:custGeom>
            <a:avLst/>
            <a:gdLst>
              <a:gd name="connsiteX0" fmla="*/ 0 w 7858600"/>
              <a:gd name="connsiteY0" fmla="*/ 0 h 5143500"/>
              <a:gd name="connsiteX1" fmla="*/ 7858600 w 7858600"/>
              <a:gd name="connsiteY1" fmla="*/ 0 h 5143500"/>
              <a:gd name="connsiteX2" fmla="*/ 4888941 w 7858600"/>
              <a:gd name="connsiteY2" fmla="*/ 5143500 h 5143500"/>
              <a:gd name="connsiteX3" fmla="*/ 1508259 w 7858600"/>
              <a:gd name="connsiteY3" fmla="*/ 5143500 h 5143500"/>
              <a:gd name="connsiteX4" fmla="*/ 0 w 7858600"/>
              <a:gd name="connsiteY4" fmla="*/ 2531170 h 5143500"/>
              <a:gd name="connsiteX5" fmla="*/ 0 w 7858600"/>
              <a:gd name="connsiteY5"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8600" h="5143500">
                <a:moveTo>
                  <a:pt x="0" y="0"/>
                </a:moveTo>
                <a:lnTo>
                  <a:pt x="7858600" y="0"/>
                </a:lnTo>
                <a:lnTo>
                  <a:pt x="4888941" y="5143500"/>
                </a:lnTo>
                <a:lnTo>
                  <a:pt x="1508259" y="5143500"/>
                </a:lnTo>
                <a:lnTo>
                  <a:pt x="0" y="253117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1"/>
          <p:cNvSpPr>
            <a:spLocks noGrp="1"/>
          </p:cNvSpPr>
          <p:nvPr>
            <p:ph type="title"/>
          </p:nvPr>
        </p:nvSpPr>
        <p:spPr>
          <a:xfrm>
            <a:off x="720000" y="1260000"/>
            <a:ext cx="5040000" cy="720000"/>
          </a:xfrm>
        </p:spPr>
        <p:txBody>
          <a:bodyPr/>
          <a:lstStyle/>
          <a:p>
            <a:r>
              <a:rPr lang="nl-NL"/>
              <a:t>Klik om de stijl te bewerken</a:t>
            </a:r>
            <a:endParaRPr lang="nl-BE"/>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6800" y="3492736"/>
            <a:ext cx="1762216" cy="930323"/>
          </a:xfrm>
          <a:prstGeom prst="rect">
            <a:avLst/>
          </a:prstGeom>
        </p:spPr>
      </p:pic>
      <p:sp>
        <p:nvSpPr>
          <p:cNvPr id="15" name="Date Placeholder 14"/>
          <p:cNvSpPr>
            <a:spLocks noGrp="1"/>
          </p:cNvSpPr>
          <p:nvPr>
            <p:ph type="dt" sz="half" idx="10"/>
          </p:nvPr>
        </p:nvSpPr>
        <p:spPr>
          <a:xfrm>
            <a:off x="720000" y="2224800"/>
            <a:ext cx="2057400" cy="273844"/>
          </a:xfrm>
        </p:spPr>
        <p:txBody>
          <a:bodyPr/>
          <a:lstStyle/>
          <a:p>
            <a:fld id="{AD73AED1-329C-4C76-B5FE-B1047D53A16F}" type="datetime1">
              <a:rPr lang="nl-BE" smtClean="0"/>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spTree>
    <p:extLst>
      <p:ext uri="{BB962C8B-B14F-4D97-AF65-F5344CB8AC3E}">
        <p14:creationId xmlns:p14="http://schemas.microsoft.com/office/powerpoint/2010/main" val="27664845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alternatief 3">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13068" b="2641"/>
          <a:stretch/>
        </p:blipFill>
        <p:spPr>
          <a:xfrm>
            <a:off x="0" y="0"/>
            <a:ext cx="9144000" cy="5143500"/>
          </a:xfrm>
          <a:prstGeom prst="rect">
            <a:avLst/>
          </a:prstGeom>
        </p:spPr>
      </p:pic>
      <p:sp>
        <p:nvSpPr>
          <p:cNvPr id="9" name="Flowchart: Merge 8"/>
          <p:cNvSpPr/>
          <p:nvPr userDrawn="1"/>
        </p:nvSpPr>
        <p:spPr>
          <a:xfrm>
            <a:off x="2777400" y="0"/>
            <a:ext cx="7082972" cy="6096000"/>
          </a:xfrm>
          <a:prstGeom prst="flowChartMerge">
            <a:avLst/>
          </a:prstGeom>
          <a:solidFill>
            <a:schemeClr val="tx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Title 1"/>
          <p:cNvSpPr>
            <a:spLocks noGrp="1"/>
          </p:cNvSpPr>
          <p:nvPr>
            <p:ph type="title"/>
          </p:nvPr>
        </p:nvSpPr>
        <p:spPr>
          <a:xfrm>
            <a:off x="720000" y="2253600"/>
            <a:ext cx="3492000" cy="720000"/>
          </a:xfrm>
        </p:spPr>
        <p:txBody>
          <a:bodyPr/>
          <a:lstStyle>
            <a:lvl1pPr>
              <a:defRPr>
                <a:solidFill>
                  <a:schemeClr val="bg2"/>
                </a:solidFill>
              </a:defRPr>
            </a:lvl1pPr>
          </a:lstStyle>
          <a:p>
            <a:r>
              <a:rPr lang="nl-NL"/>
              <a:t>Klik om de stijl te bewerken</a:t>
            </a:r>
            <a:endParaRPr lang="nl-BE"/>
          </a:p>
        </p:txBody>
      </p:sp>
      <p:sp>
        <p:nvSpPr>
          <p:cNvPr id="15" name="Date Placeholder 14"/>
          <p:cNvSpPr>
            <a:spLocks noGrp="1"/>
          </p:cNvSpPr>
          <p:nvPr>
            <p:ph type="dt" sz="half" idx="10"/>
          </p:nvPr>
        </p:nvSpPr>
        <p:spPr>
          <a:xfrm>
            <a:off x="720000" y="3240000"/>
            <a:ext cx="2057400" cy="273844"/>
          </a:xfrm>
        </p:spPr>
        <p:txBody>
          <a:bodyPr/>
          <a:lstStyle>
            <a:lvl1pPr>
              <a:defRPr>
                <a:solidFill>
                  <a:schemeClr val="tx1"/>
                </a:solidFill>
              </a:defRPr>
            </a:lvl1pPr>
          </a:lstStyle>
          <a:p>
            <a:fld id="{DBCD64F5-1E45-4747-87AD-DBE227A372FD}" type="datetime1">
              <a:rPr lang="nl-BE" smtClean="0"/>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31600" y="561600"/>
            <a:ext cx="1295467" cy="682660"/>
          </a:xfrm>
          <a:prstGeom prst="rect">
            <a:avLst/>
          </a:prstGeom>
        </p:spPr>
      </p:pic>
    </p:spTree>
    <p:extLst>
      <p:ext uri="{BB962C8B-B14F-4D97-AF65-F5344CB8AC3E}">
        <p14:creationId xmlns:p14="http://schemas.microsoft.com/office/powerpoint/2010/main" val="5296190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ver alternatief 4">
    <p:bg>
      <p:bgPr>
        <a:solidFill>
          <a:schemeClr val="bg2"/>
        </a:solidFill>
        <a:effectLst/>
      </p:bgPr>
    </p:bg>
    <p:spTree>
      <p:nvGrpSpPr>
        <p:cNvPr id="1" name=""/>
        <p:cNvGrpSpPr/>
        <p:nvPr/>
      </p:nvGrpSpPr>
      <p:grpSpPr>
        <a:xfrm>
          <a:off x="0" y="0"/>
          <a:ext cx="0" cy="0"/>
          <a:chOff x="0" y="0"/>
          <a:chExt cx="0" cy="0"/>
        </a:xfrm>
      </p:grpSpPr>
      <p:sp>
        <p:nvSpPr>
          <p:cNvPr id="13" name="Picture Placeholder 12"/>
          <p:cNvSpPr>
            <a:spLocks noGrp="1"/>
          </p:cNvSpPr>
          <p:nvPr>
            <p:ph type="pic" sz="quarter" idx="14"/>
          </p:nvPr>
        </p:nvSpPr>
        <p:spPr>
          <a:xfrm>
            <a:off x="2678275" y="0"/>
            <a:ext cx="6451450" cy="5143500"/>
          </a:xfrm>
          <a:custGeom>
            <a:avLst/>
            <a:gdLst>
              <a:gd name="connsiteX0" fmla="*/ 0 w 6451450"/>
              <a:gd name="connsiteY0" fmla="*/ 0 h 5143500"/>
              <a:gd name="connsiteX1" fmla="*/ 6451450 w 6451450"/>
              <a:gd name="connsiteY1" fmla="*/ 0 h 5143500"/>
              <a:gd name="connsiteX2" fmla="*/ 3481892 w 6451450"/>
              <a:gd name="connsiteY2" fmla="*/ 5143500 h 5143500"/>
              <a:gd name="connsiteX3" fmla="*/ 2969559 w 645145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6451450" h="5143500">
                <a:moveTo>
                  <a:pt x="0" y="0"/>
                </a:moveTo>
                <a:lnTo>
                  <a:pt x="6451450" y="0"/>
                </a:lnTo>
                <a:lnTo>
                  <a:pt x="3481892" y="5143500"/>
                </a:lnTo>
                <a:lnTo>
                  <a:pt x="2969559" y="5143500"/>
                </a:lnTo>
                <a:close/>
              </a:path>
            </a:pathLst>
          </a:custGeom>
          <a:solidFill>
            <a:schemeClr val="tx1"/>
          </a:solidFill>
        </p:spPr>
        <p:txBody>
          <a:bodyPr wrap="square" tIns="720000">
            <a:noAutofit/>
          </a:bodyPr>
          <a:lstStyle>
            <a:lvl1pPr algn="ctr">
              <a:buClr>
                <a:schemeClr val="bg2"/>
              </a:buClr>
              <a:defRPr/>
            </a:lvl1pPr>
          </a:lstStyle>
          <a:p>
            <a:r>
              <a:rPr lang="nl-NL"/>
              <a:t>Klik op het pictogram als u een afbeelding wilt toevoegen</a:t>
            </a:r>
            <a:endParaRPr lang="nl-BE"/>
          </a:p>
        </p:txBody>
      </p:sp>
      <p:sp>
        <p:nvSpPr>
          <p:cNvPr id="2" name="Title 1"/>
          <p:cNvSpPr>
            <a:spLocks noGrp="1"/>
          </p:cNvSpPr>
          <p:nvPr>
            <p:ph type="title"/>
          </p:nvPr>
        </p:nvSpPr>
        <p:spPr>
          <a:xfrm>
            <a:off x="720000" y="2253600"/>
            <a:ext cx="3240000" cy="720000"/>
          </a:xfrm>
        </p:spPr>
        <p:txBody>
          <a:bodyPr/>
          <a:lstStyle/>
          <a:p>
            <a:r>
              <a:rPr lang="nl-NL"/>
              <a:t>Klik om de stijl te bewerken</a:t>
            </a:r>
            <a:endParaRPr lang="nl-BE"/>
          </a:p>
        </p:txBody>
      </p:sp>
      <p:sp>
        <p:nvSpPr>
          <p:cNvPr id="15" name="Date Placeholder 14"/>
          <p:cNvSpPr>
            <a:spLocks noGrp="1"/>
          </p:cNvSpPr>
          <p:nvPr>
            <p:ph type="dt" sz="half" idx="10"/>
          </p:nvPr>
        </p:nvSpPr>
        <p:spPr>
          <a:xfrm>
            <a:off x="720000" y="3240000"/>
            <a:ext cx="2057400" cy="273844"/>
          </a:xfrm>
        </p:spPr>
        <p:txBody>
          <a:bodyPr/>
          <a:lstStyle>
            <a:lvl1pPr>
              <a:defRPr>
                <a:solidFill>
                  <a:schemeClr val="tx1"/>
                </a:solidFill>
              </a:defRPr>
            </a:lvl1pPr>
          </a:lstStyle>
          <a:p>
            <a:fld id="{A2558709-CB26-4BF5-B32C-B4E60F42CCA9}" type="datetime1">
              <a:rPr lang="nl-BE" smtClean="0"/>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spTree>
    <p:extLst>
      <p:ext uri="{BB962C8B-B14F-4D97-AF65-F5344CB8AC3E}">
        <p14:creationId xmlns:p14="http://schemas.microsoft.com/office/powerpoint/2010/main" val="24674311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alternatief 5">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2253600"/>
            <a:ext cx="3240000" cy="720000"/>
          </a:xfrm>
        </p:spPr>
        <p:txBody>
          <a:bodyPr/>
          <a:lstStyle/>
          <a:p>
            <a:r>
              <a:rPr lang="nl-NL"/>
              <a:t>Klik om de stijl te bewerken</a:t>
            </a:r>
            <a:endParaRPr lang="nl-BE"/>
          </a:p>
        </p:txBody>
      </p:sp>
      <p:sp>
        <p:nvSpPr>
          <p:cNvPr id="15" name="Date Placeholder 14"/>
          <p:cNvSpPr>
            <a:spLocks noGrp="1"/>
          </p:cNvSpPr>
          <p:nvPr>
            <p:ph type="dt" sz="half" idx="10"/>
          </p:nvPr>
        </p:nvSpPr>
        <p:spPr>
          <a:xfrm>
            <a:off x="720000" y="3240000"/>
            <a:ext cx="2057400" cy="273844"/>
          </a:xfrm>
        </p:spPr>
        <p:txBody>
          <a:bodyPr/>
          <a:lstStyle>
            <a:lvl1pPr>
              <a:defRPr>
                <a:solidFill>
                  <a:schemeClr val="tx1"/>
                </a:solidFill>
              </a:defRPr>
            </a:lvl1pPr>
          </a:lstStyle>
          <a:p>
            <a:fld id="{A2558709-CB26-4BF5-B32C-B4E60F42CCA9}" type="datetime1">
              <a:rPr lang="nl-BE" smtClean="0"/>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spTree>
    <p:extLst>
      <p:ext uri="{BB962C8B-B14F-4D97-AF65-F5344CB8AC3E}">
        <p14:creationId xmlns:p14="http://schemas.microsoft.com/office/powerpoint/2010/main" val="3690575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THEMA voeding">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gezonde</a:t>
            </a:r>
            <a:r>
              <a:rPr lang="en-US"/>
              <a:t> </a:t>
            </a:r>
            <a:r>
              <a:rPr lang="en-US" err="1"/>
              <a:t>voeding</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93200" y="511200"/>
            <a:ext cx="730800" cy="787016"/>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97200" y="507600"/>
            <a:ext cx="946800" cy="839722"/>
          </a:xfrm>
          <a:prstGeom prst="rect">
            <a:avLst/>
          </a:prstGeom>
        </p:spPr>
      </p:pic>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0000" y="629999"/>
            <a:ext cx="1090800" cy="644306"/>
          </a:xfrm>
          <a:prstGeom prst="rect">
            <a:avLst/>
          </a:prstGeom>
        </p:spPr>
      </p:pic>
      <p:pic>
        <p:nvPicPr>
          <p:cNvPr id="8" name="Picture 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95600" y="385200"/>
            <a:ext cx="734400" cy="1050758"/>
          </a:xfrm>
          <a:prstGeom prst="rect">
            <a:avLst/>
          </a:prstGeom>
        </p:spPr>
      </p:pic>
    </p:spTree>
    <p:extLst>
      <p:ext uri="{BB962C8B-B14F-4D97-AF65-F5344CB8AC3E}">
        <p14:creationId xmlns:p14="http://schemas.microsoft.com/office/powerpoint/2010/main" val="9249863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THEMA beweging">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beweging</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00800" y="604800"/>
            <a:ext cx="1051200" cy="949084"/>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0800" y="687600"/>
            <a:ext cx="1080000" cy="729890"/>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37200" y="450000"/>
            <a:ext cx="1069200" cy="956964"/>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905600" y="626400"/>
            <a:ext cx="506811" cy="860400"/>
          </a:xfrm>
          <a:prstGeom prst="rect">
            <a:avLst/>
          </a:prstGeom>
        </p:spPr>
      </p:pic>
    </p:spTree>
    <p:extLst>
      <p:ext uri="{BB962C8B-B14F-4D97-AF65-F5344CB8AC3E}">
        <p14:creationId xmlns:p14="http://schemas.microsoft.com/office/powerpoint/2010/main" val="15750533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ver THEMA roke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tabak</a:t>
            </a:r>
            <a:r>
              <a:rPr lang="en-US"/>
              <a:t>/</a:t>
            </a:r>
            <a:r>
              <a:rPr lang="en-US" err="1"/>
              <a:t>roken</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21600" y="392400"/>
            <a:ext cx="892800" cy="870480"/>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23600" y="406800"/>
            <a:ext cx="752400" cy="1003200"/>
          </a:xfrm>
          <a:prstGeom prst="rect">
            <a:avLst/>
          </a:prstGeom>
        </p:spPr>
      </p:pic>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491600" y="622800"/>
            <a:ext cx="921600" cy="670254"/>
          </a:xfrm>
          <a:prstGeom prst="rect">
            <a:avLst/>
          </a:prstGeom>
        </p:spPr>
      </p:pic>
      <p:pic>
        <p:nvPicPr>
          <p:cNvPr id="8" name="Picture 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30800" y="554400"/>
            <a:ext cx="932400" cy="792818"/>
          </a:xfrm>
          <a:prstGeom prst="rect">
            <a:avLst/>
          </a:prstGeom>
        </p:spPr>
      </p:pic>
    </p:spTree>
    <p:extLst>
      <p:ext uri="{BB962C8B-B14F-4D97-AF65-F5344CB8AC3E}">
        <p14:creationId xmlns:p14="http://schemas.microsoft.com/office/powerpoint/2010/main" val="1302965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alternatief 4">
    <p:spTree>
      <p:nvGrpSpPr>
        <p:cNvPr id="1" name=""/>
        <p:cNvGrpSpPr/>
        <p:nvPr/>
      </p:nvGrpSpPr>
      <p:grpSpPr>
        <a:xfrm>
          <a:off x="0" y="0"/>
          <a:ext cx="0" cy="0"/>
          <a:chOff x="0" y="0"/>
          <a:chExt cx="0" cy="0"/>
        </a:xfrm>
      </p:grpSpPr>
      <p:sp>
        <p:nvSpPr>
          <p:cNvPr id="13" name="Picture Placeholder 12"/>
          <p:cNvSpPr>
            <a:spLocks noGrp="1"/>
          </p:cNvSpPr>
          <p:nvPr>
            <p:ph type="pic" sz="quarter" idx="14"/>
          </p:nvPr>
        </p:nvSpPr>
        <p:spPr>
          <a:xfrm>
            <a:off x="2678275" y="0"/>
            <a:ext cx="6451450" cy="5143500"/>
          </a:xfrm>
          <a:custGeom>
            <a:avLst/>
            <a:gdLst>
              <a:gd name="connsiteX0" fmla="*/ 0 w 6451450"/>
              <a:gd name="connsiteY0" fmla="*/ 0 h 5143500"/>
              <a:gd name="connsiteX1" fmla="*/ 6451450 w 6451450"/>
              <a:gd name="connsiteY1" fmla="*/ 0 h 5143500"/>
              <a:gd name="connsiteX2" fmla="*/ 3481892 w 6451450"/>
              <a:gd name="connsiteY2" fmla="*/ 5143500 h 5143500"/>
              <a:gd name="connsiteX3" fmla="*/ 2969559 w 645145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6451450" h="5143500">
                <a:moveTo>
                  <a:pt x="0" y="0"/>
                </a:moveTo>
                <a:lnTo>
                  <a:pt x="6451450" y="0"/>
                </a:lnTo>
                <a:lnTo>
                  <a:pt x="3481892" y="5143500"/>
                </a:lnTo>
                <a:lnTo>
                  <a:pt x="2969559" y="5143500"/>
                </a:lnTo>
                <a:close/>
              </a:path>
            </a:pathLst>
          </a:custGeom>
          <a:solidFill>
            <a:schemeClr val="tx1"/>
          </a:solidFill>
        </p:spPr>
        <p:txBody>
          <a:bodyPr wrap="square" tIns="720000">
            <a:noAutofit/>
          </a:bodyPr>
          <a:lstStyle>
            <a:lvl1pPr algn="ctr">
              <a:buClr>
                <a:schemeClr val="bg2"/>
              </a:buClr>
              <a:defRPr/>
            </a:lvl1pPr>
          </a:lstStyle>
          <a:p>
            <a:r>
              <a:rPr lang="nl-NL"/>
              <a:t>Klik op het pictogram als u een afbeelding wilt toevoegen</a:t>
            </a:r>
            <a:endParaRPr lang="nl-BE"/>
          </a:p>
        </p:txBody>
      </p:sp>
      <p:sp>
        <p:nvSpPr>
          <p:cNvPr id="2" name="Title 1"/>
          <p:cNvSpPr>
            <a:spLocks noGrp="1"/>
          </p:cNvSpPr>
          <p:nvPr>
            <p:ph type="title"/>
          </p:nvPr>
        </p:nvSpPr>
        <p:spPr>
          <a:xfrm>
            <a:off x="720000" y="2253600"/>
            <a:ext cx="3240000" cy="720000"/>
          </a:xfrm>
        </p:spPr>
        <p:txBody>
          <a:bodyPr/>
          <a:lstStyle/>
          <a:p>
            <a:r>
              <a:rPr lang="nl-NL"/>
              <a:t>Klik om de stijl te bewerken</a:t>
            </a:r>
            <a:endParaRPr lang="nl-BE"/>
          </a:p>
        </p:txBody>
      </p:sp>
      <p:sp>
        <p:nvSpPr>
          <p:cNvPr id="15" name="Date Placeholder 14"/>
          <p:cNvSpPr>
            <a:spLocks noGrp="1"/>
          </p:cNvSpPr>
          <p:nvPr>
            <p:ph type="dt" sz="half" idx="10"/>
          </p:nvPr>
        </p:nvSpPr>
        <p:spPr>
          <a:xfrm>
            <a:off x="720000" y="3240000"/>
            <a:ext cx="2057400" cy="273844"/>
          </a:xfrm>
        </p:spPr>
        <p:txBody>
          <a:bodyPr/>
          <a:lstStyle>
            <a:lvl1pPr>
              <a:defRPr>
                <a:solidFill>
                  <a:schemeClr val="tx1"/>
                </a:solidFill>
              </a:defRPr>
            </a:lvl1pPr>
          </a:lstStyle>
          <a:p>
            <a:fld id="{A2558709-CB26-4BF5-B32C-B4E60F42CCA9}" type="datetime1">
              <a:rPr lang="nl-BE" smtClean="0"/>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spTree>
    <p:extLst>
      <p:ext uri="{BB962C8B-B14F-4D97-AF65-F5344CB8AC3E}">
        <p14:creationId xmlns:p14="http://schemas.microsoft.com/office/powerpoint/2010/main" val="30523447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ver THEMA geestelijke/mentale gezondhei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26613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geestelijke</a:t>
            </a:r>
            <a:r>
              <a:rPr lang="en-US"/>
              <a:t>/</a:t>
            </a:r>
            <a:r>
              <a:rPr lang="en-US" err="1"/>
              <a:t>mentale</a:t>
            </a:r>
            <a:r>
              <a:rPr lang="en-US"/>
              <a:t> </a:t>
            </a:r>
            <a:r>
              <a:rPr lang="en-US" err="1"/>
              <a:t>gezondheid</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0000" y="662400"/>
            <a:ext cx="757023" cy="930387"/>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53600" y="658800"/>
            <a:ext cx="728128" cy="913050"/>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169600" y="608400"/>
            <a:ext cx="1011289" cy="982395"/>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426800" y="349200"/>
            <a:ext cx="999731" cy="1225105"/>
          </a:xfrm>
          <a:prstGeom prst="rect">
            <a:avLst/>
          </a:prstGeom>
        </p:spPr>
      </p:pic>
    </p:spTree>
    <p:extLst>
      <p:ext uri="{BB962C8B-B14F-4D97-AF65-F5344CB8AC3E}">
        <p14:creationId xmlns:p14="http://schemas.microsoft.com/office/powerpoint/2010/main" val="38997859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ver THEMA gezondheid &amp; milieu">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gezondheid</a:t>
            </a:r>
            <a:r>
              <a:rPr lang="en-US"/>
              <a:t> &amp; milieu</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16400" y="507600"/>
            <a:ext cx="1011607" cy="1017322"/>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17600" y="496800"/>
            <a:ext cx="1074475" cy="1063045"/>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869600" y="471600"/>
            <a:ext cx="548668" cy="1148774"/>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20000" y="507600"/>
            <a:ext cx="1011607" cy="1005891"/>
          </a:xfrm>
          <a:prstGeom prst="rect">
            <a:avLst/>
          </a:prstGeom>
        </p:spPr>
      </p:pic>
    </p:spTree>
    <p:extLst>
      <p:ext uri="{BB962C8B-B14F-4D97-AF65-F5344CB8AC3E}">
        <p14:creationId xmlns:p14="http://schemas.microsoft.com/office/powerpoint/2010/main" val="1439048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ver ALLE THEMA'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presentatie</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11461" y="509194"/>
            <a:ext cx="899206" cy="894126"/>
          </a:xfrm>
          <a:prstGeom prst="rect">
            <a:avLst/>
          </a:prstGeom>
        </p:spPr>
      </p:pic>
      <p:pic>
        <p:nvPicPr>
          <p:cNvPr id="18" name="Picture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52837" y="551582"/>
            <a:ext cx="665514" cy="817922"/>
          </a:xfrm>
          <a:prstGeom prst="rect">
            <a:avLst/>
          </a:prstGeom>
        </p:spPr>
      </p:pic>
      <p:pic>
        <p:nvPicPr>
          <p:cNvPr id="19" name="Picture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11321" y="605275"/>
            <a:ext cx="848404" cy="721397"/>
          </a:xfrm>
          <a:prstGeom prst="rect">
            <a:avLst/>
          </a:prstGeom>
        </p:spPr>
      </p:pic>
      <p:pic>
        <p:nvPicPr>
          <p:cNvPr id="20" name="Picture 1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593602" y="658966"/>
            <a:ext cx="924607" cy="624872"/>
          </a:xfrm>
          <a:prstGeom prst="rect">
            <a:avLst/>
          </a:prstGeom>
        </p:spPr>
      </p:pic>
      <p:pic>
        <p:nvPicPr>
          <p:cNvPr id="21" name="Picture 20"/>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20000" y="684398"/>
            <a:ext cx="980490" cy="579150"/>
          </a:xfrm>
          <a:prstGeom prst="rect">
            <a:avLst/>
          </a:prstGeom>
        </p:spPr>
      </p:pic>
    </p:spTree>
    <p:extLst>
      <p:ext uri="{BB962C8B-B14F-4D97-AF65-F5344CB8AC3E}">
        <p14:creationId xmlns:p14="http://schemas.microsoft.com/office/powerpoint/2010/main" val="35802772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Foto schermbreed en sm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Content Placeholder 2"/>
          <p:cNvSpPr>
            <a:spLocks noGrp="1"/>
          </p:cNvSpPr>
          <p:nvPr>
            <p:ph sz="half" idx="1" hasCustomPrompt="1"/>
          </p:nvPr>
        </p:nvSpPr>
        <p:spPr>
          <a:xfrm>
            <a:off x="539750" y="1368000"/>
            <a:ext cx="8604250" cy="3060000"/>
          </a:xfrm>
        </p:spPr>
        <p:txBody>
          <a:bodyPr/>
          <a:lstStyle/>
          <a:p>
            <a:pPr lvl="0"/>
            <a:r>
              <a:rPr lang="en-US" err="1"/>
              <a:t>Plaats</a:t>
            </a:r>
            <a:r>
              <a:rPr lang="en-US"/>
              <a:t> </a:t>
            </a:r>
            <a:r>
              <a:rPr lang="en-US" err="1"/>
              <a:t>hier</a:t>
            </a:r>
            <a:r>
              <a:rPr lang="en-US"/>
              <a:t> </a:t>
            </a:r>
            <a:r>
              <a:rPr lang="en-US" err="1"/>
              <a:t>een</a:t>
            </a:r>
            <a:r>
              <a:rPr lang="en-US"/>
              <a:t> </a:t>
            </a:r>
            <a:r>
              <a:rPr lang="en-US" err="1"/>
              <a:t>foto</a:t>
            </a:r>
            <a:r>
              <a:rPr lang="en-US"/>
              <a:t> of </a:t>
            </a:r>
            <a:r>
              <a:rPr lang="en-US" err="1"/>
              <a:t>een</a:t>
            </a:r>
            <a:r>
              <a:rPr lang="en-US"/>
              <a:t> film – </a:t>
            </a:r>
            <a:r>
              <a:rPr lang="en-US" err="1"/>
              <a:t>klik</a:t>
            </a:r>
            <a:r>
              <a:rPr lang="en-US"/>
              <a:t> op het </a:t>
            </a:r>
            <a:r>
              <a:rPr lang="en-US" err="1"/>
              <a:t>icoontje</a:t>
            </a:r>
            <a:r>
              <a:rPr lang="en-US"/>
              <a:t> </a:t>
            </a:r>
            <a:r>
              <a:rPr lang="en-US" err="1"/>
              <a:t>hieronder</a:t>
            </a:r>
            <a:endParaRPr lang="en-US"/>
          </a:p>
        </p:txBody>
      </p:sp>
      <p:sp>
        <p:nvSpPr>
          <p:cNvPr id="8" name="Text Placeholder 7"/>
          <p:cNvSpPr>
            <a:spLocks noGrp="1"/>
          </p:cNvSpPr>
          <p:nvPr>
            <p:ph type="body" sz="quarter" idx="13"/>
          </p:nvPr>
        </p:nvSpPr>
        <p:spPr>
          <a:xfrm>
            <a:off x="539750" y="882650"/>
            <a:ext cx="8243888" cy="270000"/>
          </a:xfrm>
        </p:spPr>
        <p:txBody>
          <a:bodyPr/>
          <a:lstStyle>
            <a:lvl1pPr marL="0" indent="0">
              <a:lnSpc>
                <a:spcPct val="100000"/>
              </a:lnSpc>
              <a:buNone/>
              <a:defRPr sz="2000" b="1"/>
            </a:lvl1pPr>
          </a:lstStyle>
          <a:p>
            <a:pPr lvl="0"/>
            <a:r>
              <a:rPr lang="en-US"/>
              <a:t>Click to edit Master text styles</a:t>
            </a:r>
          </a:p>
        </p:txBody>
      </p:sp>
    </p:spTree>
    <p:extLst>
      <p:ext uri="{BB962C8B-B14F-4D97-AF65-F5344CB8AC3E}">
        <p14:creationId xmlns:p14="http://schemas.microsoft.com/office/powerpoint/2010/main" val="11834144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Inhoudstafel">
    <p:spTree>
      <p:nvGrpSpPr>
        <p:cNvPr id="1" name=""/>
        <p:cNvGrpSpPr/>
        <p:nvPr/>
      </p:nvGrpSpPr>
      <p:grpSpPr>
        <a:xfrm>
          <a:off x="0" y="0"/>
          <a:ext cx="0" cy="0"/>
          <a:chOff x="0" y="0"/>
          <a:chExt cx="0" cy="0"/>
        </a:xfrm>
      </p:grpSpPr>
      <p:sp>
        <p:nvSpPr>
          <p:cNvPr id="2" name="Title 1"/>
          <p:cNvSpPr>
            <a:spLocks noGrp="1"/>
          </p:cNvSpPr>
          <p:nvPr>
            <p:ph type="title"/>
          </p:nvPr>
        </p:nvSpPr>
        <p:spPr>
          <a:xfrm>
            <a:off x="540000" y="460800"/>
            <a:ext cx="8244000" cy="360000"/>
          </a:xfrm>
        </p:spPr>
        <p:txBody>
          <a:bodyPr/>
          <a:lstStyle>
            <a:lvl1pPr>
              <a:defRPr sz="2400">
                <a:solidFill>
                  <a:schemeClr val="bg1"/>
                </a:solidFill>
              </a:defRPr>
            </a:lvl1pPr>
          </a:lstStyle>
          <a:p>
            <a:r>
              <a:rPr lang="en-US"/>
              <a:t>Click to edit Master title style</a:t>
            </a:r>
            <a:endParaRPr lang="nl-BE"/>
          </a:p>
        </p:txBody>
      </p:sp>
      <p:sp>
        <p:nvSpPr>
          <p:cNvPr id="3" name="Date Placeholder 2"/>
          <p:cNvSpPr>
            <a:spLocks noGrp="1"/>
          </p:cNvSpPr>
          <p:nvPr>
            <p:ph type="dt" sz="half" idx="10"/>
          </p:nvPr>
        </p:nvSpPr>
        <p:spPr/>
        <p:txBody>
          <a:bodyPr/>
          <a:lstStyle/>
          <a:p>
            <a:fld id="{A6A440F9-096D-4BE8-820E-C5E10E2F52C9}" type="datetime1">
              <a:rPr lang="nl-BE" smtClean="0"/>
              <a:t>22/10/2025</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B23AB928-941E-4114-ADAE-BFAF879226BF}" type="slidenum">
              <a:rPr lang="nl-BE" smtClean="0"/>
              <a:t>‹nr.›</a:t>
            </a:fld>
            <a:endParaRPr lang="nl-BE"/>
          </a:p>
        </p:txBody>
      </p:sp>
      <p:sp>
        <p:nvSpPr>
          <p:cNvPr id="7" name="Text Placeholder 6"/>
          <p:cNvSpPr>
            <a:spLocks noGrp="1"/>
          </p:cNvSpPr>
          <p:nvPr>
            <p:ph type="body" sz="quarter" idx="13"/>
          </p:nvPr>
        </p:nvSpPr>
        <p:spPr>
          <a:xfrm>
            <a:off x="539750" y="1054799"/>
            <a:ext cx="8243888" cy="3506400"/>
          </a:xfrm>
        </p:spPr>
        <p:txBody>
          <a:bodyPr/>
          <a:lstStyle>
            <a:lvl1pPr marL="0" indent="-360000">
              <a:lnSpc>
                <a:spcPct val="100000"/>
              </a:lnSpc>
              <a:spcAft>
                <a:spcPts val="1800"/>
              </a:spcAft>
              <a:buClr>
                <a:schemeClr val="bg1"/>
              </a:buClr>
              <a:buSzPct val="112000"/>
              <a:buFont typeface="+mj-lt"/>
              <a:buAutoNum type="arabicPeriod"/>
              <a:defRPr/>
            </a:lvl1pPr>
          </a:lstStyle>
          <a:p>
            <a:pPr lvl="0"/>
            <a:r>
              <a:rPr lang="en-US"/>
              <a:t>Click to edit Master text style</a:t>
            </a:r>
          </a:p>
        </p:txBody>
      </p:sp>
    </p:spTree>
    <p:extLst>
      <p:ext uri="{BB962C8B-B14F-4D97-AF65-F5344CB8AC3E}">
        <p14:creationId xmlns:p14="http://schemas.microsoft.com/office/powerpoint/2010/main" val="12344038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05341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8" name="Text Placeholder 7"/>
          <p:cNvSpPr>
            <a:spLocks noGrp="1"/>
          </p:cNvSpPr>
          <p:nvPr>
            <p:ph type="body" sz="quarter" idx="13"/>
          </p:nvPr>
        </p:nvSpPr>
        <p:spPr>
          <a:xfrm>
            <a:off x="539750" y="882650"/>
            <a:ext cx="8243888" cy="270000"/>
          </a:xfrm>
        </p:spPr>
        <p:txBody>
          <a:bodyPr/>
          <a:lstStyle>
            <a:lvl1pPr marL="0" indent="0">
              <a:lnSpc>
                <a:spcPct val="100000"/>
              </a:lnSpc>
              <a:buNone/>
              <a:defRPr sz="2000" b="1"/>
            </a:lvl1pPr>
          </a:lstStyle>
          <a:p>
            <a:pPr lvl="0"/>
            <a:r>
              <a:rPr lang="en-US"/>
              <a:t>Click to edit Master text styles</a:t>
            </a:r>
          </a:p>
        </p:txBody>
      </p:sp>
      <p:sp>
        <p:nvSpPr>
          <p:cNvPr id="9" name="Title 8"/>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10817995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Hoofdstuk 01">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24763307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Hoofdstuk 02">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3451471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Hoofdstuk 03">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213432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alternatief 5">
    <p:spTree>
      <p:nvGrpSpPr>
        <p:cNvPr id="1" name=""/>
        <p:cNvGrpSpPr/>
        <p:nvPr/>
      </p:nvGrpSpPr>
      <p:grpSpPr>
        <a:xfrm>
          <a:off x="0" y="0"/>
          <a:ext cx="0" cy="0"/>
          <a:chOff x="0" y="0"/>
          <a:chExt cx="0" cy="0"/>
        </a:xfrm>
      </p:grpSpPr>
      <p:sp>
        <p:nvSpPr>
          <p:cNvPr id="2" name="Title 1"/>
          <p:cNvSpPr>
            <a:spLocks noGrp="1"/>
          </p:cNvSpPr>
          <p:nvPr>
            <p:ph type="title"/>
          </p:nvPr>
        </p:nvSpPr>
        <p:spPr>
          <a:xfrm>
            <a:off x="720000" y="2253600"/>
            <a:ext cx="3240000" cy="720000"/>
          </a:xfrm>
        </p:spPr>
        <p:txBody>
          <a:bodyPr/>
          <a:lstStyle/>
          <a:p>
            <a:r>
              <a:rPr lang="nl-NL"/>
              <a:t>Klik om de stijl te bewerken</a:t>
            </a:r>
            <a:endParaRPr lang="nl-BE"/>
          </a:p>
        </p:txBody>
      </p:sp>
      <p:sp>
        <p:nvSpPr>
          <p:cNvPr id="15" name="Date Placeholder 14"/>
          <p:cNvSpPr>
            <a:spLocks noGrp="1"/>
          </p:cNvSpPr>
          <p:nvPr>
            <p:ph type="dt" sz="half" idx="10"/>
          </p:nvPr>
        </p:nvSpPr>
        <p:spPr>
          <a:xfrm>
            <a:off x="720000" y="3240000"/>
            <a:ext cx="2057400" cy="273844"/>
          </a:xfrm>
        </p:spPr>
        <p:txBody>
          <a:bodyPr/>
          <a:lstStyle>
            <a:lvl1pPr>
              <a:defRPr>
                <a:solidFill>
                  <a:schemeClr val="tx1"/>
                </a:solidFill>
              </a:defRPr>
            </a:lvl1pPr>
          </a:lstStyle>
          <a:p>
            <a:fld id="{A2558709-CB26-4BF5-B32C-B4E60F42CCA9}" type="datetime1">
              <a:rPr lang="nl-BE" smtClean="0"/>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spTree>
    <p:extLst>
      <p:ext uri="{BB962C8B-B14F-4D97-AF65-F5344CB8AC3E}">
        <p14:creationId xmlns:p14="http://schemas.microsoft.com/office/powerpoint/2010/main" val="5549353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Hoofdstuk 04">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92000" y="2332800"/>
            <a:ext cx="7560000" cy="360000"/>
          </a:xfrm>
        </p:spPr>
        <p:txBody>
          <a:bodyPr/>
          <a:lstStyle>
            <a:lvl1pPr>
              <a:defRPr sz="2400">
                <a:solidFill>
                  <a:schemeClr val="bg1"/>
                </a:solidFill>
              </a:defRPr>
            </a:lvl1pPr>
          </a:lstStyle>
          <a:p>
            <a:r>
              <a:rPr lang="en-US" err="1"/>
              <a:t>Plaats</a:t>
            </a:r>
            <a:r>
              <a:rPr lang="en-US"/>
              <a:t> </a:t>
            </a:r>
            <a:r>
              <a:rPr lang="en-US" err="1"/>
              <a:t>hier</a:t>
            </a:r>
            <a:r>
              <a:rPr lang="en-US"/>
              <a:t> de </a:t>
            </a:r>
            <a:r>
              <a:rPr lang="en-US" err="1"/>
              <a:t>titel</a:t>
            </a:r>
            <a:endParaRPr lang="nl-BE"/>
          </a:p>
        </p:txBody>
      </p:sp>
      <p:sp>
        <p:nvSpPr>
          <p:cNvPr id="5" name="Text Placeholder 4"/>
          <p:cNvSpPr>
            <a:spLocks noGrp="1"/>
          </p:cNvSpPr>
          <p:nvPr>
            <p:ph type="body" sz="quarter" idx="10" hasCustomPrompt="1"/>
          </p:nvPr>
        </p:nvSpPr>
        <p:spPr>
          <a:xfrm>
            <a:off x="3676650" y="1789200"/>
            <a:ext cx="1790700" cy="468000"/>
          </a:xfrm>
        </p:spPr>
        <p:txBody>
          <a:bodyPr/>
          <a:lstStyle>
            <a:lvl1pPr marL="27450" indent="0" algn="ctr">
              <a:buNone/>
              <a:defRPr sz="3500" b="1"/>
            </a:lvl1pPr>
          </a:lstStyle>
          <a:p>
            <a:pPr lvl="0"/>
            <a:r>
              <a:rPr lang="nl-BE"/>
              <a:t>#.</a:t>
            </a:r>
          </a:p>
        </p:txBody>
      </p:sp>
      <p:sp>
        <p:nvSpPr>
          <p:cNvPr id="7" name="Text Placeholder 6"/>
          <p:cNvSpPr>
            <a:spLocks noGrp="1"/>
          </p:cNvSpPr>
          <p:nvPr>
            <p:ph type="body" sz="quarter" idx="11" hasCustomPrompt="1"/>
          </p:nvPr>
        </p:nvSpPr>
        <p:spPr>
          <a:xfrm>
            <a:off x="792163" y="2761200"/>
            <a:ext cx="7559675" cy="393700"/>
          </a:xfrm>
        </p:spPr>
        <p:txBody>
          <a:bodyPr/>
          <a:lstStyle>
            <a:lvl1pPr marL="0" indent="0" algn="ctr">
              <a:lnSpc>
                <a:spcPct val="100000"/>
              </a:lnSpc>
              <a:buNone/>
              <a:defRPr sz="2400" b="1">
                <a:solidFill>
                  <a:schemeClr val="bg2"/>
                </a:solidFill>
              </a:defRPr>
            </a:lvl1pPr>
          </a:lstStyle>
          <a:p>
            <a:pPr lvl="0"/>
            <a:r>
              <a:rPr lang="nl-BE"/>
              <a:t>van het hoofdstuk</a:t>
            </a:r>
          </a:p>
        </p:txBody>
      </p:sp>
    </p:spTree>
    <p:extLst>
      <p:ext uri="{BB962C8B-B14F-4D97-AF65-F5344CB8AC3E}">
        <p14:creationId xmlns:p14="http://schemas.microsoft.com/office/powerpoint/2010/main" val="2571284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THEMA voed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gezonde</a:t>
            </a:r>
            <a:r>
              <a:rPr lang="en-US"/>
              <a:t> </a:t>
            </a:r>
            <a:r>
              <a:rPr lang="en-US" err="1"/>
              <a:t>voeding</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93200" y="511200"/>
            <a:ext cx="730800" cy="787016"/>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97200" y="507600"/>
            <a:ext cx="946800" cy="839722"/>
          </a:xfrm>
          <a:prstGeom prst="rect">
            <a:avLst/>
          </a:prstGeom>
        </p:spPr>
      </p:pic>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0000" y="629999"/>
            <a:ext cx="1090800" cy="644306"/>
          </a:xfrm>
          <a:prstGeom prst="rect">
            <a:avLst/>
          </a:prstGeom>
        </p:spPr>
      </p:pic>
      <p:pic>
        <p:nvPicPr>
          <p:cNvPr id="8" name="Picture 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95600" y="385200"/>
            <a:ext cx="734400" cy="1050758"/>
          </a:xfrm>
          <a:prstGeom prst="rect">
            <a:avLst/>
          </a:prstGeom>
        </p:spPr>
      </p:pic>
    </p:spTree>
    <p:extLst>
      <p:ext uri="{BB962C8B-B14F-4D97-AF65-F5344CB8AC3E}">
        <p14:creationId xmlns:p14="http://schemas.microsoft.com/office/powerpoint/2010/main" val="3450502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THEMA beweg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beweging</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00800" y="604800"/>
            <a:ext cx="1051200" cy="949084"/>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0800" y="687600"/>
            <a:ext cx="1080000" cy="729890"/>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37200" y="450000"/>
            <a:ext cx="1069200" cy="956964"/>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905600" y="626400"/>
            <a:ext cx="506811" cy="860400"/>
          </a:xfrm>
          <a:prstGeom prst="rect">
            <a:avLst/>
          </a:prstGeom>
        </p:spPr>
      </p:pic>
    </p:spTree>
    <p:extLst>
      <p:ext uri="{BB962C8B-B14F-4D97-AF65-F5344CB8AC3E}">
        <p14:creationId xmlns:p14="http://schemas.microsoft.com/office/powerpoint/2010/main" val="3537761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THEMA rok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04000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tabak</a:t>
            </a:r>
            <a:r>
              <a:rPr lang="en-US"/>
              <a:t>/</a:t>
            </a:r>
            <a:r>
              <a:rPr lang="en-US" err="1"/>
              <a:t>roken</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21600" y="392400"/>
            <a:ext cx="892800" cy="870480"/>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23600" y="406800"/>
            <a:ext cx="752400" cy="1003200"/>
          </a:xfrm>
          <a:prstGeom prst="rect">
            <a:avLst/>
          </a:prstGeom>
        </p:spPr>
      </p:pic>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491600" y="622800"/>
            <a:ext cx="921600" cy="670254"/>
          </a:xfrm>
          <a:prstGeom prst="rect">
            <a:avLst/>
          </a:prstGeom>
        </p:spPr>
      </p:pic>
      <p:pic>
        <p:nvPicPr>
          <p:cNvPr id="8" name="Picture 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30800" y="554400"/>
            <a:ext cx="932400" cy="792818"/>
          </a:xfrm>
          <a:prstGeom prst="rect">
            <a:avLst/>
          </a:prstGeom>
        </p:spPr>
      </p:pic>
    </p:spTree>
    <p:extLst>
      <p:ext uri="{BB962C8B-B14F-4D97-AF65-F5344CB8AC3E}">
        <p14:creationId xmlns:p14="http://schemas.microsoft.com/office/powerpoint/2010/main" val="8725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THEMA geestelijke/mentale gezondhei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0000" y="2160000"/>
            <a:ext cx="5266130" cy="1080000"/>
          </a:xfrm>
        </p:spPr>
        <p:txBody>
          <a:bodyPr/>
          <a:lstStyle>
            <a:lvl1pPr>
              <a:defRPr baseline="0"/>
            </a:lvl1pPr>
          </a:lstStyle>
          <a:p>
            <a:r>
              <a:rPr lang="en-US" err="1"/>
              <a:t>Hier</a:t>
            </a:r>
            <a:r>
              <a:rPr lang="en-US"/>
              <a:t> </a:t>
            </a:r>
            <a:r>
              <a:rPr lang="en-US" err="1"/>
              <a:t>komt</a:t>
            </a:r>
            <a:r>
              <a:rPr lang="en-US"/>
              <a:t> de </a:t>
            </a:r>
            <a:r>
              <a:rPr lang="en-US" err="1"/>
              <a:t>titel</a:t>
            </a:r>
            <a:r>
              <a:rPr lang="en-US"/>
              <a:t> van de </a:t>
            </a:r>
            <a:r>
              <a:rPr lang="en-US" err="1"/>
              <a:t>themapresentatie</a:t>
            </a:r>
            <a:r>
              <a:rPr lang="en-US"/>
              <a:t> </a:t>
            </a:r>
            <a:r>
              <a:rPr lang="en-US" err="1"/>
              <a:t>rond</a:t>
            </a:r>
            <a:r>
              <a:rPr lang="en-US"/>
              <a:t> </a:t>
            </a:r>
            <a:r>
              <a:rPr lang="en-US" err="1"/>
              <a:t>geestelijke</a:t>
            </a:r>
            <a:r>
              <a:rPr lang="en-US"/>
              <a:t>/</a:t>
            </a:r>
            <a:r>
              <a:rPr lang="en-US" err="1"/>
              <a:t>mentale</a:t>
            </a:r>
            <a:r>
              <a:rPr lang="en-US"/>
              <a:t> </a:t>
            </a:r>
            <a:r>
              <a:rPr lang="en-US" err="1"/>
              <a:t>gezondheid</a:t>
            </a:r>
            <a:endParaRPr lang="nl-BE"/>
          </a:p>
        </p:txBody>
      </p:sp>
      <p:sp>
        <p:nvSpPr>
          <p:cNvPr id="15" name="Date Placeholder 14"/>
          <p:cNvSpPr>
            <a:spLocks noGrp="1"/>
          </p:cNvSpPr>
          <p:nvPr>
            <p:ph type="dt" sz="half" idx="10"/>
          </p:nvPr>
        </p:nvSpPr>
        <p:spPr>
          <a:xfrm>
            <a:off x="720000" y="3600000"/>
            <a:ext cx="2057400" cy="273844"/>
          </a:xfrm>
        </p:spPr>
        <p:txBody>
          <a:bodyPr/>
          <a:lstStyle>
            <a:lvl1pPr>
              <a:defRPr>
                <a:solidFill>
                  <a:schemeClr val="bg2"/>
                </a:solidFill>
              </a:defRPr>
            </a:lvl1pPr>
          </a:lstStyle>
          <a:p>
            <a:fld id="{A2558709-CB26-4BF5-B32C-B4E60F42CCA9}" type="datetime1">
              <a:rPr lang="nl-BE" smtClean="0"/>
              <a:pPr/>
              <a:t>22/10/2025</a:t>
            </a:fld>
            <a:endParaRPr lang="nl-BE"/>
          </a:p>
        </p:txBody>
      </p:sp>
      <p:sp>
        <p:nvSpPr>
          <p:cNvPr id="16" name="Footer Placeholder 15"/>
          <p:cNvSpPr>
            <a:spLocks noGrp="1"/>
          </p:cNvSpPr>
          <p:nvPr>
            <p:ph type="ftr" sz="quarter" idx="11"/>
          </p:nvPr>
        </p:nvSpPr>
        <p:spPr/>
        <p:txBody>
          <a:bodyPr/>
          <a:lstStyle/>
          <a:p>
            <a:endParaRPr lang="nl-BE"/>
          </a:p>
        </p:txBody>
      </p:sp>
      <p:sp>
        <p:nvSpPr>
          <p:cNvPr id="17" name="Slide Number Placeholder 16"/>
          <p:cNvSpPr>
            <a:spLocks noGrp="1"/>
          </p:cNvSpPr>
          <p:nvPr>
            <p:ph type="sldNum" sz="quarter" idx="12"/>
          </p:nvPr>
        </p:nvSpPr>
        <p:spPr/>
        <p:txBody>
          <a:bodyPr/>
          <a:lstStyle/>
          <a:p>
            <a:fld id="{B23AB928-941E-4114-ADAE-BFAF879226BF}" type="slidenum">
              <a:rPr lang="nl-BE" smtClean="0"/>
              <a:t>‹nr.›</a:t>
            </a:fld>
            <a:endParaRPr lang="nl-BE"/>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15200" y="3898800"/>
            <a:ext cx="1295467" cy="68266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0000" y="662400"/>
            <a:ext cx="757023" cy="930387"/>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53600" y="658800"/>
            <a:ext cx="728128" cy="913050"/>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169600" y="608400"/>
            <a:ext cx="1011289" cy="982395"/>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426800" y="349200"/>
            <a:ext cx="999731" cy="1225105"/>
          </a:xfrm>
          <a:prstGeom prst="rect">
            <a:avLst/>
          </a:prstGeom>
        </p:spPr>
      </p:pic>
    </p:spTree>
    <p:extLst>
      <p:ext uri="{BB962C8B-B14F-4D97-AF65-F5344CB8AC3E}">
        <p14:creationId xmlns:p14="http://schemas.microsoft.com/office/powerpoint/2010/main" val="3124055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26.png"/><Relationship Id="rId5" Type="http://schemas.openxmlformats.org/officeDocument/2006/relationships/theme" Target="../theme/theme2.xml"/><Relationship Id="rId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image" Target="../media/image26.png"/><Relationship Id="rId4" Type="http://schemas.openxmlformats.org/officeDocument/2006/relationships/slideLayout" Target="../slideLayouts/slideLayout23.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5.xml"/><Relationship Id="rId4" Type="http://schemas.openxmlformats.org/officeDocument/2006/relationships/slideLayout" Target="../slideLayouts/slideLayout3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6" Type="http://schemas.openxmlformats.org/officeDocument/2006/relationships/theme" Target="../theme/theme6.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image" Target="../media/image26.png"/><Relationship Id="rId5" Type="http://schemas.openxmlformats.org/officeDocument/2006/relationships/theme" Target="../theme/theme7.xml"/><Relationship Id="rId4"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0001" y="1727201"/>
            <a:ext cx="7704000" cy="2918936"/>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err="1"/>
              <a:t>Ondertitel</a:t>
            </a:r>
            <a:r>
              <a:rPr lang="en-US"/>
              <a:t> </a:t>
            </a:r>
            <a:r>
              <a:rPr lang="en-US" err="1"/>
              <a:t>bij</a:t>
            </a:r>
            <a:r>
              <a:rPr lang="en-US"/>
              <a:t> </a:t>
            </a:r>
            <a:r>
              <a:rPr lang="en-US" err="1"/>
              <a:t>tekst</a:t>
            </a:r>
            <a:endParaRPr lang="en-US"/>
          </a:p>
          <a:p>
            <a:pPr lvl="5"/>
            <a:r>
              <a:rPr lang="en-US" err="1"/>
              <a:t>Normale</a:t>
            </a:r>
            <a:r>
              <a:rPr lang="en-US"/>
              <a:t> </a:t>
            </a:r>
            <a:r>
              <a:rPr lang="en-US" err="1"/>
              <a:t>broodtekst</a:t>
            </a:r>
            <a:endParaRPr lang="en-US"/>
          </a:p>
          <a:p>
            <a:pPr lvl="6"/>
            <a:r>
              <a:rPr lang="en-US" err="1"/>
              <a:t>Kleinere</a:t>
            </a:r>
            <a:r>
              <a:rPr lang="en-US"/>
              <a:t> </a:t>
            </a:r>
            <a:r>
              <a:rPr lang="en-US" err="1"/>
              <a:t>titel</a:t>
            </a:r>
            <a:endParaRPr lang="en-US"/>
          </a:p>
          <a:p>
            <a:pPr lvl="7"/>
            <a:r>
              <a:rPr lang="en-US" err="1"/>
              <a:t>Kleinere</a:t>
            </a:r>
            <a:r>
              <a:rPr lang="en-US"/>
              <a:t> </a:t>
            </a:r>
            <a:r>
              <a:rPr lang="en-US" err="1"/>
              <a:t>tekst</a:t>
            </a:r>
            <a:endParaRPr lang="en-US"/>
          </a:p>
          <a:p>
            <a:pPr lvl="8"/>
            <a:r>
              <a:rPr lang="en-US"/>
              <a:t>Bullet </a:t>
            </a:r>
            <a:r>
              <a:rPr lang="en-US" err="1"/>
              <a:t>kleiner</a:t>
            </a:r>
            <a:endParaRPr lang="nl-BE"/>
          </a:p>
        </p:txBody>
      </p:sp>
      <p:sp>
        <p:nvSpPr>
          <p:cNvPr id="2" name="Title Placeholder 1"/>
          <p:cNvSpPr>
            <a:spLocks noGrp="1"/>
          </p:cNvSpPr>
          <p:nvPr>
            <p:ph type="title"/>
          </p:nvPr>
        </p:nvSpPr>
        <p:spPr>
          <a:xfrm>
            <a:off x="720000" y="1260000"/>
            <a:ext cx="7704000" cy="1440000"/>
          </a:xfrm>
          <a:prstGeom prst="rect">
            <a:avLst/>
          </a:prstGeom>
        </p:spPr>
        <p:txBody>
          <a:bodyPr vert="horz" lIns="0" tIns="0" rIns="0" bIns="0" rtlCol="0" anchor="t" anchorCtr="0">
            <a:noAutofit/>
          </a:bodyPr>
          <a:lstStyle/>
          <a:p>
            <a:r>
              <a:rPr lang="nl-NL"/>
              <a:t>Klik om de stijl te bewerken</a:t>
            </a:r>
            <a:endParaRPr lang="nl-BE"/>
          </a:p>
        </p:txBody>
      </p:sp>
      <p:sp>
        <p:nvSpPr>
          <p:cNvPr id="4" name="Date Placeholder 3"/>
          <p:cNvSpPr>
            <a:spLocks noGrp="1"/>
          </p:cNvSpPr>
          <p:nvPr>
            <p:ph type="dt" sz="half" idx="2"/>
          </p:nvPr>
        </p:nvSpPr>
        <p:spPr>
          <a:xfrm>
            <a:off x="720000" y="2880000"/>
            <a:ext cx="2057400" cy="273844"/>
          </a:xfrm>
          <a:prstGeom prst="rect">
            <a:avLst/>
          </a:prstGeom>
        </p:spPr>
        <p:txBody>
          <a:bodyPr vert="horz" lIns="0" tIns="0" rIns="0" bIns="0" rtlCol="0" anchor="ctr"/>
          <a:lstStyle>
            <a:lvl1pPr algn="l">
              <a:defRPr sz="1600" b="1">
                <a:solidFill>
                  <a:schemeClr val="bg2"/>
                </a:solidFill>
              </a:defRPr>
            </a:lvl1pPr>
          </a:lstStyle>
          <a:p>
            <a:fld id="{64935C11-25DD-4138-86C4-F9897470930B}" type="datetime1">
              <a:rPr lang="nl-BE" smtClean="0"/>
              <a:t>22/10/2025</a:t>
            </a:fld>
            <a:endParaRPr lang="nl-BE"/>
          </a:p>
        </p:txBody>
      </p:sp>
      <p:sp>
        <p:nvSpPr>
          <p:cNvPr id="5" name="Footer Placeholder 4"/>
          <p:cNvSpPr>
            <a:spLocks noGrp="1"/>
          </p:cNvSpPr>
          <p:nvPr>
            <p:ph type="ftr" sz="quarter" idx="3"/>
          </p:nvPr>
        </p:nvSpPr>
        <p:spPr>
          <a:xfrm>
            <a:off x="2597400" y="4646137"/>
            <a:ext cx="3086100" cy="273844"/>
          </a:xfrm>
          <a:prstGeom prst="rect">
            <a:avLst/>
          </a:prstGeom>
        </p:spPr>
        <p:txBody>
          <a:bodyPr vert="horz" lIns="0" tIns="0" rIns="0" bIns="0" rtlCol="0" anchor="ctr"/>
          <a:lstStyle>
            <a:lvl1pPr algn="ctr">
              <a:defRPr sz="9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5683500" y="4646137"/>
            <a:ext cx="2057400" cy="273844"/>
          </a:xfrm>
          <a:prstGeom prst="rect">
            <a:avLst/>
          </a:prstGeom>
        </p:spPr>
        <p:txBody>
          <a:bodyPr vert="horz" lIns="0" tIns="0" rIns="0" bIns="0" rtlCol="0" anchor="ctr"/>
          <a:lstStyle>
            <a:lvl1pPr algn="r">
              <a:defRPr sz="900">
                <a:solidFill>
                  <a:schemeClr val="tx1">
                    <a:tint val="75000"/>
                  </a:schemeClr>
                </a:solidFill>
              </a:defRPr>
            </a:lvl1pPr>
          </a:lstStyle>
          <a:p>
            <a:fld id="{B23AB928-941E-4114-ADAE-BFAF879226BF}" type="slidenum">
              <a:rPr lang="nl-BE" smtClean="0"/>
              <a:t>‹nr.›</a:t>
            </a:fld>
            <a:endParaRPr lang="nl-BE"/>
          </a:p>
        </p:txBody>
      </p:sp>
    </p:spTree>
    <p:extLst>
      <p:ext uri="{BB962C8B-B14F-4D97-AF65-F5344CB8AC3E}">
        <p14:creationId xmlns:p14="http://schemas.microsoft.com/office/powerpoint/2010/main" val="2377794863"/>
      </p:ext>
    </p:extLst>
  </p:cSld>
  <p:clrMap bg1="lt1" tx1="dk1" bg2="lt2" tx2="dk2" accent1="accent1" accent2="accent2" accent3="accent3" accent4="accent4" accent5="accent5" accent6="accent6" hlink="hlink" folHlink="folHlink"/>
  <p:sldLayoutIdLst>
    <p:sldLayoutId id="2147483663" r:id="rId1"/>
    <p:sldLayoutId id="2147483670" r:id="rId2"/>
    <p:sldLayoutId id="2147483671" r:id="rId3"/>
    <p:sldLayoutId id="2147483672" r:id="rId4"/>
    <p:sldLayoutId id="2147483683" r:id="rId5"/>
    <p:sldLayoutId id="2147483684" r:id="rId6"/>
    <p:sldLayoutId id="2147483685" r:id="rId7"/>
    <p:sldLayoutId id="2147483686" r:id="rId8"/>
    <p:sldLayoutId id="2147483687" r:id="rId9"/>
    <p:sldLayoutId id="2147483688" r:id="rId10"/>
    <p:sldLayoutId id="2147483689" r:id="rId11"/>
    <p:sldLayoutId id="2147483703" r:id="rId12"/>
    <p:sldLayoutId id="2147483706" r:id="rId13"/>
  </p:sldLayoutIdLst>
  <p:hf sldNum="0" hdr="0" ftr="0"/>
  <p:txStyles>
    <p:titleStyle>
      <a:lvl1pPr algn="l" defTabSz="685800" rtl="0" eaLnBrk="1" latinLnBrk="0" hangingPunct="1">
        <a:lnSpc>
          <a:spcPct val="100000"/>
        </a:lnSpc>
        <a:spcBef>
          <a:spcPct val="0"/>
        </a:spcBef>
        <a:buNone/>
        <a:defRPr sz="2600" b="1" kern="1200">
          <a:solidFill>
            <a:schemeClr val="bg1"/>
          </a:solidFill>
          <a:latin typeface="+mj-lt"/>
          <a:ea typeface="+mj-ea"/>
          <a:cs typeface="+mj-cs"/>
        </a:defRPr>
      </a:lvl1pPr>
    </p:titleStyle>
    <p:bodyStyle>
      <a:lvl1pPr marL="17145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460800"/>
            <a:ext cx="8244000" cy="270000"/>
          </a:xfrm>
          <a:prstGeom prst="rect">
            <a:avLst/>
          </a:prstGeom>
        </p:spPr>
        <p:txBody>
          <a:bodyPr vert="horz" lIns="0" tIns="0" rIns="0" bIns="0" rtlCol="0" anchor="t" anchorCtr="0">
            <a:noAutofit/>
          </a:bodyPr>
          <a:lstStyle/>
          <a:p>
            <a:r>
              <a:rPr lang="en-US"/>
              <a:t>Click to edit Master title style</a:t>
            </a:r>
            <a:endParaRPr lang="nl-BE"/>
          </a:p>
        </p:txBody>
      </p:sp>
      <p:sp>
        <p:nvSpPr>
          <p:cNvPr id="3" name="Text Placeholder 2"/>
          <p:cNvSpPr>
            <a:spLocks noGrp="1"/>
          </p:cNvSpPr>
          <p:nvPr>
            <p:ph type="body" idx="1"/>
          </p:nvPr>
        </p:nvSpPr>
        <p:spPr>
          <a:xfrm>
            <a:off x="540000" y="1623600"/>
            <a:ext cx="8244000" cy="2880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err="1"/>
              <a:t>Ondertitel</a:t>
            </a:r>
            <a:r>
              <a:rPr lang="en-US"/>
              <a:t> </a:t>
            </a:r>
            <a:r>
              <a:rPr lang="en-US" err="1"/>
              <a:t>bij</a:t>
            </a:r>
            <a:r>
              <a:rPr lang="en-US"/>
              <a:t> </a:t>
            </a:r>
            <a:r>
              <a:rPr lang="en-US" err="1"/>
              <a:t>tekst</a:t>
            </a:r>
            <a:endParaRPr lang="en-US"/>
          </a:p>
          <a:p>
            <a:pPr lvl="5"/>
            <a:r>
              <a:rPr lang="en-US" err="1"/>
              <a:t>Normale</a:t>
            </a:r>
            <a:r>
              <a:rPr lang="en-US"/>
              <a:t> </a:t>
            </a:r>
            <a:r>
              <a:rPr lang="en-US" err="1"/>
              <a:t>broodtekst</a:t>
            </a:r>
            <a:endParaRPr lang="en-US"/>
          </a:p>
          <a:p>
            <a:pPr lvl="6"/>
            <a:r>
              <a:rPr lang="en-US" err="1"/>
              <a:t>Kleinere</a:t>
            </a:r>
            <a:r>
              <a:rPr lang="en-US"/>
              <a:t> </a:t>
            </a:r>
            <a:r>
              <a:rPr lang="en-US" err="1"/>
              <a:t>titel</a:t>
            </a:r>
            <a:endParaRPr lang="en-US"/>
          </a:p>
          <a:p>
            <a:pPr lvl="7"/>
            <a:r>
              <a:rPr lang="en-US" err="1"/>
              <a:t>Kleinere</a:t>
            </a:r>
            <a:r>
              <a:rPr lang="en-US"/>
              <a:t> </a:t>
            </a:r>
            <a:r>
              <a:rPr lang="en-US" err="1"/>
              <a:t>tekst</a:t>
            </a:r>
            <a:endParaRPr lang="en-US"/>
          </a:p>
          <a:p>
            <a:pPr lvl="8"/>
            <a:r>
              <a:rPr lang="en-US"/>
              <a:t>Bullet </a:t>
            </a:r>
            <a:r>
              <a:rPr lang="en-US" err="1"/>
              <a:t>kleiner</a:t>
            </a:r>
            <a:endParaRPr lang="nl-BE"/>
          </a:p>
        </p:txBody>
      </p:sp>
      <p:sp>
        <p:nvSpPr>
          <p:cNvPr id="4" name="Date Placeholder 3"/>
          <p:cNvSpPr>
            <a:spLocks noGrp="1"/>
          </p:cNvSpPr>
          <p:nvPr>
            <p:ph type="dt" sz="half" idx="2"/>
          </p:nvPr>
        </p:nvSpPr>
        <p:spPr>
          <a:xfrm>
            <a:off x="540000" y="4646137"/>
            <a:ext cx="2057400" cy="273844"/>
          </a:xfrm>
          <a:prstGeom prst="rect">
            <a:avLst/>
          </a:prstGeom>
        </p:spPr>
        <p:txBody>
          <a:bodyPr vert="horz" lIns="0" tIns="0" rIns="0" bIns="0" rtlCol="0" anchor="ctr"/>
          <a:lstStyle>
            <a:lvl1pPr algn="l">
              <a:defRPr sz="900">
                <a:solidFill>
                  <a:schemeClr val="tx1">
                    <a:tint val="75000"/>
                  </a:schemeClr>
                </a:solidFill>
              </a:defRPr>
            </a:lvl1pPr>
          </a:lstStyle>
          <a:p>
            <a:fld id="{84D977F7-57F9-4D81-8DB5-6E971231B763}" type="datetime1">
              <a:rPr lang="nl-BE" smtClean="0"/>
              <a:t>22/10/2025</a:t>
            </a:fld>
            <a:endParaRPr lang="nl-BE"/>
          </a:p>
        </p:txBody>
      </p:sp>
      <p:sp>
        <p:nvSpPr>
          <p:cNvPr id="5" name="Footer Placeholder 4"/>
          <p:cNvSpPr>
            <a:spLocks noGrp="1"/>
          </p:cNvSpPr>
          <p:nvPr>
            <p:ph type="ftr" sz="quarter" idx="3"/>
          </p:nvPr>
        </p:nvSpPr>
        <p:spPr>
          <a:xfrm>
            <a:off x="2597400" y="4646137"/>
            <a:ext cx="3086100" cy="273844"/>
          </a:xfrm>
          <a:prstGeom prst="rect">
            <a:avLst/>
          </a:prstGeom>
        </p:spPr>
        <p:txBody>
          <a:bodyPr vert="horz" lIns="0" tIns="0" rIns="0" bIns="0" rtlCol="0" anchor="ctr"/>
          <a:lstStyle>
            <a:lvl1pPr algn="ctr">
              <a:defRPr sz="9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5683500" y="4646137"/>
            <a:ext cx="2057400" cy="273844"/>
          </a:xfrm>
          <a:prstGeom prst="rect">
            <a:avLst/>
          </a:prstGeom>
        </p:spPr>
        <p:txBody>
          <a:bodyPr vert="horz" lIns="0" tIns="0" rIns="0" bIns="0" rtlCol="0" anchor="ctr"/>
          <a:lstStyle>
            <a:lvl1pPr algn="r">
              <a:defRPr sz="900">
                <a:solidFill>
                  <a:schemeClr val="tx1">
                    <a:tint val="75000"/>
                  </a:schemeClr>
                </a:solidFill>
              </a:defRPr>
            </a:lvl1pPr>
          </a:lstStyle>
          <a:p>
            <a:fld id="{B23AB928-941E-4114-ADAE-BFAF879226BF}" type="slidenum">
              <a:rPr lang="nl-BE" smtClean="0"/>
              <a:t>‹nr.›</a:t>
            </a:fld>
            <a:endParaRPr lang="nl-BE"/>
          </a:p>
        </p:txBody>
      </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046000" y="4611600"/>
            <a:ext cx="876345" cy="342918"/>
          </a:xfrm>
          <a:prstGeom prst="rect">
            <a:avLst/>
          </a:prstGeom>
        </p:spPr>
      </p:pic>
    </p:spTree>
    <p:extLst>
      <p:ext uri="{BB962C8B-B14F-4D97-AF65-F5344CB8AC3E}">
        <p14:creationId xmlns:p14="http://schemas.microsoft.com/office/powerpoint/2010/main" val="319461987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hf sldNum="0" hdr="0" ftr="0"/>
  <p:txStyles>
    <p:titleStyle>
      <a:lvl1pPr algn="ctr" defTabSz="685800" rtl="0" eaLnBrk="1" latinLnBrk="0" hangingPunct="1">
        <a:lnSpc>
          <a:spcPct val="100000"/>
        </a:lnSpc>
        <a:spcBef>
          <a:spcPct val="0"/>
        </a:spcBef>
        <a:buNone/>
        <a:defRPr sz="2200" b="1" kern="1200">
          <a:solidFill>
            <a:schemeClr val="tx1"/>
          </a:solidFill>
          <a:latin typeface="+mj-lt"/>
          <a:ea typeface="+mj-ea"/>
          <a:cs typeface="+mj-cs"/>
        </a:defRPr>
      </a:lvl1pPr>
    </p:titleStyle>
    <p:bodyStyle>
      <a:lvl1pPr marL="17145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0001" y="1548000"/>
            <a:ext cx="3600000" cy="288000"/>
          </a:xfrm>
          <a:prstGeom prst="rect">
            <a:avLst/>
          </a:prstGeom>
        </p:spPr>
        <p:txBody>
          <a:bodyPr vert="horz" lIns="0" tIns="0" rIns="0" bIns="0" rtlCol="0">
            <a:noAutofit/>
          </a:bodyPr>
          <a:lstStyle/>
          <a:p>
            <a:pPr lvl="0"/>
            <a:endParaRPr lang="en-US"/>
          </a:p>
        </p:txBody>
      </p:sp>
      <p:sp>
        <p:nvSpPr>
          <p:cNvPr id="2" name="Title Placeholder 1"/>
          <p:cNvSpPr>
            <a:spLocks noGrp="1"/>
          </p:cNvSpPr>
          <p:nvPr>
            <p:ph type="title"/>
          </p:nvPr>
        </p:nvSpPr>
        <p:spPr>
          <a:xfrm>
            <a:off x="720000" y="720000"/>
            <a:ext cx="7704000" cy="630000"/>
          </a:xfrm>
          <a:prstGeom prst="rect">
            <a:avLst/>
          </a:prstGeom>
        </p:spPr>
        <p:txBody>
          <a:bodyPr vert="horz" lIns="0" tIns="0" rIns="0" bIns="0" rtlCol="0" anchor="t" anchorCtr="0">
            <a:noAutofit/>
          </a:bodyPr>
          <a:lstStyle/>
          <a:p>
            <a:r>
              <a:rPr lang="en-US"/>
              <a:t>Click to edit Master title style</a:t>
            </a:r>
            <a:endParaRPr lang="nl-BE"/>
          </a:p>
        </p:txBody>
      </p:sp>
      <p:sp>
        <p:nvSpPr>
          <p:cNvPr id="4" name="Date Placeholder 3"/>
          <p:cNvSpPr>
            <a:spLocks noGrp="1"/>
          </p:cNvSpPr>
          <p:nvPr>
            <p:ph type="dt" sz="half" idx="2"/>
          </p:nvPr>
        </p:nvSpPr>
        <p:spPr>
          <a:xfrm>
            <a:off x="720000" y="4646137"/>
            <a:ext cx="1877400" cy="273844"/>
          </a:xfrm>
          <a:prstGeom prst="rect">
            <a:avLst/>
          </a:prstGeom>
        </p:spPr>
        <p:txBody>
          <a:bodyPr vert="horz" lIns="0" tIns="0" rIns="0" bIns="0" rtlCol="0" anchor="ctr"/>
          <a:lstStyle>
            <a:lvl1pPr algn="l">
              <a:defRPr sz="1600" b="1">
                <a:solidFill>
                  <a:schemeClr val="bg2"/>
                </a:solidFill>
              </a:defRPr>
            </a:lvl1pPr>
          </a:lstStyle>
          <a:p>
            <a:fld id="{11139170-2BC5-4A6D-A90C-AB6447B9E0EB}" type="datetime1">
              <a:rPr lang="nl-BE" smtClean="0"/>
              <a:t>22/10/2025</a:t>
            </a:fld>
            <a:endParaRPr lang="nl-BE"/>
          </a:p>
        </p:txBody>
      </p:sp>
      <p:sp>
        <p:nvSpPr>
          <p:cNvPr id="5" name="Footer Placeholder 4"/>
          <p:cNvSpPr>
            <a:spLocks noGrp="1"/>
          </p:cNvSpPr>
          <p:nvPr>
            <p:ph type="ftr" sz="quarter" idx="3"/>
          </p:nvPr>
        </p:nvSpPr>
        <p:spPr>
          <a:xfrm>
            <a:off x="2597400" y="4646137"/>
            <a:ext cx="3086100" cy="273844"/>
          </a:xfrm>
          <a:prstGeom prst="rect">
            <a:avLst/>
          </a:prstGeom>
        </p:spPr>
        <p:txBody>
          <a:bodyPr vert="horz" lIns="0" tIns="0" rIns="0" bIns="0" rtlCol="0" anchor="ctr"/>
          <a:lstStyle>
            <a:lvl1pPr algn="ctr">
              <a:defRPr sz="9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5683500" y="4646137"/>
            <a:ext cx="2057400" cy="273844"/>
          </a:xfrm>
          <a:prstGeom prst="rect">
            <a:avLst/>
          </a:prstGeom>
        </p:spPr>
        <p:txBody>
          <a:bodyPr vert="horz" lIns="0" tIns="0" rIns="0" bIns="0" rtlCol="0" anchor="ctr"/>
          <a:lstStyle>
            <a:lvl1pPr algn="r">
              <a:defRPr sz="900">
                <a:solidFill>
                  <a:schemeClr val="tx1">
                    <a:tint val="75000"/>
                  </a:schemeClr>
                </a:solidFill>
              </a:defRPr>
            </a:lvl1pPr>
          </a:lstStyle>
          <a:p>
            <a:fld id="{B23AB928-941E-4114-ADAE-BFAF879226BF}" type="slidenum">
              <a:rPr lang="nl-BE" smtClean="0"/>
              <a:t>‹nr.›</a:t>
            </a:fld>
            <a:endParaRPr lang="nl-BE"/>
          </a:p>
        </p:txBody>
      </p:sp>
    </p:spTree>
    <p:extLst>
      <p:ext uri="{BB962C8B-B14F-4D97-AF65-F5344CB8AC3E}">
        <p14:creationId xmlns:p14="http://schemas.microsoft.com/office/powerpoint/2010/main" val="1268381505"/>
      </p:ext>
    </p:extLst>
  </p:cSld>
  <p:clrMap bg1="lt1" tx1="dk1" bg2="lt2" tx2="dk2" accent1="accent1" accent2="accent2" accent3="accent3" accent4="accent4" accent5="accent5" accent6="accent6" hlink="hlink" folHlink="folHlink"/>
  <p:sldLayoutIdLst>
    <p:sldLayoutId id="2147483681" r:id="rId1"/>
    <p:sldLayoutId id="2147483682" r:id="rId2"/>
  </p:sldLayoutIdLst>
  <p:hf sldNum="0" hdr="0" ftr="0"/>
  <p:txStyles>
    <p:titleStyle>
      <a:lvl1pPr algn="l" defTabSz="685800" rtl="0" eaLnBrk="1" latinLnBrk="0" hangingPunct="1">
        <a:lnSpc>
          <a:spcPct val="100000"/>
        </a:lnSpc>
        <a:spcBef>
          <a:spcPct val="0"/>
        </a:spcBef>
        <a:buNone/>
        <a:defRPr sz="4000" b="1" kern="1200">
          <a:solidFill>
            <a:schemeClr val="bg1"/>
          </a:solidFill>
          <a:latin typeface="+mj-lt"/>
          <a:ea typeface="+mj-ea"/>
          <a:cs typeface="+mj-cs"/>
        </a:defRPr>
      </a:lvl1pPr>
    </p:titleStyle>
    <p:bodyStyle>
      <a:lvl1pPr marL="0" indent="0" algn="l" defTabSz="685800" rtl="0" eaLnBrk="1" latinLnBrk="0" hangingPunct="1">
        <a:lnSpc>
          <a:spcPct val="100000"/>
        </a:lnSpc>
        <a:spcBef>
          <a:spcPts val="0"/>
        </a:spcBef>
        <a:buClr>
          <a:schemeClr val="tx1"/>
        </a:buClr>
        <a:buFont typeface="Lucida Sans Unicode" panose="020B0602030504020204" pitchFamily="34" charset="0"/>
        <a:buNone/>
        <a:defRPr sz="1800" b="1" kern="1200">
          <a:solidFill>
            <a:schemeClr val="bg2"/>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460800"/>
            <a:ext cx="8244000" cy="270000"/>
          </a:xfrm>
          <a:prstGeom prst="rect">
            <a:avLst/>
          </a:prstGeom>
        </p:spPr>
        <p:txBody>
          <a:bodyPr vert="horz" lIns="0" tIns="0" rIns="0" bIns="0" rtlCol="0" anchor="t" anchorCtr="0">
            <a:noAutofit/>
          </a:bodyPr>
          <a:lstStyle/>
          <a:p>
            <a:r>
              <a:rPr lang="en-US"/>
              <a:t>Click to edit Master title style</a:t>
            </a:r>
            <a:endParaRPr lang="nl-BE"/>
          </a:p>
        </p:txBody>
      </p:sp>
      <p:sp>
        <p:nvSpPr>
          <p:cNvPr id="3" name="Text Placeholder 2"/>
          <p:cNvSpPr>
            <a:spLocks noGrp="1"/>
          </p:cNvSpPr>
          <p:nvPr>
            <p:ph type="body" idx="1"/>
          </p:nvPr>
        </p:nvSpPr>
        <p:spPr>
          <a:xfrm>
            <a:off x="540000" y="1623600"/>
            <a:ext cx="8244000" cy="2880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err="1"/>
              <a:t>Ondertitel</a:t>
            </a:r>
            <a:r>
              <a:rPr lang="en-US"/>
              <a:t> </a:t>
            </a:r>
            <a:r>
              <a:rPr lang="en-US" err="1"/>
              <a:t>bij</a:t>
            </a:r>
            <a:r>
              <a:rPr lang="en-US"/>
              <a:t> </a:t>
            </a:r>
            <a:r>
              <a:rPr lang="en-US" err="1"/>
              <a:t>tekst</a:t>
            </a:r>
            <a:endParaRPr lang="en-US"/>
          </a:p>
          <a:p>
            <a:pPr lvl="5"/>
            <a:r>
              <a:rPr lang="en-US" err="1"/>
              <a:t>Normale</a:t>
            </a:r>
            <a:r>
              <a:rPr lang="en-US"/>
              <a:t> </a:t>
            </a:r>
            <a:r>
              <a:rPr lang="en-US" err="1"/>
              <a:t>broodtekst</a:t>
            </a:r>
            <a:endParaRPr lang="en-US"/>
          </a:p>
          <a:p>
            <a:pPr lvl="6"/>
            <a:r>
              <a:rPr lang="en-US" err="1"/>
              <a:t>Kleinere</a:t>
            </a:r>
            <a:r>
              <a:rPr lang="en-US"/>
              <a:t> </a:t>
            </a:r>
            <a:r>
              <a:rPr lang="en-US" err="1"/>
              <a:t>titel</a:t>
            </a:r>
            <a:endParaRPr lang="en-US"/>
          </a:p>
          <a:p>
            <a:pPr lvl="7"/>
            <a:r>
              <a:rPr lang="en-US" err="1"/>
              <a:t>Kleinere</a:t>
            </a:r>
            <a:r>
              <a:rPr lang="en-US"/>
              <a:t> </a:t>
            </a:r>
            <a:r>
              <a:rPr lang="en-US" err="1"/>
              <a:t>tekst</a:t>
            </a:r>
            <a:endParaRPr lang="en-US"/>
          </a:p>
          <a:p>
            <a:pPr lvl="8"/>
            <a:r>
              <a:rPr lang="en-US"/>
              <a:t>Bullet </a:t>
            </a:r>
            <a:r>
              <a:rPr lang="en-US" err="1"/>
              <a:t>kleiner</a:t>
            </a:r>
            <a:endParaRPr lang="nl-BE"/>
          </a:p>
        </p:txBody>
      </p:sp>
      <p:pic>
        <p:nvPicPr>
          <p:cNvPr id="8" name="Picture 7"/>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046000" y="4611600"/>
            <a:ext cx="876345" cy="342918"/>
          </a:xfrm>
          <a:prstGeom prst="rect">
            <a:avLst/>
          </a:prstGeom>
        </p:spPr>
      </p:pic>
    </p:spTree>
    <p:extLst>
      <p:ext uri="{BB962C8B-B14F-4D97-AF65-F5344CB8AC3E}">
        <p14:creationId xmlns:p14="http://schemas.microsoft.com/office/powerpoint/2010/main" val="3101186019"/>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19" r:id="rId5"/>
    <p:sldLayoutId id="2147483720" r:id="rId6"/>
    <p:sldLayoutId id="2147483721" r:id="rId7"/>
    <p:sldLayoutId id="2147483722" r:id="rId8"/>
  </p:sldLayoutIdLst>
  <p:hf sldNum="0" hdr="0" ftr="0"/>
  <p:txStyles>
    <p:titleStyle>
      <a:lvl1pPr algn="ctr" defTabSz="685800" rtl="0" eaLnBrk="1" latinLnBrk="0" hangingPunct="1">
        <a:lnSpc>
          <a:spcPct val="100000"/>
        </a:lnSpc>
        <a:spcBef>
          <a:spcPct val="0"/>
        </a:spcBef>
        <a:buNone/>
        <a:defRPr sz="2200" b="1" kern="1200">
          <a:solidFill>
            <a:schemeClr val="tx1"/>
          </a:solidFill>
          <a:latin typeface="+mj-lt"/>
          <a:ea typeface="+mj-ea"/>
          <a:cs typeface="+mj-cs"/>
        </a:defRPr>
      </a:lvl1pPr>
    </p:titleStyle>
    <p:bodyStyle>
      <a:lvl1pPr marL="17145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0001" y="1548000"/>
            <a:ext cx="3600000" cy="288000"/>
          </a:xfrm>
          <a:prstGeom prst="rect">
            <a:avLst/>
          </a:prstGeom>
        </p:spPr>
        <p:txBody>
          <a:bodyPr vert="horz" lIns="0" tIns="0" rIns="0" bIns="0" rtlCol="0">
            <a:noAutofit/>
          </a:bodyPr>
          <a:lstStyle/>
          <a:p>
            <a:pPr lvl="0"/>
            <a:endParaRPr lang="en-US"/>
          </a:p>
        </p:txBody>
      </p:sp>
      <p:sp>
        <p:nvSpPr>
          <p:cNvPr id="2" name="Title Placeholder 1"/>
          <p:cNvSpPr>
            <a:spLocks noGrp="1"/>
          </p:cNvSpPr>
          <p:nvPr>
            <p:ph type="title"/>
          </p:nvPr>
        </p:nvSpPr>
        <p:spPr>
          <a:xfrm>
            <a:off x="720000" y="720000"/>
            <a:ext cx="7704000" cy="630000"/>
          </a:xfrm>
          <a:prstGeom prst="rect">
            <a:avLst/>
          </a:prstGeom>
        </p:spPr>
        <p:txBody>
          <a:bodyPr vert="horz" lIns="0" tIns="0" rIns="0" bIns="0" rtlCol="0" anchor="t" anchorCtr="0">
            <a:noAutofit/>
          </a:bodyPr>
          <a:lstStyle/>
          <a:p>
            <a:r>
              <a:rPr lang="en-US"/>
              <a:t>Click to edit Master title style</a:t>
            </a:r>
            <a:endParaRPr lang="nl-BE"/>
          </a:p>
        </p:txBody>
      </p:sp>
      <p:sp>
        <p:nvSpPr>
          <p:cNvPr id="4" name="Date Placeholder 3"/>
          <p:cNvSpPr>
            <a:spLocks noGrp="1"/>
          </p:cNvSpPr>
          <p:nvPr>
            <p:ph type="dt" sz="half" idx="2"/>
          </p:nvPr>
        </p:nvSpPr>
        <p:spPr>
          <a:xfrm>
            <a:off x="720000" y="4646137"/>
            <a:ext cx="1877400" cy="273844"/>
          </a:xfrm>
          <a:prstGeom prst="rect">
            <a:avLst/>
          </a:prstGeom>
        </p:spPr>
        <p:txBody>
          <a:bodyPr vert="horz" lIns="0" tIns="0" rIns="0" bIns="0" rtlCol="0" anchor="ctr"/>
          <a:lstStyle>
            <a:lvl1pPr algn="l">
              <a:defRPr sz="1600" b="1">
                <a:solidFill>
                  <a:schemeClr val="bg2"/>
                </a:solidFill>
              </a:defRPr>
            </a:lvl1pPr>
          </a:lstStyle>
          <a:p>
            <a:fld id="{11139170-2BC5-4A6D-A90C-AB6447B9E0EB}" type="datetime1">
              <a:rPr lang="nl-BE" smtClean="0"/>
              <a:t>22/10/2025</a:t>
            </a:fld>
            <a:endParaRPr lang="nl-BE"/>
          </a:p>
        </p:txBody>
      </p:sp>
      <p:sp>
        <p:nvSpPr>
          <p:cNvPr id="5" name="Footer Placeholder 4"/>
          <p:cNvSpPr>
            <a:spLocks noGrp="1"/>
          </p:cNvSpPr>
          <p:nvPr>
            <p:ph type="ftr" sz="quarter" idx="3"/>
          </p:nvPr>
        </p:nvSpPr>
        <p:spPr>
          <a:xfrm>
            <a:off x="2597400" y="4646137"/>
            <a:ext cx="3086100" cy="273844"/>
          </a:xfrm>
          <a:prstGeom prst="rect">
            <a:avLst/>
          </a:prstGeom>
        </p:spPr>
        <p:txBody>
          <a:bodyPr vert="horz" lIns="0" tIns="0" rIns="0" bIns="0" rtlCol="0" anchor="ctr"/>
          <a:lstStyle>
            <a:lvl1pPr algn="ctr">
              <a:defRPr sz="9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5683500" y="4646137"/>
            <a:ext cx="2057400" cy="273844"/>
          </a:xfrm>
          <a:prstGeom prst="rect">
            <a:avLst/>
          </a:prstGeom>
        </p:spPr>
        <p:txBody>
          <a:bodyPr vert="horz" lIns="0" tIns="0" rIns="0" bIns="0" rtlCol="0" anchor="ctr"/>
          <a:lstStyle>
            <a:lvl1pPr algn="r">
              <a:defRPr sz="900">
                <a:solidFill>
                  <a:schemeClr val="tx1">
                    <a:tint val="75000"/>
                  </a:schemeClr>
                </a:solidFill>
              </a:defRPr>
            </a:lvl1pPr>
          </a:lstStyle>
          <a:p>
            <a:fld id="{B23AB928-941E-4114-ADAE-BFAF879226BF}" type="slidenum">
              <a:rPr lang="nl-BE" smtClean="0"/>
              <a:t>‹nr.›</a:t>
            </a:fld>
            <a:endParaRPr lang="nl-BE"/>
          </a:p>
        </p:txBody>
      </p:sp>
    </p:spTree>
    <p:extLst>
      <p:ext uri="{BB962C8B-B14F-4D97-AF65-F5344CB8AC3E}">
        <p14:creationId xmlns:p14="http://schemas.microsoft.com/office/powerpoint/2010/main" val="1099712040"/>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Lst>
  <p:hf sldNum="0" hdr="0" ftr="0"/>
  <p:txStyles>
    <p:titleStyle>
      <a:lvl1pPr algn="l" defTabSz="685800" rtl="0" eaLnBrk="1" latinLnBrk="0" hangingPunct="1">
        <a:lnSpc>
          <a:spcPct val="100000"/>
        </a:lnSpc>
        <a:spcBef>
          <a:spcPct val="0"/>
        </a:spcBef>
        <a:buNone/>
        <a:defRPr sz="4000" b="1" kern="1200">
          <a:solidFill>
            <a:schemeClr val="bg1"/>
          </a:solidFill>
          <a:latin typeface="+mj-lt"/>
          <a:ea typeface="+mj-ea"/>
          <a:cs typeface="+mj-cs"/>
        </a:defRPr>
      </a:lvl1pPr>
    </p:titleStyle>
    <p:bodyStyle>
      <a:lvl1pPr marL="0" indent="0" algn="l" defTabSz="685800" rtl="0" eaLnBrk="1" latinLnBrk="0" hangingPunct="1">
        <a:lnSpc>
          <a:spcPct val="100000"/>
        </a:lnSpc>
        <a:spcBef>
          <a:spcPts val="0"/>
        </a:spcBef>
        <a:buClr>
          <a:schemeClr val="tx1"/>
        </a:buClr>
        <a:buFont typeface="Lucida Sans Unicode" panose="020B0602030504020204" pitchFamily="34" charset="0"/>
        <a:buNone/>
        <a:defRPr sz="1800" b="1" kern="1200">
          <a:solidFill>
            <a:schemeClr val="bg2"/>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0001" y="1727201"/>
            <a:ext cx="7704000" cy="2918936"/>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err="1"/>
              <a:t>Ondertitel</a:t>
            </a:r>
            <a:r>
              <a:rPr lang="en-US"/>
              <a:t> </a:t>
            </a:r>
            <a:r>
              <a:rPr lang="en-US" err="1"/>
              <a:t>bij</a:t>
            </a:r>
            <a:r>
              <a:rPr lang="en-US"/>
              <a:t> </a:t>
            </a:r>
            <a:r>
              <a:rPr lang="en-US" err="1"/>
              <a:t>tekst</a:t>
            </a:r>
            <a:endParaRPr lang="en-US"/>
          </a:p>
          <a:p>
            <a:pPr lvl="5"/>
            <a:r>
              <a:rPr lang="en-US" err="1"/>
              <a:t>Normale</a:t>
            </a:r>
            <a:r>
              <a:rPr lang="en-US"/>
              <a:t> </a:t>
            </a:r>
            <a:r>
              <a:rPr lang="en-US" err="1"/>
              <a:t>broodtekst</a:t>
            </a:r>
            <a:endParaRPr lang="en-US"/>
          </a:p>
          <a:p>
            <a:pPr lvl="6"/>
            <a:r>
              <a:rPr lang="en-US" err="1"/>
              <a:t>Kleinere</a:t>
            </a:r>
            <a:r>
              <a:rPr lang="en-US"/>
              <a:t> </a:t>
            </a:r>
            <a:r>
              <a:rPr lang="en-US" err="1"/>
              <a:t>titel</a:t>
            </a:r>
            <a:endParaRPr lang="en-US"/>
          </a:p>
          <a:p>
            <a:pPr lvl="7"/>
            <a:r>
              <a:rPr lang="en-US" err="1"/>
              <a:t>Kleinere</a:t>
            </a:r>
            <a:r>
              <a:rPr lang="en-US"/>
              <a:t> </a:t>
            </a:r>
            <a:r>
              <a:rPr lang="en-US" err="1"/>
              <a:t>tekst</a:t>
            </a:r>
            <a:endParaRPr lang="en-US"/>
          </a:p>
          <a:p>
            <a:pPr lvl="8"/>
            <a:r>
              <a:rPr lang="en-US"/>
              <a:t>Bullet </a:t>
            </a:r>
            <a:r>
              <a:rPr lang="en-US" err="1"/>
              <a:t>kleiner</a:t>
            </a:r>
            <a:endParaRPr lang="nl-BE"/>
          </a:p>
        </p:txBody>
      </p:sp>
      <p:sp>
        <p:nvSpPr>
          <p:cNvPr id="2" name="Title Placeholder 1"/>
          <p:cNvSpPr>
            <a:spLocks noGrp="1"/>
          </p:cNvSpPr>
          <p:nvPr>
            <p:ph type="title"/>
          </p:nvPr>
        </p:nvSpPr>
        <p:spPr>
          <a:xfrm>
            <a:off x="720000" y="1260000"/>
            <a:ext cx="7704000" cy="1440000"/>
          </a:xfrm>
          <a:prstGeom prst="rect">
            <a:avLst/>
          </a:prstGeom>
        </p:spPr>
        <p:txBody>
          <a:bodyPr vert="horz" lIns="0" tIns="0" rIns="0" bIns="0" rtlCol="0" anchor="t" anchorCtr="0">
            <a:noAutofit/>
          </a:bodyPr>
          <a:lstStyle/>
          <a:p>
            <a:r>
              <a:rPr lang="nl-NL"/>
              <a:t>Klik om de stijl te bewerken</a:t>
            </a:r>
            <a:endParaRPr lang="nl-BE"/>
          </a:p>
        </p:txBody>
      </p:sp>
      <p:sp>
        <p:nvSpPr>
          <p:cNvPr id="4" name="Date Placeholder 3"/>
          <p:cNvSpPr>
            <a:spLocks noGrp="1"/>
          </p:cNvSpPr>
          <p:nvPr>
            <p:ph type="dt" sz="half" idx="2"/>
          </p:nvPr>
        </p:nvSpPr>
        <p:spPr>
          <a:xfrm>
            <a:off x="720000" y="2880000"/>
            <a:ext cx="2057400" cy="273844"/>
          </a:xfrm>
          <a:prstGeom prst="rect">
            <a:avLst/>
          </a:prstGeom>
        </p:spPr>
        <p:txBody>
          <a:bodyPr vert="horz" lIns="0" tIns="0" rIns="0" bIns="0" rtlCol="0" anchor="ctr"/>
          <a:lstStyle>
            <a:lvl1pPr algn="l">
              <a:defRPr sz="1600" b="1">
                <a:solidFill>
                  <a:schemeClr val="bg2"/>
                </a:solidFill>
              </a:defRPr>
            </a:lvl1pPr>
          </a:lstStyle>
          <a:p>
            <a:fld id="{64935C11-25DD-4138-86C4-F9897470930B}" type="datetime1">
              <a:rPr lang="nl-BE" smtClean="0"/>
              <a:t>22/10/2025</a:t>
            </a:fld>
            <a:endParaRPr lang="nl-BE"/>
          </a:p>
        </p:txBody>
      </p:sp>
      <p:sp>
        <p:nvSpPr>
          <p:cNvPr id="5" name="Footer Placeholder 4"/>
          <p:cNvSpPr>
            <a:spLocks noGrp="1"/>
          </p:cNvSpPr>
          <p:nvPr>
            <p:ph type="ftr" sz="quarter" idx="3"/>
          </p:nvPr>
        </p:nvSpPr>
        <p:spPr>
          <a:xfrm>
            <a:off x="2597400" y="4646137"/>
            <a:ext cx="3086100" cy="273844"/>
          </a:xfrm>
          <a:prstGeom prst="rect">
            <a:avLst/>
          </a:prstGeom>
        </p:spPr>
        <p:txBody>
          <a:bodyPr vert="horz" lIns="0" tIns="0" rIns="0" bIns="0" rtlCol="0" anchor="ctr"/>
          <a:lstStyle>
            <a:lvl1pPr algn="ctr">
              <a:defRPr sz="9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5683500" y="4646137"/>
            <a:ext cx="2057400" cy="273844"/>
          </a:xfrm>
          <a:prstGeom prst="rect">
            <a:avLst/>
          </a:prstGeom>
        </p:spPr>
        <p:txBody>
          <a:bodyPr vert="horz" lIns="0" tIns="0" rIns="0" bIns="0" rtlCol="0" anchor="ctr"/>
          <a:lstStyle>
            <a:lvl1pPr algn="r">
              <a:defRPr sz="900">
                <a:solidFill>
                  <a:schemeClr val="tx1">
                    <a:tint val="75000"/>
                  </a:schemeClr>
                </a:solidFill>
              </a:defRPr>
            </a:lvl1pPr>
          </a:lstStyle>
          <a:p>
            <a:fld id="{B23AB928-941E-4114-ADAE-BFAF879226BF}" type="slidenum">
              <a:rPr lang="nl-BE" smtClean="0"/>
              <a:t>‹nr.›</a:t>
            </a:fld>
            <a:endParaRPr lang="nl-BE"/>
          </a:p>
        </p:txBody>
      </p:sp>
    </p:spTree>
    <p:extLst>
      <p:ext uri="{BB962C8B-B14F-4D97-AF65-F5344CB8AC3E}">
        <p14:creationId xmlns:p14="http://schemas.microsoft.com/office/powerpoint/2010/main" val="4276798563"/>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Lst>
  <p:hf sldNum="0" hdr="0" ftr="0"/>
  <p:txStyles>
    <p:titleStyle>
      <a:lvl1pPr algn="l" defTabSz="685800" rtl="0" eaLnBrk="1" latinLnBrk="0" hangingPunct="1">
        <a:lnSpc>
          <a:spcPct val="100000"/>
        </a:lnSpc>
        <a:spcBef>
          <a:spcPct val="0"/>
        </a:spcBef>
        <a:buNone/>
        <a:defRPr sz="2600" b="1" kern="1200">
          <a:solidFill>
            <a:schemeClr val="bg1"/>
          </a:solidFill>
          <a:latin typeface="+mj-lt"/>
          <a:ea typeface="+mj-ea"/>
          <a:cs typeface="+mj-cs"/>
        </a:defRPr>
      </a:lvl1pPr>
    </p:titleStyle>
    <p:bodyStyle>
      <a:lvl1pPr marL="17145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460800"/>
            <a:ext cx="8244000" cy="270000"/>
          </a:xfrm>
          <a:prstGeom prst="rect">
            <a:avLst/>
          </a:prstGeom>
        </p:spPr>
        <p:txBody>
          <a:bodyPr vert="horz" lIns="0" tIns="0" rIns="0" bIns="0" rtlCol="0" anchor="t" anchorCtr="0">
            <a:noAutofit/>
          </a:bodyPr>
          <a:lstStyle/>
          <a:p>
            <a:r>
              <a:rPr lang="en-US"/>
              <a:t>Click to edit Master title style</a:t>
            </a:r>
            <a:endParaRPr lang="nl-BE"/>
          </a:p>
        </p:txBody>
      </p:sp>
      <p:sp>
        <p:nvSpPr>
          <p:cNvPr id="3" name="Text Placeholder 2"/>
          <p:cNvSpPr>
            <a:spLocks noGrp="1"/>
          </p:cNvSpPr>
          <p:nvPr>
            <p:ph type="body" idx="1"/>
          </p:nvPr>
        </p:nvSpPr>
        <p:spPr>
          <a:xfrm>
            <a:off x="540000" y="1623600"/>
            <a:ext cx="8244000" cy="2880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err="1"/>
              <a:t>Ondertitel</a:t>
            </a:r>
            <a:r>
              <a:rPr lang="en-US"/>
              <a:t> </a:t>
            </a:r>
            <a:r>
              <a:rPr lang="en-US" err="1"/>
              <a:t>bij</a:t>
            </a:r>
            <a:r>
              <a:rPr lang="en-US"/>
              <a:t> </a:t>
            </a:r>
            <a:r>
              <a:rPr lang="en-US" err="1"/>
              <a:t>tekst</a:t>
            </a:r>
            <a:endParaRPr lang="en-US"/>
          </a:p>
          <a:p>
            <a:pPr lvl="5"/>
            <a:r>
              <a:rPr lang="en-US" err="1"/>
              <a:t>Normale</a:t>
            </a:r>
            <a:r>
              <a:rPr lang="en-US"/>
              <a:t> </a:t>
            </a:r>
            <a:r>
              <a:rPr lang="en-US" err="1"/>
              <a:t>broodtekst</a:t>
            </a:r>
            <a:endParaRPr lang="en-US"/>
          </a:p>
          <a:p>
            <a:pPr lvl="6"/>
            <a:r>
              <a:rPr lang="en-US" err="1"/>
              <a:t>Kleinere</a:t>
            </a:r>
            <a:r>
              <a:rPr lang="en-US"/>
              <a:t> </a:t>
            </a:r>
            <a:r>
              <a:rPr lang="en-US" err="1"/>
              <a:t>titel</a:t>
            </a:r>
            <a:endParaRPr lang="en-US"/>
          </a:p>
          <a:p>
            <a:pPr lvl="7"/>
            <a:r>
              <a:rPr lang="en-US" err="1"/>
              <a:t>Kleinere</a:t>
            </a:r>
            <a:r>
              <a:rPr lang="en-US"/>
              <a:t> </a:t>
            </a:r>
            <a:r>
              <a:rPr lang="en-US" err="1"/>
              <a:t>tekst</a:t>
            </a:r>
            <a:endParaRPr lang="en-US"/>
          </a:p>
          <a:p>
            <a:pPr lvl="8"/>
            <a:r>
              <a:rPr lang="en-US"/>
              <a:t>Bullet </a:t>
            </a:r>
            <a:r>
              <a:rPr lang="en-US" err="1"/>
              <a:t>kleiner</a:t>
            </a:r>
            <a:endParaRPr lang="nl-BE"/>
          </a:p>
        </p:txBody>
      </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046000" y="4611600"/>
            <a:ext cx="876345" cy="342918"/>
          </a:xfrm>
          <a:prstGeom prst="rect">
            <a:avLst/>
          </a:prstGeom>
        </p:spPr>
      </p:pic>
    </p:spTree>
    <p:extLst>
      <p:ext uri="{BB962C8B-B14F-4D97-AF65-F5344CB8AC3E}">
        <p14:creationId xmlns:p14="http://schemas.microsoft.com/office/powerpoint/2010/main" val="4068651882"/>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Lst>
  <p:hf sldNum="0" hdr="0" ftr="0"/>
  <p:txStyles>
    <p:titleStyle>
      <a:lvl1pPr algn="ctr" defTabSz="685800" rtl="0" eaLnBrk="1" latinLnBrk="0" hangingPunct="1">
        <a:lnSpc>
          <a:spcPct val="100000"/>
        </a:lnSpc>
        <a:spcBef>
          <a:spcPct val="0"/>
        </a:spcBef>
        <a:buNone/>
        <a:defRPr sz="2200" b="1" kern="1200">
          <a:solidFill>
            <a:schemeClr val="tx1"/>
          </a:solidFill>
          <a:latin typeface="+mj-lt"/>
          <a:ea typeface="+mj-ea"/>
          <a:cs typeface="+mj-cs"/>
        </a:defRPr>
      </a:lvl1pPr>
    </p:titleStyle>
    <p:bodyStyle>
      <a:lvl1pPr marL="17145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1pPr>
      <a:lvl2pPr marL="936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2pPr>
      <a:lvl3pPr marL="1872000" indent="-144000" algn="l" defTabSz="685800" rtl="0" eaLnBrk="1" latinLnBrk="0" hangingPunct="1">
        <a:lnSpc>
          <a:spcPct val="114000"/>
        </a:lnSpc>
        <a:spcBef>
          <a:spcPts val="0"/>
        </a:spcBef>
        <a:buClr>
          <a:schemeClr val="tx1"/>
        </a:buClr>
        <a:buFont typeface="Lucida Sans Unicode" panose="020B0602030504020204" pitchFamily="34" charset="0"/>
        <a:buChar char="◦"/>
        <a:defRPr sz="1600" kern="1200">
          <a:solidFill>
            <a:schemeClr val="bg1"/>
          </a:solidFill>
          <a:latin typeface="+mn-lt"/>
          <a:ea typeface="+mn-ea"/>
          <a:cs typeface="+mn-cs"/>
        </a:defRPr>
      </a:lvl3pPr>
      <a:lvl4pPr marL="2808000" indent="-144000" algn="l" defTabSz="685800" rtl="0" eaLnBrk="1" latinLnBrk="0" hangingPunct="1">
        <a:lnSpc>
          <a:spcPct val="114000"/>
        </a:lnSpc>
        <a:spcBef>
          <a:spcPts val="0"/>
        </a:spcBef>
        <a:buClr>
          <a:schemeClr val="tx1"/>
        </a:buClr>
        <a:buFont typeface="Arial" panose="020B0604020202020204" pitchFamily="34" charset="0"/>
        <a:buChar char="•"/>
        <a:defRPr sz="1600" kern="1200">
          <a:solidFill>
            <a:schemeClr val="bg1"/>
          </a:solidFill>
          <a:latin typeface="+mn-lt"/>
          <a:ea typeface="+mn-ea"/>
          <a:cs typeface="+mn-cs"/>
        </a:defRPr>
      </a:lvl4pPr>
      <a:lvl5pPr marL="0" indent="0" algn="l" defTabSz="685800" rtl="0" eaLnBrk="1" latinLnBrk="0" hangingPunct="1">
        <a:lnSpc>
          <a:spcPct val="114000"/>
        </a:lnSpc>
        <a:spcBef>
          <a:spcPts val="1800"/>
        </a:spcBef>
        <a:buClr>
          <a:schemeClr val="tx1"/>
        </a:buClr>
        <a:buFont typeface="Arial" panose="020B0604020202020204" pitchFamily="34" charset="0"/>
        <a:buNone/>
        <a:defRPr sz="1800" b="1" kern="1200">
          <a:solidFill>
            <a:schemeClr val="bg1"/>
          </a:solidFill>
          <a:latin typeface="+mn-lt"/>
          <a:ea typeface="+mn-ea"/>
          <a:cs typeface="+mn-cs"/>
        </a:defRPr>
      </a:lvl5pPr>
      <a:lvl6pPr marL="0" indent="0" algn="l" defTabSz="685800" rtl="0" eaLnBrk="1" latinLnBrk="0" hangingPunct="1">
        <a:lnSpc>
          <a:spcPct val="114000"/>
        </a:lnSpc>
        <a:spcBef>
          <a:spcPts val="0"/>
        </a:spcBef>
        <a:buClr>
          <a:schemeClr val="tx1"/>
        </a:buClr>
        <a:buFont typeface="Arial" panose="020B0604020202020204" pitchFamily="34" charset="0"/>
        <a:buNone/>
        <a:defRPr sz="1800" kern="1200">
          <a:solidFill>
            <a:schemeClr val="bg1"/>
          </a:solidFill>
          <a:latin typeface="+mn-lt"/>
          <a:ea typeface="+mn-ea"/>
          <a:cs typeface="+mn-cs"/>
        </a:defRPr>
      </a:lvl6pPr>
      <a:lvl7pPr marL="0" indent="0" algn="l" defTabSz="685800" rtl="0" eaLnBrk="1" latinLnBrk="0" hangingPunct="1">
        <a:lnSpc>
          <a:spcPct val="114000"/>
        </a:lnSpc>
        <a:spcBef>
          <a:spcPts val="1400"/>
        </a:spcBef>
        <a:buClr>
          <a:schemeClr val="tx1"/>
        </a:buClr>
        <a:buFont typeface="Arial" panose="020B0604020202020204" pitchFamily="34" charset="0"/>
        <a:buNone/>
        <a:defRPr sz="1400" b="1" kern="1200" baseline="0">
          <a:solidFill>
            <a:schemeClr val="bg1"/>
          </a:solidFill>
          <a:latin typeface="+mn-lt"/>
          <a:ea typeface="+mn-ea"/>
          <a:cs typeface="+mn-cs"/>
        </a:defRPr>
      </a:lvl7pPr>
      <a:lvl8pPr marL="0" indent="0" algn="l" defTabSz="685800" rtl="0" eaLnBrk="1" latinLnBrk="0" hangingPunct="1">
        <a:lnSpc>
          <a:spcPct val="114000"/>
        </a:lnSpc>
        <a:spcBef>
          <a:spcPts val="0"/>
        </a:spcBef>
        <a:buClr>
          <a:schemeClr val="tx1"/>
        </a:buClr>
        <a:buFont typeface="Arial" panose="020B0604020202020204" pitchFamily="34" charset="0"/>
        <a:buNone/>
        <a:defRPr sz="1400" kern="1200" baseline="0">
          <a:solidFill>
            <a:schemeClr val="bg1"/>
          </a:solidFill>
          <a:latin typeface="+mn-lt"/>
          <a:ea typeface="+mn-ea"/>
          <a:cs typeface="+mn-cs"/>
        </a:defRPr>
      </a:lvl8pPr>
      <a:lvl9pPr marL="0" indent="-144000" algn="l" defTabSz="685800" rtl="0" eaLnBrk="1" latinLnBrk="0" hangingPunct="1">
        <a:lnSpc>
          <a:spcPct val="114000"/>
        </a:lnSpc>
        <a:spcBef>
          <a:spcPts val="0"/>
        </a:spcBef>
        <a:buClr>
          <a:schemeClr val="tx1"/>
        </a:buClr>
        <a:buFont typeface="Lucida Sans Unicode" panose="020B0602030504020204" pitchFamily="34" charset="0"/>
        <a:buChar char="▸"/>
        <a:defRPr sz="1400" kern="1200">
          <a:solidFill>
            <a:schemeClr val="bg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73.jpeg"/><Relationship Id="rId5" Type="http://schemas.openxmlformats.org/officeDocument/2006/relationships/image" Target="../media/image72.png"/><Relationship Id="rId4" Type="http://schemas.openxmlformats.org/officeDocument/2006/relationships/image" Target="../media/image71.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2.svg"/></Relationships>
</file>

<file path=ppt/slides/_rels/slide1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75.png"/><Relationship Id="rId5" Type="http://schemas.openxmlformats.org/officeDocument/2006/relationships/image" Target="../media/image32.sv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2.xml"/><Relationship Id="rId1" Type="http://schemas.openxmlformats.org/officeDocument/2006/relationships/slideLayout" Target="../slideLayouts/slideLayout45.xml"/><Relationship Id="rId4" Type="http://schemas.openxmlformats.org/officeDocument/2006/relationships/image" Target="../media/image77.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34.svg"/></Relationships>
</file>

<file path=ppt/slides/_rels/slide1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4.xml"/><Relationship Id="rId1" Type="http://schemas.openxmlformats.org/officeDocument/2006/relationships/slideLayout" Target="../slideLayouts/slideLayout45.xml"/><Relationship Id="rId5" Type="http://schemas.openxmlformats.org/officeDocument/2006/relationships/image" Target="../media/image80.png"/><Relationship Id="rId4" Type="http://schemas.openxmlformats.org/officeDocument/2006/relationships/image" Target="../media/image79.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36.svg"/></Relationships>
</file>

<file path=ppt/slides/_rels/slide17.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89.png"/><Relationship Id="rId18" Type="http://schemas.openxmlformats.org/officeDocument/2006/relationships/image" Target="../media/image94.svg"/><Relationship Id="rId3" Type="http://schemas.openxmlformats.org/officeDocument/2006/relationships/image" Target="../media/image35.png"/><Relationship Id="rId7" Type="http://schemas.openxmlformats.org/officeDocument/2006/relationships/image" Target="../media/image83.png"/><Relationship Id="rId12" Type="http://schemas.openxmlformats.org/officeDocument/2006/relationships/image" Target="../media/image88.svg"/><Relationship Id="rId17" Type="http://schemas.openxmlformats.org/officeDocument/2006/relationships/image" Target="../media/image93.png"/><Relationship Id="rId2" Type="http://schemas.openxmlformats.org/officeDocument/2006/relationships/notesSlide" Target="../notesSlides/notesSlide16.xml"/><Relationship Id="rId16" Type="http://schemas.openxmlformats.org/officeDocument/2006/relationships/image" Target="../media/image92.svg"/><Relationship Id="rId1" Type="http://schemas.openxmlformats.org/officeDocument/2006/relationships/slideLayout" Target="../slideLayouts/slideLayout12.xml"/><Relationship Id="rId6" Type="http://schemas.openxmlformats.org/officeDocument/2006/relationships/image" Target="../media/image82.svg"/><Relationship Id="rId11" Type="http://schemas.openxmlformats.org/officeDocument/2006/relationships/image" Target="../media/image87.png"/><Relationship Id="rId5" Type="http://schemas.openxmlformats.org/officeDocument/2006/relationships/image" Target="../media/image81.png"/><Relationship Id="rId15" Type="http://schemas.openxmlformats.org/officeDocument/2006/relationships/image" Target="../media/image91.png"/><Relationship Id="rId10" Type="http://schemas.openxmlformats.org/officeDocument/2006/relationships/image" Target="../media/image86.svg"/><Relationship Id="rId4" Type="http://schemas.openxmlformats.org/officeDocument/2006/relationships/image" Target="../media/image36.svg"/><Relationship Id="rId9" Type="http://schemas.openxmlformats.org/officeDocument/2006/relationships/image" Target="../media/image85.png"/><Relationship Id="rId14" Type="http://schemas.openxmlformats.org/officeDocument/2006/relationships/image" Target="../media/image90.svg"/></Relationships>
</file>

<file path=ppt/slides/_rels/slide1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21.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2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8" Type="http://schemas.openxmlformats.org/officeDocument/2006/relationships/image" Target="../media/image102.svg"/><Relationship Id="rId13" Type="http://schemas.openxmlformats.org/officeDocument/2006/relationships/image" Target="../media/image107.png"/><Relationship Id="rId18" Type="http://schemas.openxmlformats.org/officeDocument/2006/relationships/image" Target="../media/image32.svg"/><Relationship Id="rId3" Type="http://schemas.openxmlformats.org/officeDocument/2006/relationships/image" Target="../media/image97.png"/><Relationship Id="rId7" Type="http://schemas.openxmlformats.org/officeDocument/2006/relationships/image" Target="../media/image101.png"/><Relationship Id="rId12" Type="http://schemas.openxmlformats.org/officeDocument/2006/relationships/image" Target="../media/image106.svg"/><Relationship Id="rId17" Type="http://schemas.openxmlformats.org/officeDocument/2006/relationships/image" Target="../media/image31.png"/><Relationship Id="rId2" Type="http://schemas.openxmlformats.org/officeDocument/2006/relationships/notesSlide" Target="../notesSlides/notesSlide22.xml"/><Relationship Id="rId16" Type="http://schemas.openxmlformats.org/officeDocument/2006/relationships/image" Target="../media/image110.svg"/><Relationship Id="rId1" Type="http://schemas.openxmlformats.org/officeDocument/2006/relationships/slideLayout" Target="../slideLayouts/slideLayout12.xml"/><Relationship Id="rId6" Type="http://schemas.openxmlformats.org/officeDocument/2006/relationships/image" Target="../media/image100.svg"/><Relationship Id="rId11" Type="http://schemas.openxmlformats.org/officeDocument/2006/relationships/image" Target="../media/image105.png"/><Relationship Id="rId5" Type="http://schemas.openxmlformats.org/officeDocument/2006/relationships/image" Target="../media/image99.png"/><Relationship Id="rId15" Type="http://schemas.openxmlformats.org/officeDocument/2006/relationships/image" Target="../media/image109.png"/><Relationship Id="rId10" Type="http://schemas.openxmlformats.org/officeDocument/2006/relationships/image" Target="../media/image104.svg"/><Relationship Id="rId4" Type="http://schemas.openxmlformats.org/officeDocument/2006/relationships/image" Target="../media/image98.svg"/><Relationship Id="rId9" Type="http://schemas.openxmlformats.org/officeDocument/2006/relationships/image" Target="../media/image103.png"/><Relationship Id="rId14" Type="http://schemas.openxmlformats.org/officeDocument/2006/relationships/image" Target="../media/image108.svg"/></Relationships>
</file>

<file path=ppt/slides/_rels/slide24.xml.rels><?xml version="1.0" encoding="UTF-8" standalone="yes"?>
<Relationships xmlns="http://schemas.openxmlformats.org/package/2006/relationships"><Relationship Id="rId8" Type="http://schemas.openxmlformats.org/officeDocument/2006/relationships/image" Target="../media/image115.png"/><Relationship Id="rId13" Type="http://schemas.openxmlformats.org/officeDocument/2006/relationships/image" Target="../media/image120.svg"/><Relationship Id="rId18" Type="http://schemas.openxmlformats.org/officeDocument/2006/relationships/image" Target="../media/image125.png"/><Relationship Id="rId3" Type="http://schemas.openxmlformats.org/officeDocument/2006/relationships/image" Target="../media/image111.jpeg"/><Relationship Id="rId7" Type="http://schemas.openxmlformats.org/officeDocument/2006/relationships/image" Target="../media/image114.svg"/><Relationship Id="rId12" Type="http://schemas.openxmlformats.org/officeDocument/2006/relationships/image" Target="../media/image119.png"/><Relationship Id="rId17" Type="http://schemas.openxmlformats.org/officeDocument/2006/relationships/image" Target="../media/image124.svg"/><Relationship Id="rId2" Type="http://schemas.openxmlformats.org/officeDocument/2006/relationships/notesSlide" Target="../notesSlides/notesSlide23.xml"/><Relationship Id="rId16" Type="http://schemas.openxmlformats.org/officeDocument/2006/relationships/image" Target="../media/image123.png"/><Relationship Id="rId1" Type="http://schemas.openxmlformats.org/officeDocument/2006/relationships/slideLayout" Target="../slideLayouts/slideLayout12.xml"/><Relationship Id="rId6" Type="http://schemas.openxmlformats.org/officeDocument/2006/relationships/image" Target="../media/image113.png"/><Relationship Id="rId11" Type="http://schemas.openxmlformats.org/officeDocument/2006/relationships/image" Target="../media/image118.svg"/><Relationship Id="rId5" Type="http://schemas.openxmlformats.org/officeDocument/2006/relationships/image" Target="../media/image112.svg"/><Relationship Id="rId15" Type="http://schemas.openxmlformats.org/officeDocument/2006/relationships/image" Target="../media/image122.svg"/><Relationship Id="rId10" Type="http://schemas.openxmlformats.org/officeDocument/2006/relationships/image" Target="../media/image117.png"/><Relationship Id="rId19" Type="http://schemas.openxmlformats.org/officeDocument/2006/relationships/image" Target="../media/image126.svg"/><Relationship Id="rId4" Type="http://schemas.openxmlformats.org/officeDocument/2006/relationships/image" Target="../media/image27.png"/><Relationship Id="rId9" Type="http://schemas.openxmlformats.org/officeDocument/2006/relationships/image" Target="../media/image116.svg"/><Relationship Id="rId14" Type="http://schemas.openxmlformats.org/officeDocument/2006/relationships/image" Target="../media/image12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6.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27.png"/><Relationship Id="rId7" Type="http://schemas.openxmlformats.org/officeDocument/2006/relationships/image" Target="../media/image131.png"/><Relationship Id="rId2" Type="http://schemas.openxmlformats.org/officeDocument/2006/relationships/notesSlide" Target="../notesSlides/notesSlide25.xml"/><Relationship Id="rId1" Type="http://schemas.openxmlformats.org/officeDocument/2006/relationships/slideLayout" Target="../slideLayouts/slideLayout45.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3.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40.svg"/><Relationship Id="rId13" Type="http://schemas.openxmlformats.org/officeDocument/2006/relationships/image" Target="../media/image45.png"/><Relationship Id="rId3" Type="http://schemas.openxmlformats.org/officeDocument/2006/relationships/image" Target="../media/image29.png"/><Relationship Id="rId7" Type="http://schemas.openxmlformats.org/officeDocument/2006/relationships/image" Target="../media/image39.png"/><Relationship Id="rId12" Type="http://schemas.openxmlformats.org/officeDocument/2006/relationships/image" Target="../media/image44.svg"/><Relationship Id="rId2" Type="http://schemas.openxmlformats.org/officeDocument/2006/relationships/notesSlide" Target="../notesSlides/notesSlide4.xml"/><Relationship Id="rId16" Type="http://schemas.openxmlformats.org/officeDocument/2006/relationships/image" Target="../media/image48.svg"/><Relationship Id="rId1" Type="http://schemas.openxmlformats.org/officeDocument/2006/relationships/slideLayout" Target="../slideLayouts/slideLayout12.xml"/><Relationship Id="rId6" Type="http://schemas.openxmlformats.org/officeDocument/2006/relationships/image" Target="../media/image38.svg"/><Relationship Id="rId11" Type="http://schemas.openxmlformats.org/officeDocument/2006/relationships/image" Target="../media/image43.png"/><Relationship Id="rId5" Type="http://schemas.openxmlformats.org/officeDocument/2006/relationships/image" Target="../media/image37.png"/><Relationship Id="rId15" Type="http://schemas.openxmlformats.org/officeDocument/2006/relationships/image" Target="../media/image47.png"/><Relationship Id="rId10" Type="http://schemas.openxmlformats.org/officeDocument/2006/relationships/image" Target="../media/image42.svg"/><Relationship Id="rId4" Type="http://schemas.openxmlformats.org/officeDocument/2006/relationships/image" Target="../media/image30.svg"/><Relationship Id="rId9" Type="http://schemas.openxmlformats.org/officeDocument/2006/relationships/image" Target="../media/image41.png"/><Relationship Id="rId14" Type="http://schemas.openxmlformats.org/officeDocument/2006/relationships/image" Target="../media/image46.svg"/></Relationships>
</file>

<file path=ppt/slides/_rels/slide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51.png"/><Relationship Id="rId4" Type="http://schemas.openxmlformats.org/officeDocument/2006/relationships/image" Target="../media/image50.png"/></Relationships>
</file>

<file path=ppt/slides/_rels/slide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54.png"/><Relationship Id="rId4" Type="http://schemas.openxmlformats.org/officeDocument/2006/relationships/image" Target="../media/image53.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28.svg"/></Relationships>
</file>

<file path=ppt/slides/_rels/slide9.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svg"/><Relationship Id="rId18" Type="http://schemas.openxmlformats.org/officeDocument/2006/relationships/image" Target="../media/image27.png"/><Relationship Id="rId3" Type="http://schemas.openxmlformats.org/officeDocument/2006/relationships/image" Target="../media/image55.png"/><Relationship Id="rId7" Type="http://schemas.openxmlformats.org/officeDocument/2006/relationships/image" Target="../media/image59.svg"/><Relationship Id="rId12" Type="http://schemas.openxmlformats.org/officeDocument/2006/relationships/image" Target="../media/image64.png"/><Relationship Id="rId17" Type="http://schemas.openxmlformats.org/officeDocument/2006/relationships/image" Target="../media/image69.svg"/><Relationship Id="rId2" Type="http://schemas.openxmlformats.org/officeDocument/2006/relationships/notesSlide" Target="../notesSlides/notesSlide8.xml"/><Relationship Id="rId16" Type="http://schemas.openxmlformats.org/officeDocument/2006/relationships/image" Target="../media/image68.png"/><Relationship Id="rId1" Type="http://schemas.openxmlformats.org/officeDocument/2006/relationships/slideLayout" Target="../slideLayouts/slideLayout12.xml"/><Relationship Id="rId6" Type="http://schemas.openxmlformats.org/officeDocument/2006/relationships/image" Target="../media/image58.png"/><Relationship Id="rId11" Type="http://schemas.openxmlformats.org/officeDocument/2006/relationships/image" Target="../media/image63.svg"/><Relationship Id="rId5" Type="http://schemas.openxmlformats.org/officeDocument/2006/relationships/image" Target="../media/image57.svg"/><Relationship Id="rId15" Type="http://schemas.openxmlformats.org/officeDocument/2006/relationships/image" Target="../media/image67.svg"/><Relationship Id="rId10" Type="http://schemas.openxmlformats.org/officeDocument/2006/relationships/image" Target="../media/image62.png"/><Relationship Id="rId19" Type="http://schemas.openxmlformats.org/officeDocument/2006/relationships/image" Target="../media/image28.svg"/><Relationship Id="rId4" Type="http://schemas.openxmlformats.org/officeDocument/2006/relationships/image" Target="../media/image56.png"/><Relationship Id="rId9" Type="http://schemas.openxmlformats.org/officeDocument/2006/relationships/image" Target="../media/image61.svg"/><Relationship Id="rId14" Type="http://schemas.openxmlformats.org/officeDocument/2006/relationships/image" Target="../media/image6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br>
              <a:rPr lang="nl-NL" dirty="0"/>
            </a:br>
            <a:br>
              <a:rPr lang="nl-NL" dirty="0"/>
            </a:br>
            <a:endParaRPr lang="nl-BE" b="0" dirty="0"/>
          </a:p>
        </p:txBody>
      </p:sp>
      <p:sp>
        <p:nvSpPr>
          <p:cNvPr id="2" name="Date Placeholder 1"/>
          <p:cNvSpPr>
            <a:spLocks noGrp="1"/>
          </p:cNvSpPr>
          <p:nvPr>
            <p:ph type="dt" sz="half" idx="10"/>
          </p:nvPr>
        </p:nvSpPr>
        <p:spPr>
          <a:xfrm>
            <a:off x="720000" y="2126857"/>
            <a:ext cx="2736432" cy="346950"/>
          </a:xfrm>
        </p:spPr>
        <p:txBody>
          <a:bodyPr/>
          <a:lstStyle/>
          <a:p>
            <a:r>
              <a:rPr lang="nl-NL" b="0" dirty="0"/>
              <a:t>Teamoverleg 1 juli 2025</a:t>
            </a:r>
            <a:endParaRPr lang="nl-BE" b="0" dirty="0"/>
          </a:p>
        </p:txBody>
      </p:sp>
      <p:sp>
        <p:nvSpPr>
          <p:cNvPr id="4" name="Title 2">
            <a:extLst>
              <a:ext uri="{FF2B5EF4-FFF2-40B4-BE49-F238E27FC236}">
                <a16:creationId xmlns:a16="http://schemas.microsoft.com/office/drawing/2014/main" id="{8B1D7B1F-4C64-43FF-962F-8C83A6621319}"/>
              </a:ext>
            </a:extLst>
          </p:cNvPr>
          <p:cNvSpPr txBox="1">
            <a:spLocks/>
          </p:cNvSpPr>
          <p:nvPr/>
        </p:nvSpPr>
        <p:spPr>
          <a:xfrm>
            <a:off x="720000" y="1113143"/>
            <a:ext cx="6071915" cy="866857"/>
          </a:xfrm>
          <a:prstGeom prst="rect">
            <a:avLst/>
          </a:prstGeom>
        </p:spPr>
        <p:txBody>
          <a:bodyPr vert="horz" lIns="0" tIns="0" rIns="0" bIns="0" rtlCol="0" anchor="t" anchorCtr="0">
            <a:noAutofit/>
          </a:bodyPr>
          <a:lstStyle>
            <a:lvl1pPr algn="l" defTabSz="685800" rtl="0" eaLnBrk="1" latinLnBrk="0" hangingPunct="1">
              <a:lnSpc>
                <a:spcPct val="100000"/>
              </a:lnSpc>
              <a:spcBef>
                <a:spcPct val="0"/>
              </a:spcBef>
              <a:buNone/>
              <a:defRPr sz="2600" b="1" kern="1200">
                <a:solidFill>
                  <a:schemeClr val="bg2"/>
                </a:solidFill>
                <a:latin typeface="+mj-lt"/>
                <a:ea typeface="+mj-ea"/>
                <a:cs typeface="+mj-cs"/>
              </a:defRPr>
            </a:lvl1pPr>
          </a:lstStyle>
          <a:p>
            <a:r>
              <a:rPr lang="nl-BE" sz="2800" dirty="0">
                <a:solidFill>
                  <a:schemeClr val="bg1"/>
                </a:solidFill>
              </a:rPr>
              <a:t>Noodzaak gezond voedingsbeleid in jeugdhulp</a:t>
            </a:r>
            <a:endParaRPr lang="nl-NL" dirty="0">
              <a:solidFill>
                <a:schemeClr val="bg1"/>
              </a:solidFill>
            </a:endParaRPr>
          </a:p>
        </p:txBody>
      </p:sp>
    </p:spTree>
    <p:extLst>
      <p:ext uri="{BB962C8B-B14F-4D97-AF65-F5344CB8AC3E}">
        <p14:creationId xmlns:p14="http://schemas.microsoft.com/office/powerpoint/2010/main" val="19129397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248B5827-230D-429C-AE03-4A479A284A7B}"/>
              </a:ext>
            </a:extLst>
          </p:cNvPr>
          <p:cNvPicPr>
            <a:picLocks noChangeAspect="1"/>
          </p:cNvPicPr>
          <p:nvPr/>
        </p:nvPicPr>
        <p:blipFill rotWithShape="1">
          <a:blip r:embed="rId3"/>
          <a:srcRect t="28779"/>
          <a:stretch/>
        </p:blipFill>
        <p:spPr>
          <a:xfrm>
            <a:off x="2419049" y="1070520"/>
            <a:ext cx="4305901" cy="3616254"/>
          </a:xfrm>
          <a:prstGeom prst="rect">
            <a:avLst/>
          </a:prstGeom>
        </p:spPr>
      </p:pic>
      <p:sp>
        <p:nvSpPr>
          <p:cNvPr id="3" name="Rechthoek 2">
            <a:extLst>
              <a:ext uri="{FF2B5EF4-FFF2-40B4-BE49-F238E27FC236}">
                <a16:creationId xmlns:a16="http://schemas.microsoft.com/office/drawing/2014/main" id="{9A027615-B615-47CE-89D2-0D14BE19C6E4}"/>
              </a:ext>
            </a:extLst>
          </p:cNvPr>
          <p:cNvSpPr/>
          <p:nvPr/>
        </p:nvSpPr>
        <p:spPr>
          <a:xfrm>
            <a:off x="2419049" y="809783"/>
            <a:ext cx="4305900" cy="290474"/>
          </a:xfrm>
          <a:prstGeom prst="rect">
            <a:avLst/>
          </a:prstGeom>
          <a:solidFill>
            <a:srgbClr val="DBE8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050" b="1" dirty="0">
                <a:solidFill>
                  <a:srgbClr val="29A6A2"/>
                </a:solidFill>
              </a:rPr>
              <a:t>Veerkracht helpt kinderen herstellen van hun ervaringen en gezondheidsschade verminderen of voorkomen</a:t>
            </a:r>
          </a:p>
        </p:txBody>
      </p:sp>
      <p:pic>
        <p:nvPicPr>
          <p:cNvPr id="6" name="Afbeelding 5">
            <a:extLst>
              <a:ext uri="{FF2B5EF4-FFF2-40B4-BE49-F238E27FC236}">
                <a16:creationId xmlns:a16="http://schemas.microsoft.com/office/drawing/2014/main" id="{B44A5944-1843-4C81-BB01-23D880FE372C}"/>
              </a:ext>
            </a:extLst>
          </p:cNvPr>
          <p:cNvPicPr>
            <a:picLocks noChangeAspect="1"/>
          </p:cNvPicPr>
          <p:nvPr/>
        </p:nvPicPr>
        <p:blipFill rotWithShape="1">
          <a:blip r:embed="rId3"/>
          <a:srcRect b="91583"/>
          <a:stretch/>
        </p:blipFill>
        <p:spPr>
          <a:xfrm>
            <a:off x="2419048" y="382391"/>
            <a:ext cx="4305901" cy="427392"/>
          </a:xfrm>
          <a:prstGeom prst="rect">
            <a:avLst/>
          </a:prstGeom>
        </p:spPr>
      </p:pic>
      <p:pic>
        <p:nvPicPr>
          <p:cNvPr id="5" name="Afbeelding 4">
            <a:extLst>
              <a:ext uri="{FF2B5EF4-FFF2-40B4-BE49-F238E27FC236}">
                <a16:creationId xmlns:a16="http://schemas.microsoft.com/office/drawing/2014/main" id="{B14902B7-5BA9-4B50-B228-444FF4558F24}"/>
              </a:ext>
            </a:extLst>
          </p:cNvPr>
          <p:cNvPicPr>
            <a:picLocks noChangeAspect="1"/>
          </p:cNvPicPr>
          <p:nvPr/>
        </p:nvPicPr>
        <p:blipFill rotWithShape="1">
          <a:blip r:embed="rId4"/>
          <a:srcRect t="1493" b="8137"/>
          <a:stretch/>
        </p:blipFill>
        <p:spPr>
          <a:xfrm>
            <a:off x="2419048" y="1100257"/>
            <a:ext cx="1162407" cy="1669975"/>
          </a:xfrm>
          <a:prstGeom prst="rect">
            <a:avLst/>
          </a:prstGeom>
        </p:spPr>
      </p:pic>
      <p:pic>
        <p:nvPicPr>
          <p:cNvPr id="8" name="Afbeelding 7">
            <a:extLst>
              <a:ext uri="{FF2B5EF4-FFF2-40B4-BE49-F238E27FC236}">
                <a16:creationId xmlns:a16="http://schemas.microsoft.com/office/drawing/2014/main" id="{14315BD2-DD73-474F-9E75-C8ABCB37DAEF}"/>
              </a:ext>
            </a:extLst>
          </p:cNvPr>
          <p:cNvPicPr>
            <a:picLocks noChangeAspect="1"/>
          </p:cNvPicPr>
          <p:nvPr/>
        </p:nvPicPr>
        <p:blipFill>
          <a:blip r:embed="rId5"/>
          <a:stretch>
            <a:fillRect/>
          </a:stretch>
        </p:blipFill>
        <p:spPr>
          <a:xfrm>
            <a:off x="5565630" y="2878647"/>
            <a:ext cx="1080498" cy="1722752"/>
          </a:xfrm>
          <a:prstGeom prst="rect">
            <a:avLst/>
          </a:prstGeom>
        </p:spPr>
      </p:pic>
      <p:pic>
        <p:nvPicPr>
          <p:cNvPr id="9" name="Afbeelding 8" descr="Afbeelding met tekst, fruit, clipart&#10;&#10;Door AI gegenereerde inhoud is mogelijk onjuist.">
            <a:extLst>
              <a:ext uri="{FF2B5EF4-FFF2-40B4-BE49-F238E27FC236}">
                <a16:creationId xmlns:a16="http://schemas.microsoft.com/office/drawing/2014/main" id="{C3BDAD95-4400-8377-4DBF-3B0755B4FFF5}"/>
              </a:ext>
            </a:extLst>
          </p:cNvPr>
          <p:cNvPicPr>
            <a:picLocks noChangeAspect="1"/>
          </p:cNvPicPr>
          <p:nvPr/>
        </p:nvPicPr>
        <p:blipFill>
          <a:blip r:embed="rId6"/>
          <a:stretch>
            <a:fillRect/>
          </a:stretch>
        </p:blipFill>
        <p:spPr>
          <a:xfrm>
            <a:off x="2424113" y="1149668"/>
            <a:ext cx="1171575" cy="1685925"/>
          </a:xfrm>
          <a:prstGeom prst="rect">
            <a:avLst/>
          </a:prstGeom>
        </p:spPr>
      </p:pic>
    </p:spTree>
    <p:extLst>
      <p:ext uri="{BB962C8B-B14F-4D97-AF65-F5344CB8AC3E}">
        <p14:creationId xmlns:p14="http://schemas.microsoft.com/office/powerpoint/2010/main" val="3307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hoek: afgeronde hoeken 9">
            <a:extLst>
              <a:ext uri="{FF2B5EF4-FFF2-40B4-BE49-F238E27FC236}">
                <a16:creationId xmlns:a16="http://schemas.microsoft.com/office/drawing/2014/main" id="{1F47CC3E-17B4-47F4-8804-40BD3F24E699}"/>
              </a:ext>
            </a:extLst>
          </p:cNvPr>
          <p:cNvSpPr/>
          <p:nvPr/>
        </p:nvSpPr>
        <p:spPr>
          <a:xfrm>
            <a:off x="3482897" y="1353606"/>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endParaRPr lang="nl-NL" dirty="0">
              <a:cs typeface="Lucida Sans Unicode"/>
            </a:endParaRPr>
          </a:p>
          <a:p>
            <a:pPr indent="-359410" algn="ctr"/>
            <a:r>
              <a:rPr lang="nl-NL" dirty="0">
                <a:cs typeface="Lucida Sans Unicode"/>
              </a:rPr>
              <a:t>Gezond kunnen eten is een recht</a:t>
            </a:r>
          </a:p>
        </p:txBody>
      </p:sp>
      <p:sp>
        <p:nvSpPr>
          <p:cNvPr id="22" name="Rechthoek: afgeronde hoeken 21">
            <a:extLst>
              <a:ext uri="{FF2B5EF4-FFF2-40B4-BE49-F238E27FC236}">
                <a16:creationId xmlns:a16="http://schemas.microsoft.com/office/drawing/2014/main" id="{334F99F9-E370-483F-ACD2-35AD21E65050}"/>
              </a:ext>
            </a:extLst>
          </p:cNvPr>
          <p:cNvSpPr/>
          <p:nvPr/>
        </p:nvSpPr>
        <p:spPr>
          <a:xfrm>
            <a:off x="3788171" y="1415160"/>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pic>
        <p:nvPicPr>
          <p:cNvPr id="28" name="Graphic 27" descr="Ongelijke weegschaal met effen opvulling">
            <a:extLst>
              <a:ext uri="{FF2B5EF4-FFF2-40B4-BE49-F238E27FC236}">
                <a16:creationId xmlns:a16="http://schemas.microsoft.com/office/drawing/2014/main" id="{3FB0F2D1-9CA6-4D04-9D39-C64EA9AC18D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22686" y="1460880"/>
            <a:ext cx="1122883" cy="1122883"/>
          </a:xfrm>
          <a:prstGeom prst="rect">
            <a:avLst/>
          </a:prstGeom>
        </p:spPr>
      </p:pic>
    </p:spTree>
    <p:extLst>
      <p:ext uri="{BB962C8B-B14F-4D97-AF65-F5344CB8AC3E}">
        <p14:creationId xmlns:p14="http://schemas.microsoft.com/office/powerpoint/2010/main" val="2466920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afgeronde hoeken 7">
            <a:extLst>
              <a:ext uri="{FF2B5EF4-FFF2-40B4-BE49-F238E27FC236}">
                <a16:creationId xmlns:a16="http://schemas.microsoft.com/office/drawing/2014/main" id="{D0ACE78F-C263-4A7E-B678-739AA7E951B6}"/>
              </a:ext>
            </a:extLst>
          </p:cNvPr>
          <p:cNvSpPr/>
          <p:nvPr/>
        </p:nvSpPr>
        <p:spPr>
          <a:xfrm>
            <a:off x="1744980" y="1388247"/>
            <a:ext cx="5661660" cy="3972774"/>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indent="-359410" algn="ctr"/>
            <a:endParaRPr lang="nl-NL" sz="2400" b="1" dirty="0">
              <a:cs typeface="Lucida Sans Unicode"/>
            </a:endParaRPr>
          </a:p>
          <a:p>
            <a:pPr indent="-359410" algn="ctr"/>
            <a:endParaRPr lang="nl-NL" sz="2400" b="1" dirty="0">
              <a:cs typeface="Lucida Sans Unicode"/>
            </a:endParaRPr>
          </a:p>
          <a:p>
            <a:pPr indent="-359410" algn="ctr"/>
            <a:endParaRPr lang="nl-NL" sz="2400" b="1" dirty="0">
              <a:cs typeface="Lucida Sans Unicode"/>
            </a:endParaRPr>
          </a:p>
          <a:p>
            <a:pPr indent="-359410" algn="ctr"/>
            <a:endParaRPr lang="nl-NL" sz="2400" b="1" dirty="0">
              <a:cs typeface="Lucida Sans Unicode"/>
            </a:endParaRPr>
          </a:p>
          <a:p>
            <a:pPr indent="-359410" algn="ctr"/>
            <a:r>
              <a:rPr lang="nl-NL" sz="2400" b="1" dirty="0">
                <a:cs typeface="Lucida Sans Unicode"/>
              </a:rPr>
              <a:t>Gezond kunnen eten is een recht</a:t>
            </a:r>
          </a:p>
        </p:txBody>
      </p:sp>
      <p:sp>
        <p:nvSpPr>
          <p:cNvPr id="19" name="Rechthoek: afgeronde hoeken 18">
            <a:extLst>
              <a:ext uri="{FF2B5EF4-FFF2-40B4-BE49-F238E27FC236}">
                <a16:creationId xmlns:a16="http://schemas.microsoft.com/office/drawing/2014/main" id="{9B3307AC-2332-43D0-BD36-00E417552EFB}"/>
              </a:ext>
            </a:extLst>
          </p:cNvPr>
          <p:cNvSpPr/>
          <p:nvPr/>
        </p:nvSpPr>
        <p:spPr>
          <a:xfrm>
            <a:off x="2180283" y="1519362"/>
            <a:ext cx="4831080" cy="179904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pic>
        <p:nvPicPr>
          <p:cNvPr id="20" name="Afbeelding 19">
            <a:extLst>
              <a:ext uri="{FF2B5EF4-FFF2-40B4-BE49-F238E27FC236}">
                <a16:creationId xmlns:a16="http://schemas.microsoft.com/office/drawing/2014/main" id="{5B7C5F7D-4559-433A-B1D3-594A58ADDFDF}"/>
              </a:ext>
            </a:extLst>
          </p:cNvPr>
          <p:cNvPicPr>
            <a:picLocks noChangeAspect="1"/>
          </p:cNvPicPr>
          <p:nvPr/>
        </p:nvPicPr>
        <p:blipFill rotWithShape="1">
          <a:blip r:embed="rId3"/>
          <a:srcRect l="63312" t="-110" b="110"/>
          <a:stretch/>
        </p:blipFill>
        <p:spPr>
          <a:xfrm>
            <a:off x="965870" y="1508421"/>
            <a:ext cx="1024039" cy="419157"/>
          </a:xfrm>
          <a:prstGeom prst="rect">
            <a:avLst/>
          </a:prstGeom>
        </p:spPr>
      </p:pic>
      <p:pic>
        <p:nvPicPr>
          <p:cNvPr id="13" name="Graphic 12" descr="Ongelijke weegschaal met effen opvulling">
            <a:extLst>
              <a:ext uri="{FF2B5EF4-FFF2-40B4-BE49-F238E27FC236}">
                <a16:creationId xmlns:a16="http://schemas.microsoft.com/office/drawing/2014/main" id="{77D03AA3-E60D-492F-A218-EA65229E1CE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85334" y="1665068"/>
            <a:ext cx="1799040" cy="1799040"/>
          </a:xfrm>
          <a:prstGeom prst="rect">
            <a:avLst/>
          </a:prstGeom>
        </p:spPr>
      </p:pic>
      <p:pic>
        <p:nvPicPr>
          <p:cNvPr id="14" name="Afbeelding 13">
            <a:extLst>
              <a:ext uri="{FF2B5EF4-FFF2-40B4-BE49-F238E27FC236}">
                <a16:creationId xmlns:a16="http://schemas.microsoft.com/office/drawing/2014/main" id="{F6C272ED-4B0D-4266-B80E-E42B66668D4F}"/>
              </a:ext>
            </a:extLst>
          </p:cNvPr>
          <p:cNvPicPr>
            <a:picLocks noChangeAspect="1"/>
          </p:cNvPicPr>
          <p:nvPr/>
        </p:nvPicPr>
        <p:blipFill>
          <a:blip r:embed="rId6"/>
          <a:stretch>
            <a:fillRect/>
          </a:stretch>
        </p:blipFill>
        <p:spPr>
          <a:xfrm>
            <a:off x="7233478" y="516588"/>
            <a:ext cx="1267002" cy="1743318"/>
          </a:xfrm>
          <a:prstGeom prst="rect">
            <a:avLst/>
          </a:prstGeom>
        </p:spPr>
      </p:pic>
      <p:pic>
        <p:nvPicPr>
          <p:cNvPr id="16" name="Afbeelding 15">
            <a:extLst>
              <a:ext uri="{FF2B5EF4-FFF2-40B4-BE49-F238E27FC236}">
                <a16:creationId xmlns:a16="http://schemas.microsoft.com/office/drawing/2014/main" id="{D120882F-5A6B-4976-9E64-8076FE809FE4}"/>
              </a:ext>
            </a:extLst>
          </p:cNvPr>
          <p:cNvPicPr>
            <a:picLocks noChangeAspect="1"/>
          </p:cNvPicPr>
          <p:nvPr/>
        </p:nvPicPr>
        <p:blipFill rotWithShape="1">
          <a:blip r:embed="rId3"/>
          <a:srcRect r="36688"/>
          <a:stretch/>
        </p:blipFill>
        <p:spPr>
          <a:xfrm>
            <a:off x="599204" y="1110333"/>
            <a:ext cx="1767175" cy="419157"/>
          </a:xfrm>
          <a:prstGeom prst="rect">
            <a:avLst/>
          </a:prstGeom>
        </p:spPr>
      </p:pic>
    </p:spTree>
    <p:extLst>
      <p:ext uri="{BB962C8B-B14F-4D97-AF65-F5344CB8AC3E}">
        <p14:creationId xmlns:p14="http://schemas.microsoft.com/office/powerpoint/2010/main" val="1553074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0DA47232-94B5-4FB7-BB4D-8CF98A5F9E97}"/>
              </a:ext>
            </a:extLst>
          </p:cNvPr>
          <p:cNvSpPr txBox="1">
            <a:spLocks/>
          </p:cNvSpPr>
          <p:nvPr/>
        </p:nvSpPr>
        <p:spPr>
          <a:xfrm>
            <a:off x="540000" y="363264"/>
            <a:ext cx="8244000" cy="360000"/>
          </a:xfrm>
          <a:prstGeom prst="rect">
            <a:avLst/>
          </a:prstGeom>
        </p:spPr>
        <p:txBody>
          <a:bodyPr lIns="91440" tIns="45720" rIns="91440" bIns="45720" anchor="t"/>
          <a:lstStyle>
            <a:lvl1pPr algn="l" defTabSz="685800" rtl="0" eaLnBrk="1" latinLnBrk="0" hangingPunct="1">
              <a:lnSpc>
                <a:spcPct val="100000"/>
              </a:lnSpc>
              <a:spcBef>
                <a:spcPct val="0"/>
              </a:spcBef>
              <a:buNone/>
              <a:defRPr sz="2600" b="1" kern="1200">
                <a:solidFill>
                  <a:schemeClr val="bg1"/>
                </a:solidFill>
                <a:latin typeface="+mj-lt"/>
                <a:ea typeface="+mj-ea"/>
                <a:cs typeface="+mj-cs"/>
              </a:defRPr>
            </a:lvl1pPr>
          </a:lstStyle>
          <a:p>
            <a:r>
              <a:rPr lang="nl-BE" dirty="0"/>
              <a:t>Het is hun recht</a:t>
            </a:r>
          </a:p>
        </p:txBody>
      </p:sp>
      <p:pic>
        <p:nvPicPr>
          <p:cNvPr id="4" name="Afbeelding 3">
            <a:extLst>
              <a:ext uri="{FF2B5EF4-FFF2-40B4-BE49-F238E27FC236}">
                <a16:creationId xmlns:a16="http://schemas.microsoft.com/office/drawing/2014/main" id="{0663AF8E-4730-4E39-89FB-7B14151F2666}"/>
              </a:ext>
            </a:extLst>
          </p:cNvPr>
          <p:cNvPicPr>
            <a:picLocks noChangeAspect="1"/>
          </p:cNvPicPr>
          <p:nvPr/>
        </p:nvPicPr>
        <p:blipFill>
          <a:blip r:embed="rId3"/>
          <a:stretch>
            <a:fillRect/>
          </a:stretch>
        </p:blipFill>
        <p:spPr>
          <a:xfrm>
            <a:off x="540000" y="2910303"/>
            <a:ext cx="2128418" cy="2123404"/>
          </a:xfrm>
          <a:prstGeom prst="rect">
            <a:avLst/>
          </a:prstGeom>
        </p:spPr>
      </p:pic>
      <p:grpSp>
        <p:nvGrpSpPr>
          <p:cNvPr id="10" name="Groep 9">
            <a:extLst>
              <a:ext uri="{FF2B5EF4-FFF2-40B4-BE49-F238E27FC236}">
                <a16:creationId xmlns:a16="http://schemas.microsoft.com/office/drawing/2014/main" id="{D473DA4A-A864-7018-CEDA-A0E37F4221C1}"/>
              </a:ext>
            </a:extLst>
          </p:cNvPr>
          <p:cNvGrpSpPr/>
          <p:nvPr/>
        </p:nvGrpSpPr>
        <p:grpSpPr>
          <a:xfrm>
            <a:off x="914230" y="1070964"/>
            <a:ext cx="6394907" cy="1400370"/>
            <a:chOff x="914230" y="1070964"/>
            <a:chExt cx="6394907" cy="1400370"/>
          </a:xfrm>
        </p:grpSpPr>
        <p:pic>
          <p:nvPicPr>
            <p:cNvPr id="6" name="Afbeelding 5">
              <a:extLst>
                <a:ext uri="{FF2B5EF4-FFF2-40B4-BE49-F238E27FC236}">
                  <a16:creationId xmlns:a16="http://schemas.microsoft.com/office/drawing/2014/main" id="{9E656969-AAA0-4EEB-8D43-908183F813DC}"/>
                </a:ext>
              </a:extLst>
            </p:cNvPr>
            <p:cNvPicPr>
              <a:picLocks noChangeAspect="1"/>
            </p:cNvPicPr>
            <p:nvPr/>
          </p:nvPicPr>
          <p:blipFill>
            <a:blip r:embed="rId4"/>
            <a:stretch>
              <a:fillRect/>
            </a:stretch>
          </p:blipFill>
          <p:spPr>
            <a:xfrm>
              <a:off x="914230" y="1070964"/>
              <a:ext cx="6394907" cy="1400370"/>
            </a:xfrm>
            <a:prstGeom prst="rect">
              <a:avLst/>
            </a:prstGeom>
          </p:spPr>
        </p:pic>
        <p:sp>
          <p:nvSpPr>
            <p:cNvPr id="2" name="Rechthoek 1">
              <a:extLst>
                <a:ext uri="{FF2B5EF4-FFF2-40B4-BE49-F238E27FC236}">
                  <a16:creationId xmlns:a16="http://schemas.microsoft.com/office/drawing/2014/main" id="{3C121657-E56F-500C-7073-C29E10C61F93}"/>
                </a:ext>
              </a:extLst>
            </p:cNvPr>
            <p:cNvSpPr/>
            <p:nvPr/>
          </p:nvSpPr>
          <p:spPr>
            <a:xfrm>
              <a:off x="3253423" y="2087245"/>
              <a:ext cx="1131570" cy="158750"/>
            </a:xfrm>
            <a:prstGeom prst="rect">
              <a:avLst/>
            </a:prstGeom>
            <a:solidFill>
              <a:srgbClr val="ED7D31">
                <a:alpha val="54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9" name="Groep 8">
            <a:extLst>
              <a:ext uri="{FF2B5EF4-FFF2-40B4-BE49-F238E27FC236}">
                <a16:creationId xmlns:a16="http://schemas.microsoft.com/office/drawing/2014/main" id="{9FDC0401-6371-25AA-60E4-1F201E598DFD}"/>
              </a:ext>
            </a:extLst>
          </p:cNvPr>
          <p:cNvGrpSpPr/>
          <p:nvPr/>
        </p:nvGrpSpPr>
        <p:grpSpPr>
          <a:xfrm>
            <a:off x="2784944" y="3164706"/>
            <a:ext cx="5818282" cy="1546577"/>
            <a:chOff x="2784944" y="3164706"/>
            <a:chExt cx="5818282" cy="1546577"/>
          </a:xfrm>
        </p:grpSpPr>
        <p:sp>
          <p:nvSpPr>
            <p:cNvPr id="5" name="Tekstvak 4">
              <a:extLst>
                <a:ext uri="{FF2B5EF4-FFF2-40B4-BE49-F238E27FC236}">
                  <a16:creationId xmlns:a16="http://schemas.microsoft.com/office/drawing/2014/main" id="{067E1017-DB06-42F3-8244-8DA21B69AA6D}"/>
                </a:ext>
              </a:extLst>
            </p:cNvPr>
            <p:cNvSpPr txBox="1"/>
            <p:nvPr/>
          </p:nvSpPr>
          <p:spPr>
            <a:xfrm>
              <a:off x="2784944" y="3164706"/>
              <a:ext cx="5818282" cy="1546577"/>
            </a:xfrm>
            <a:prstGeom prst="rect">
              <a:avLst/>
            </a:prstGeom>
            <a:noFill/>
          </p:spPr>
          <p:txBody>
            <a:bodyPr wrap="square">
              <a:spAutoFit/>
            </a:bodyPr>
            <a:lstStyle/>
            <a:p>
              <a:r>
                <a:rPr lang="nl-NL" b="0" dirty="0">
                  <a:solidFill>
                    <a:srgbClr val="373A3C"/>
                  </a:solidFill>
                  <a:effectLst/>
                  <a:latin typeface="Alegreya Sans" panose="00000500000000000000" pitchFamily="2" charset="0"/>
                </a:rPr>
                <a:t>Ouders of wettige voogden hebben de verantwoordelijkheid voor de opvoeding en de ontwikkeling van het kind. Dat betekent dat zij ervoor moeten zorgen dat kinderen liefde en aandacht krijgen, gezond en goed eten, een bed hebben om in te slapen, kleren hebben om aan te trekken en dat ze naar school kunnen. De overheid helpt daarbij met geld, hulp en zorg. En als het thuis niet goed gaat, moet de overheid ervoor zorgen dat je ergens anders wordt opgevangen.</a:t>
              </a:r>
              <a:br>
                <a:rPr lang="nl-NL" dirty="0"/>
              </a:br>
              <a:endParaRPr lang="nl-BE" dirty="0"/>
            </a:p>
          </p:txBody>
        </p:sp>
        <p:sp>
          <p:nvSpPr>
            <p:cNvPr id="7" name="Rechthoek 6">
              <a:extLst>
                <a:ext uri="{FF2B5EF4-FFF2-40B4-BE49-F238E27FC236}">
                  <a16:creationId xmlns:a16="http://schemas.microsoft.com/office/drawing/2014/main" id="{656F4192-0556-DC12-34FC-831AE564283C}"/>
                </a:ext>
              </a:extLst>
            </p:cNvPr>
            <p:cNvSpPr/>
            <p:nvPr/>
          </p:nvSpPr>
          <p:spPr>
            <a:xfrm>
              <a:off x="5413824" y="3661223"/>
              <a:ext cx="1464605" cy="158750"/>
            </a:xfrm>
            <a:prstGeom prst="rect">
              <a:avLst/>
            </a:prstGeom>
            <a:solidFill>
              <a:srgbClr val="ED7D31">
                <a:alpha val="54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spTree>
    <p:extLst>
      <p:ext uri="{BB962C8B-B14F-4D97-AF65-F5344CB8AC3E}">
        <p14:creationId xmlns:p14="http://schemas.microsoft.com/office/powerpoint/2010/main" val="3258634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afgeronde hoeken 11">
            <a:extLst>
              <a:ext uri="{FF2B5EF4-FFF2-40B4-BE49-F238E27FC236}">
                <a16:creationId xmlns:a16="http://schemas.microsoft.com/office/drawing/2014/main" id="{416F44CA-2D5E-49D2-AF86-60DEBCE3A898}"/>
              </a:ext>
            </a:extLst>
          </p:cNvPr>
          <p:cNvSpPr/>
          <p:nvPr/>
        </p:nvSpPr>
        <p:spPr>
          <a:xfrm>
            <a:off x="3482897" y="1355371"/>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r>
              <a:rPr lang="nl-NL" dirty="0">
                <a:cs typeface="Lucida Sans Unicode"/>
              </a:rPr>
              <a:t>Eten ligt gevoelig</a:t>
            </a:r>
          </a:p>
        </p:txBody>
      </p:sp>
      <p:sp>
        <p:nvSpPr>
          <p:cNvPr id="23" name="Rechthoek: afgeronde hoeken 22">
            <a:extLst>
              <a:ext uri="{FF2B5EF4-FFF2-40B4-BE49-F238E27FC236}">
                <a16:creationId xmlns:a16="http://schemas.microsoft.com/office/drawing/2014/main" id="{94899A50-3711-4DBA-896E-60F532A4AB9D}"/>
              </a:ext>
            </a:extLst>
          </p:cNvPr>
          <p:cNvSpPr/>
          <p:nvPr/>
        </p:nvSpPr>
        <p:spPr>
          <a:xfrm>
            <a:off x="3768398" y="1444623"/>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pic>
        <p:nvPicPr>
          <p:cNvPr id="34" name="Graphic 33" descr="Zorg met effen opvulling">
            <a:extLst>
              <a:ext uri="{FF2B5EF4-FFF2-40B4-BE49-F238E27FC236}">
                <a16:creationId xmlns:a16="http://schemas.microsoft.com/office/drawing/2014/main" id="{F1C9A6E3-151C-4DEC-8CD1-0265E296AC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63079" y="1386997"/>
            <a:ext cx="1294701" cy="1294701"/>
          </a:xfrm>
          <a:prstGeom prst="rect">
            <a:avLst/>
          </a:prstGeom>
        </p:spPr>
      </p:pic>
    </p:spTree>
    <p:extLst>
      <p:ext uri="{BB962C8B-B14F-4D97-AF65-F5344CB8AC3E}">
        <p14:creationId xmlns:p14="http://schemas.microsoft.com/office/powerpoint/2010/main" val="14965923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fbeelding met tekst, Lettertype, Graphics, logo&#10;&#10;Automatisch gegenereerde beschrijving, Afbeelding, Afbeelding">
            <a:extLst>
              <a:ext uri="{FF2B5EF4-FFF2-40B4-BE49-F238E27FC236}">
                <a16:creationId xmlns:a16="http://schemas.microsoft.com/office/drawing/2014/main" id="{E339E3B4-1CF8-449C-9B4B-AE7658AF5A3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40235"/>
          <a:stretch/>
        </p:blipFill>
        <p:spPr bwMode="auto">
          <a:xfrm>
            <a:off x="931879" y="3097329"/>
            <a:ext cx="2708609" cy="1546577"/>
          </a:xfrm>
          <a:prstGeom prst="roundRect">
            <a:avLst/>
          </a:prstGeom>
          <a:noFill/>
          <a:extLst>
            <a:ext uri="{909E8E84-426E-40DD-AFC4-6F175D3DCCD1}">
              <a14:hiddenFill xmlns:a14="http://schemas.microsoft.com/office/drawing/2010/main">
                <a:solidFill>
                  <a:srgbClr val="FFFFFF"/>
                </a:solidFill>
              </a14:hiddenFill>
            </a:ext>
          </a:extLst>
        </p:spPr>
      </p:pic>
      <p:sp>
        <p:nvSpPr>
          <p:cNvPr id="3" name="Titel 1">
            <a:extLst>
              <a:ext uri="{FF2B5EF4-FFF2-40B4-BE49-F238E27FC236}">
                <a16:creationId xmlns:a16="http://schemas.microsoft.com/office/drawing/2014/main" id="{0DA47232-94B5-4FB7-BB4D-8CF98A5F9E97}"/>
              </a:ext>
            </a:extLst>
          </p:cNvPr>
          <p:cNvSpPr txBox="1">
            <a:spLocks/>
          </p:cNvSpPr>
          <p:nvPr/>
        </p:nvSpPr>
        <p:spPr>
          <a:xfrm>
            <a:off x="540000" y="363264"/>
            <a:ext cx="8244000" cy="360000"/>
          </a:xfrm>
          <a:prstGeom prst="rect">
            <a:avLst/>
          </a:prstGeom>
        </p:spPr>
        <p:txBody>
          <a:bodyPr lIns="91440" tIns="45720" rIns="91440" bIns="45720" anchor="t"/>
          <a:lstStyle>
            <a:lvl1pPr algn="l" defTabSz="685800" rtl="0" eaLnBrk="1" latinLnBrk="0" hangingPunct="1">
              <a:lnSpc>
                <a:spcPct val="100000"/>
              </a:lnSpc>
              <a:spcBef>
                <a:spcPct val="0"/>
              </a:spcBef>
              <a:buNone/>
              <a:defRPr sz="2600" b="1" kern="1200">
                <a:solidFill>
                  <a:schemeClr val="bg1"/>
                </a:solidFill>
                <a:latin typeface="+mj-lt"/>
                <a:ea typeface="+mj-ea"/>
                <a:cs typeface="+mj-cs"/>
              </a:defRPr>
            </a:lvl1pPr>
          </a:lstStyle>
          <a:p>
            <a:r>
              <a:rPr lang="nl-BE" dirty="0"/>
              <a:t>Het is gevoelig</a:t>
            </a:r>
          </a:p>
        </p:txBody>
      </p:sp>
      <p:pic>
        <p:nvPicPr>
          <p:cNvPr id="4" name="Afbeelding 3">
            <a:extLst>
              <a:ext uri="{FF2B5EF4-FFF2-40B4-BE49-F238E27FC236}">
                <a16:creationId xmlns:a16="http://schemas.microsoft.com/office/drawing/2014/main" id="{6CB45391-B8A8-4F49-865E-EE42A78087B0}"/>
              </a:ext>
            </a:extLst>
          </p:cNvPr>
          <p:cNvPicPr>
            <a:picLocks noChangeAspect="1"/>
          </p:cNvPicPr>
          <p:nvPr/>
        </p:nvPicPr>
        <p:blipFill>
          <a:blip r:embed="rId4"/>
          <a:stretch>
            <a:fillRect/>
          </a:stretch>
        </p:blipFill>
        <p:spPr>
          <a:xfrm>
            <a:off x="4912392" y="3100318"/>
            <a:ext cx="4266237" cy="2051973"/>
          </a:xfrm>
          <a:prstGeom prst="rect">
            <a:avLst/>
          </a:prstGeom>
        </p:spPr>
      </p:pic>
      <p:sp>
        <p:nvSpPr>
          <p:cNvPr id="8" name="Tekstvak 7">
            <a:extLst>
              <a:ext uri="{FF2B5EF4-FFF2-40B4-BE49-F238E27FC236}">
                <a16:creationId xmlns:a16="http://schemas.microsoft.com/office/drawing/2014/main" id="{8F7BD4B8-5995-46BF-A47F-60A29C847C2F}"/>
              </a:ext>
            </a:extLst>
          </p:cNvPr>
          <p:cNvSpPr txBox="1"/>
          <p:nvPr/>
        </p:nvSpPr>
        <p:spPr>
          <a:xfrm>
            <a:off x="625938" y="1087829"/>
            <a:ext cx="3300362" cy="1770698"/>
          </a:xfrm>
          <a:prstGeom prst="roundRect">
            <a:avLst/>
          </a:prstGeom>
          <a:noFill/>
          <a:ln w="28575">
            <a:solidFill>
              <a:schemeClr val="tx1"/>
            </a:solidFill>
          </a:ln>
        </p:spPr>
        <p:txBody>
          <a:bodyPr wrap="square" lIns="91440" tIns="45720" rIns="91440" bIns="45720" anchor="t">
            <a:spAutoFit/>
          </a:bodyPr>
          <a:lstStyle/>
          <a:p>
            <a:pPr fontAlgn="base"/>
            <a:r>
              <a:rPr lang="nl-NL" sz="1400" b="1" u="none" strike="noStrike" dirty="0">
                <a:solidFill>
                  <a:srgbClr val="595959"/>
                </a:solidFill>
                <a:effectLst/>
                <a:latin typeface="Aptos"/>
              </a:rPr>
              <a:t>“In het weekend hebben de opvoeders medelijden met de jongeren die 7 op 7 bij ons verblijven. </a:t>
            </a:r>
            <a:endParaRPr lang="nl-NL" b="1">
              <a:latin typeface="Aptos"/>
              <a:cs typeface="Lucida Sans Unicode"/>
            </a:endParaRPr>
          </a:p>
          <a:p>
            <a:r>
              <a:rPr lang="nl-NL" sz="1400" b="1" u="none" strike="noStrike" dirty="0">
                <a:solidFill>
                  <a:srgbClr val="595959"/>
                </a:solidFill>
                <a:effectLst/>
                <a:latin typeface="Aptos"/>
              </a:rPr>
              <a:t>Dan wordt dit overgecompenseerd. </a:t>
            </a:r>
            <a:endParaRPr lang="nl-NL" b="1">
              <a:solidFill>
                <a:srgbClr val="F7AC4B"/>
              </a:solidFill>
              <a:latin typeface="Aptos"/>
              <a:cs typeface="Lucida Sans Unicode"/>
            </a:endParaRPr>
          </a:p>
          <a:p>
            <a:r>
              <a:rPr lang="nl-NL" sz="1400" b="1" u="none" strike="noStrike" dirty="0">
                <a:solidFill>
                  <a:srgbClr val="595959"/>
                </a:solidFill>
                <a:effectLst/>
                <a:latin typeface="Aptos"/>
              </a:rPr>
              <a:t>Dan zijn het sandwiches en taart en nog eens frieten.” </a:t>
            </a:r>
            <a:endParaRPr lang="nl-NL" b="1">
              <a:latin typeface="Aptos"/>
              <a:cs typeface="Lucida Sans Unicode"/>
            </a:endParaRPr>
          </a:p>
          <a:p>
            <a:pPr rtl="0" fontAlgn="base"/>
            <a:r>
              <a:rPr lang="nl-NL" sz="1400" b="1" u="none" strike="noStrike" dirty="0">
                <a:solidFill>
                  <a:srgbClr val="595959"/>
                </a:solidFill>
                <a:effectLst/>
                <a:latin typeface="Aptos"/>
              </a:rPr>
              <a:t>(</a:t>
            </a:r>
            <a:r>
              <a:rPr lang="nl-NL" sz="1400" b="1" u="none" strike="noStrike" err="1">
                <a:solidFill>
                  <a:srgbClr val="595959"/>
                </a:solidFill>
                <a:effectLst/>
                <a:latin typeface="Aptos"/>
              </a:rPr>
              <a:t>Cleo</a:t>
            </a:r>
            <a:r>
              <a:rPr lang="nl-NL" sz="1400" b="1" u="none" strike="noStrike" dirty="0">
                <a:solidFill>
                  <a:srgbClr val="595959"/>
                </a:solidFill>
                <a:effectLst/>
                <a:latin typeface="Aptos"/>
              </a:rPr>
              <a:t>, opvoeder MFC)</a:t>
            </a:r>
            <a:r>
              <a:rPr lang="en-US" sz="1400" b="1" i="0" dirty="0">
                <a:solidFill>
                  <a:srgbClr val="000000"/>
                </a:solidFill>
                <a:effectLst/>
                <a:latin typeface="Aptos"/>
              </a:rPr>
              <a:t>​</a:t>
            </a:r>
            <a:endParaRPr lang="en-US" b="1" i="0">
              <a:solidFill>
                <a:srgbClr val="000000"/>
              </a:solidFill>
              <a:effectLst/>
              <a:latin typeface="Aptos"/>
            </a:endParaRPr>
          </a:p>
        </p:txBody>
      </p:sp>
      <p:pic>
        <p:nvPicPr>
          <p:cNvPr id="2" name="Afbeelding 1" descr="Afbeelding met tekst, Lettertype, poster, Graphics&#10;&#10;Door AI gegenereerde inhoud is mogelijk onjuist.">
            <a:extLst>
              <a:ext uri="{FF2B5EF4-FFF2-40B4-BE49-F238E27FC236}">
                <a16:creationId xmlns:a16="http://schemas.microsoft.com/office/drawing/2014/main" id="{6291796A-71E6-8B6F-CE8E-92D7BFEBC8C7}"/>
              </a:ext>
            </a:extLst>
          </p:cNvPr>
          <p:cNvPicPr>
            <a:picLocks noChangeAspect="1"/>
          </p:cNvPicPr>
          <p:nvPr/>
        </p:nvPicPr>
        <p:blipFill>
          <a:blip r:embed="rId5"/>
          <a:srcRect t="5993" r="372" b="-457"/>
          <a:stretch>
            <a:fillRect/>
          </a:stretch>
        </p:blipFill>
        <p:spPr>
          <a:xfrm>
            <a:off x="5922589" y="1110994"/>
            <a:ext cx="2249035" cy="1745545"/>
          </a:xfrm>
          <a:prstGeom prst="rect">
            <a:avLst/>
          </a:prstGeom>
        </p:spPr>
      </p:pic>
    </p:spTree>
    <p:extLst>
      <p:ext uri="{BB962C8B-B14F-4D97-AF65-F5344CB8AC3E}">
        <p14:creationId xmlns:p14="http://schemas.microsoft.com/office/powerpoint/2010/main" val="12959780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afgeronde hoeken 10">
            <a:extLst>
              <a:ext uri="{FF2B5EF4-FFF2-40B4-BE49-F238E27FC236}">
                <a16:creationId xmlns:a16="http://schemas.microsoft.com/office/drawing/2014/main" id="{8FF8B7EC-96EF-4EF7-9FF6-231F4EA69BAE}"/>
              </a:ext>
            </a:extLst>
          </p:cNvPr>
          <p:cNvSpPr/>
          <p:nvPr/>
        </p:nvSpPr>
        <p:spPr>
          <a:xfrm>
            <a:off x="3482897" y="1397672"/>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r>
              <a:rPr lang="nl-NL" dirty="0">
                <a:cs typeface="Lucida Sans Unicode"/>
              </a:rPr>
              <a:t>Eten is (deel van) opvoeden</a:t>
            </a:r>
          </a:p>
        </p:txBody>
      </p:sp>
      <p:sp>
        <p:nvSpPr>
          <p:cNvPr id="24" name="Rechthoek: afgeronde hoeken 23">
            <a:extLst>
              <a:ext uri="{FF2B5EF4-FFF2-40B4-BE49-F238E27FC236}">
                <a16:creationId xmlns:a16="http://schemas.microsoft.com/office/drawing/2014/main" id="{AC9483AB-D7C1-4051-84EA-E1A163792303}"/>
              </a:ext>
            </a:extLst>
          </p:cNvPr>
          <p:cNvSpPr/>
          <p:nvPr/>
        </p:nvSpPr>
        <p:spPr>
          <a:xfrm>
            <a:off x="3787309" y="1482723"/>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pic>
        <p:nvPicPr>
          <p:cNvPr id="36" name="Graphic 35" descr="Plant water geven met effen opvulling">
            <a:extLst>
              <a:ext uri="{FF2B5EF4-FFF2-40B4-BE49-F238E27FC236}">
                <a16:creationId xmlns:a16="http://schemas.microsoft.com/office/drawing/2014/main" id="{0F42CF7B-24C3-436B-9AAE-F22C68808B3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09229" y="1382116"/>
            <a:ext cx="1219727" cy="1219727"/>
          </a:xfrm>
          <a:prstGeom prst="rect">
            <a:avLst/>
          </a:prstGeom>
        </p:spPr>
      </p:pic>
    </p:spTree>
    <p:extLst>
      <p:ext uri="{BB962C8B-B14F-4D97-AF65-F5344CB8AC3E}">
        <p14:creationId xmlns:p14="http://schemas.microsoft.com/office/powerpoint/2010/main" val="1698304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afgeronde hoeken 7">
            <a:extLst>
              <a:ext uri="{FF2B5EF4-FFF2-40B4-BE49-F238E27FC236}">
                <a16:creationId xmlns:a16="http://schemas.microsoft.com/office/drawing/2014/main" id="{D0ACE78F-C263-4A7E-B678-739AA7E951B6}"/>
              </a:ext>
            </a:extLst>
          </p:cNvPr>
          <p:cNvSpPr/>
          <p:nvPr/>
        </p:nvSpPr>
        <p:spPr>
          <a:xfrm>
            <a:off x="1744980" y="1388247"/>
            <a:ext cx="5661660" cy="3972774"/>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b="1" dirty="0">
              <a:cs typeface="Lucida Sans Unicode"/>
            </a:endParaRPr>
          </a:p>
          <a:p>
            <a:pPr indent="-359410"/>
            <a:endParaRPr lang="nl-NL" b="1" dirty="0">
              <a:cs typeface="Lucida Sans Unicode"/>
            </a:endParaRPr>
          </a:p>
          <a:p>
            <a:pPr indent="-359410"/>
            <a:endParaRPr lang="nl-NL" b="1" dirty="0">
              <a:cs typeface="Lucida Sans Unicode"/>
            </a:endParaRPr>
          </a:p>
          <a:p>
            <a:pPr indent="-359410"/>
            <a:endParaRPr lang="nl-NL" b="1" dirty="0">
              <a:cs typeface="Lucida Sans Unicode"/>
            </a:endParaRPr>
          </a:p>
          <a:p>
            <a:pPr indent="-359410"/>
            <a:endParaRPr lang="nl-NL" b="1" dirty="0">
              <a:cs typeface="Lucida Sans Unicode"/>
            </a:endParaRPr>
          </a:p>
          <a:p>
            <a:pPr indent="-359410"/>
            <a:endParaRPr lang="nl-NL" b="1" dirty="0">
              <a:cs typeface="Lucida Sans Unicode"/>
            </a:endParaRPr>
          </a:p>
          <a:p>
            <a:pPr indent="-359410" algn="ctr"/>
            <a:r>
              <a:rPr lang="nl-NL" sz="2800" b="1" dirty="0">
                <a:cs typeface="Lucida Sans Unicode"/>
              </a:rPr>
              <a:t>Eten is (deel van) opvoeden</a:t>
            </a:r>
          </a:p>
        </p:txBody>
      </p:sp>
      <p:sp>
        <p:nvSpPr>
          <p:cNvPr id="19" name="Rechthoek: afgeronde hoeken 18">
            <a:extLst>
              <a:ext uri="{FF2B5EF4-FFF2-40B4-BE49-F238E27FC236}">
                <a16:creationId xmlns:a16="http://schemas.microsoft.com/office/drawing/2014/main" id="{9B3307AC-2332-43D0-BD36-00E417552EFB}"/>
              </a:ext>
            </a:extLst>
          </p:cNvPr>
          <p:cNvSpPr/>
          <p:nvPr/>
        </p:nvSpPr>
        <p:spPr>
          <a:xfrm>
            <a:off x="2180283" y="1519362"/>
            <a:ext cx="4831080" cy="179904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pic>
        <p:nvPicPr>
          <p:cNvPr id="9" name="Graphic 8" descr="Plant water geven met effen opvulling">
            <a:extLst>
              <a:ext uri="{FF2B5EF4-FFF2-40B4-BE49-F238E27FC236}">
                <a16:creationId xmlns:a16="http://schemas.microsoft.com/office/drawing/2014/main" id="{14DB80C3-1122-4E3B-9FC9-B6DC21D56A7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67100" y="1366526"/>
            <a:ext cx="2005287" cy="2005287"/>
          </a:xfrm>
          <a:prstGeom prst="rect">
            <a:avLst/>
          </a:prstGeom>
        </p:spPr>
      </p:pic>
      <p:pic>
        <p:nvPicPr>
          <p:cNvPr id="3" name="Graphic 2" descr="Docent met effen opvulling">
            <a:extLst>
              <a:ext uri="{FF2B5EF4-FFF2-40B4-BE49-F238E27FC236}">
                <a16:creationId xmlns:a16="http://schemas.microsoft.com/office/drawing/2014/main" id="{B1FCE592-9944-4445-BC48-D85C6886ED3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3053" y="2638952"/>
            <a:ext cx="914400" cy="914400"/>
          </a:xfrm>
          <a:prstGeom prst="rect">
            <a:avLst/>
          </a:prstGeom>
        </p:spPr>
      </p:pic>
      <p:pic>
        <p:nvPicPr>
          <p:cNvPr id="5" name="Graphic 4" descr="Trofee met effen opvulling">
            <a:extLst>
              <a:ext uri="{FF2B5EF4-FFF2-40B4-BE49-F238E27FC236}">
                <a16:creationId xmlns:a16="http://schemas.microsoft.com/office/drawing/2014/main" id="{9C94F8B2-0C90-4DA8-8A23-E00C02C9527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1307" y="1159402"/>
            <a:ext cx="914400" cy="914400"/>
          </a:xfrm>
          <a:prstGeom prst="rect">
            <a:avLst/>
          </a:prstGeom>
        </p:spPr>
      </p:pic>
      <p:pic>
        <p:nvPicPr>
          <p:cNvPr id="7" name="Graphic 6" descr="Verbonden met effen opvulling">
            <a:extLst>
              <a:ext uri="{FF2B5EF4-FFF2-40B4-BE49-F238E27FC236}">
                <a16:creationId xmlns:a16="http://schemas.microsoft.com/office/drawing/2014/main" id="{7D5E6DC3-DD6F-4CB9-94E0-81E0D81FDF3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784675" y="462987"/>
            <a:ext cx="914400" cy="914400"/>
          </a:xfrm>
          <a:prstGeom prst="rect">
            <a:avLst/>
          </a:prstGeom>
        </p:spPr>
      </p:pic>
      <p:pic>
        <p:nvPicPr>
          <p:cNvPr id="11" name="Graphic 10" descr="Hart met slot met effen opvulling">
            <a:extLst>
              <a:ext uri="{FF2B5EF4-FFF2-40B4-BE49-F238E27FC236}">
                <a16:creationId xmlns:a16="http://schemas.microsoft.com/office/drawing/2014/main" id="{5384302C-696E-4E12-948D-8FA85458B0F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459366" y="1283809"/>
            <a:ext cx="914400" cy="914400"/>
          </a:xfrm>
          <a:prstGeom prst="rect">
            <a:avLst/>
          </a:prstGeom>
        </p:spPr>
      </p:pic>
      <p:pic>
        <p:nvPicPr>
          <p:cNvPr id="15" name="Graphic 14" descr="Polaroidfoto's met effen opvulling">
            <a:extLst>
              <a:ext uri="{FF2B5EF4-FFF2-40B4-BE49-F238E27FC236}">
                <a16:creationId xmlns:a16="http://schemas.microsoft.com/office/drawing/2014/main" id="{F6D5EC48-0BC3-4D51-B8BE-928CD0BC6CE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585752" y="2571750"/>
            <a:ext cx="914400" cy="914400"/>
          </a:xfrm>
          <a:prstGeom prst="rect">
            <a:avLst/>
          </a:prstGeom>
        </p:spPr>
      </p:pic>
      <p:pic>
        <p:nvPicPr>
          <p:cNvPr id="24" name="Graphic 23" descr="Gloeilamp en tandwiel met effen opvulling">
            <a:extLst>
              <a:ext uri="{FF2B5EF4-FFF2-40B4-BE49-F238E27FC236}">
                <a16:creationId xmlns:a16="http://schemas.microsoft.com/office/drawing/2014/main" id="{D4A64F16-FA46-424D-A9DE-341236E1C88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367050" y="401940"/>
            <a:ext cx="914400" cy="914400"/>
          </a:xfrm>
          <a:prstGeom prst="rect">
            <a:avLst/>
          </a:prstGeom>
        </p:spPr>
      </p:pic>
      <p:pic>
        <p:nvPicPr>
          <p:cNvPr id="26" name="Graphic 25" descr="Hersenen in hoofd met effen opvulling">
            <a:extLst>
              <a:ext uri="{FF2B5EF4-FFF2-40B4-BE49-F238E27FC236}">
                <a16:creationId xmlns:a16="http://schemas.microsoft.com/office/drawing/2014/main" id="{6C5AB18E-4981-4F6A-B520-DD91AEA6DC23}"/>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114800" y="386569"/>
            <a:ext cx="914400" cy="914400"/>
          </a:xfrm>
          <a:prstGeom prst="rect">
            <a:avLst/>
          </a:prstGeom>
        </p:spPr>
      </p:pic>
    </p:spTree>
    <p:extLst>
      <p:ext uri="{BB962C8B-B14F-4D97-AF65-F5344CB8AC3E}">
        <p14:creationId xmlns:p14="http://schemas.microsoft.com/office/powerpoint/2010/main" val="5555059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0DA47232-94B5-4FB7-BB4D-8CF98A5F9E97}"/>
              </a:ext>
            </a:extLst>
          </p:cNvPr>
          <p:cNvSpPr txBox="1">
            <a:spLocks/>
          </p:cNvSpPr>
          <p:nvPr/>
        </p:nvSpPr>
        <p:spPr>
          <a:xfrm>
            <a:off x="540000" y="363264"/>
            <a:ext cx="8244000" cy="360000"/>
          </a:xfrm>
          <a:prstGeom prst="rect">
            <a:avLst/>
          </a:prstGeom>
        </p:spPr>
        <p:txBody>
          <a:bodyPr lIns="91440" tIns="45720" rIns="91440" bIns="45720" anchor="t"/>
          <a:lstStyle>
            <a:lvl1pPr algn="l" defTabSz="685800" rtl="0" eaLnBrk="1" latinLnBrk="0" hangingPunct="1">
              <a:lnSpc>
                <a:spcPct val="100000"/>
              </a:lnSpc>
              <a:spcBef>
                <a:spcPct val="0"/>
              </a:spcBef>
              <a:buNone/>
              <a:defRPr sz="2600" b="1" kern="1200">
                <a:solidFill>
                  <a:schemeClr val="bg1"/>
                </a:solidFill>
                <a:latin typeface="+mj-lt"/>
                <a:ea typeface="+mj-ea"/>
                <a:cs typeface="+mj-cs"/>
              </a:defRPr>
            </a:lvl1pPr>
          </a:lstStyle>
          <a:p>
            <a:r>
              <a:rPr lang="nl-BE" dirty="0"/>
              <a:t>Het is opvoeden</a:t>
            </a:r>
          </a:p>
        </p:txBody>
      </p:sp>
      <p:pic>
        <p:nvPicPr>
          <p:cNvPr id="5" name="Picture 4" descr="Afbeelding met tekst, schermopname, Lettertype&#10;&#10;Automatisch gegenereerde beschrijving, Afbeelding">
            <a:extLst>
              <a:ext uri="{FF2B5EF4-FFF2-40B4-BE49-F238E27FC236}">
                <a16:creationId xmlns:a16="http://schemas.microsoft.com/office/drawing/2014/main" id="{47995219-CBD1-4A01-BAC8-E48D174715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6934" y="1307464"/>
            <a:ext cx="6010132" cy="2991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92813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0DA47232-94B5-4FB7-BB4D-8CF98A5F9E97}"/>
              </a:ext>
            </a:extLst>
          </p:cNvPr>
          <p:cNvSpPr txBox="1">
            <a:spLocks/>
          </p:cNvSpPr>
          <p:nvPr/>
        </p:nvSpPr>
        <p:spPr>
          <a:xfrm>
            <a:off x="540000" y="363264"/>
            <a:ext cx="8244000" cy="360000"/>
          </a:xfrm>
          <a:prstGeom prst="rect">
            <a:avLst/>
          </a:prstGeom>
        </p:spPr>
        <p:txBody>
          <a:bodyPr lIns="91440" tIns="45720" rIns="91440" bIns="45720" anchor="t"/>
          <a:lstStyle>
            <a:lvl1pPr algn="l" defTabSz="685800" rtl="0" eaLnBrk="1" latinLnBrk="0" hangingPunct="1">
              <a:lnSpc>
                <a:spcPct val="100000"/>
              </a:lnSpc>
              <a:spcBef>
                <a:spcPct val="0"/>
              </a:spcBef>
              <a:buNone/>
              <a:defRPr sz="2600" b="1" kern="1200">
                <a:solidFill>
                  <a:schemeClr val="bg1"/>
                </a:solidFill>
                <a:latin typeface="+mj-lt"/>
                <a:ea typeface="+mj-ea"/>
                <a:cs typeface="+mj-cs"/>
              </a:defRPr>
            </a:lvl1pPr>
          </a:lstStyle>
          <a:p>
            <a:r>
              <a:rPr lang="nl-BE" dirty="0"/>
              <a:t>Het is opvoeden</a:t>
            </a:r>
          </a:p>
        </p:txBody>
      </p:sp>
      <p:sp>
        <p:nvSpPr>
          <p:cNvPr id="8" name="Tekstvak 7">
            <a:extLst>
              <a:ext uri="{FF2B5EF4-FFF2-40B4-BE49-F238E27FC236}">
                <a16:creationId xmlns:a16="http://schemas.microsoft.com/office/drawing/2014/main" id="{6FD67AC5-E24F-4DE7-A4A7-A1370265D1DB}"/>
              </a:ext>
            </a:extLst>
          </p:cNvPr>
          <p:cNvSpPr txBox="1"/>
          <p:nvPr/>
        </p:nvSpPr>
        <p:spPr>
          <a:xfrm>
            <a:off x="3689653" y="1808474"/>
            <a:ext cx="4689103" cy="3200876"/>
          </a:xfrm>
          <a:prstGeom prst="roundRect">
            <a:avLst/>
          </a:prstGeom>
          <a:noFill/>
          <a:ln w="28575">
            <a:solidFill>
              <a:schemeClr val="tx1"/>
            </a:solidFill>
          </a:ln>
        </p:spPr>
        <p:txBody>
          <a:bodyPr wrap="square" lIns="91440" tIns="45720" rIns="91440" bIns="45720" anchor="t">
            <a:spAutoFit/>
          </a:bodyPr>
          <a:lstStyle/>
          <a:p>
            <a:pPr fontAlgn="base"/>
            <a:r>
              <a:rPr lang="nl-NL" sz="1400" b="1" u="none" strike="noStrike" dirty="0">
                <a:solidFill>
                  <a:srgbClr val="2C2A29"/>
                </a:solidFill>
                <a:effectLst/>
                <a:latin typeface="Aptos"/>
                <a:cs typeface="Lucida Sans Unicode"/>
              </a:rPr>
              <a:t>"Zelf vond ik de eetmomenten in de voorziening niet zo fijn. Eens een dag minder eten, kon in je begeleidingsverslag genoteerd worden. Alles krijgt gewicht. </a:t>
            </a:r>
            <a:endParaRPr lang="nl-NL" b="1">
              <a:solidFill>
                <a:srgbClr val="F7AC4B"/>
              </a:solidFill>
              <a:latin typeface="Aptos"/>
              <a:cs typeface="Lucida Sans Unicode"/>
            </a:endParaRPr>
          </a:p>
          <a:p>
            <a:endParaRPr lang="nl-NL" sz="1400" b="1" dirty="0">
              <a:solidFill>
                <a:srgbClr val="F08AA9"/>
              </a:solidFill>
              <a:latin typeface="Aptos"/>
              <a:cs typeface="Lucida Sans Unicode"/>
            </a:endParaRPr>
          </a:p>
          <a:p>
            <a:r>
              <a:rPr lang="nl-NL" sz="1400" b="1" u="none" strike="noStrike" dirty="0">
                <a:solidFill>
                  <a:srgbClr val="F08AA9"/>
                </a:solidFill>
                <a:effectLst/>
                <a:latin typeface="Aptos"/>
                <a:cs typeface="Lucida Sans Unicode"/>
              </a:rPr>
              <a:t>Daarom zijn de kookmoekes zo geweldig.</a:t>
            </a:r>
            <a:r>
              <a:rPr lang="nl-NL" sz="1400" b="1" dirty="0">
                <a:solidFill>
                  <a:srgbClr val="2C2A29"/>
                </a:solidFill>
                <a:latin typeface="Aptos"/>
                <a:cs typeface="Lucida Sans Unicode"/>
              </a:rPr>
              <a:t> </a:t>
            </a:r>
            <a:r>
              <a:rPr lang="nl-NL" sz="1400" b="1" u="none" strike="noStrike" dirty="0">
                <a:solidFill>
                  <a:srgbClr val="2C2A29"/>
                </a:solidFill>
                <a:effectLst/>
                <a:latin typeface="Aptos"/>
                <a:cs typeface="Lucida Sans Unicode"/>
              </a:rPr>
              <a:t>Wat hen zo belangrijk maakt, is dat ze 'gewone' mensen zijn die minder gebonden zijn aan regels. </a:t>
            </a:r>
            <a:endParaRPr lang="nl-NL" b="1">
              <a:solidFill>
                <a:srgbClr val="F7AC4B"/>
              </a:solidFill>
              <a:latin typeface="Aptos"/>
              <a:cs typeface="Lucida Sans Unicode"/>
            </a:endParaRPr>
          </a:p>
          <a:p>
            <a:endParaRPr lang="nl-NL" sz="1400" b="1" dirty="0">
              <a:solidFill>
                <a:srgbClr val="F08AA9"/>
              </a:solidFill>
              <a:latin typeface="Aptos"/>
              <a:cs typeface="Lucida Sans Unicode"/>
            </a:endParaRPr>
          </a:p>
          <a:p>
            <a:pPr algn="l"/>
            <a:r>
              <a:rPr lang="nl-NL" sz="1400" b="1" u="none" strike="noStrike" dirty="0">
                <a:solidFill>
                  <a:srgbClr val="F08AA9"/>
                </a:solidFill>
                <a:effectLst/>
                <a:latin typeface="Aptos"/>
                <a:cs typeface="Lucida Sans Unicode"/>
              </a:rPr>
              <a:t>Met kookmoekes praat je gewoon in de keuken, terwijl je aardappelen schilt. Niet aan een bureau. Zij vertellen over hun eigen leven en als iets hun niet aanstaat, zeggen ze dat gewoon.</a:t>
            </a:r>
            <a:r>
              <a:rPr lang="nl-NL" sz="1400" b="1" u="none" strike="noStrike" dirty="0">
                <a:solidFill>
                  <a:srgbClr val="2C2A29"/>
                </a:solidFill>
                <a:effectLst/>
                <a:latin typeface="Aptos"/>
                <a:cs typeface="Lucida Sans Unicode"/>
              </a:rPr>
              <a:t>"</a:t>
            </a:r>
            <a:r>
              <a:rPr lang="nl-NL" sz="1400" b="1" i="0" dirty="0">
                <a:solidFill>
                  <a:srgbClr val="F7AC4B"/>
                </a:solidFill>
                <a:effectLst/>
                <a:latin typeface="Aptos"/>
                <a:cs typeface="Lucida Sans Unicode"/>
              </a:rPr>
              <a:t>​</a:t>
            </a:r>
            <a:endParaRPr lang="nl-NL" b="1" i="0">
              <a:solidFill>
                <a:srgbClr val="F7AC4B"/>
              </a:solidFill>
              <a:effectLst/>
              <a:latin typeface="Aptos"/>
            </a:endParaRPr>
          </a:p>
        </p:txBody>
      </p:sp>
      <p:sp>
        <p:nvSpPr>
          <p:cNvPr id="7" name="Tekstvak 6">
            <a:extLst>
              <a:ext uri="{FF2B5EF4-FFF2-40B4-BE49-F238E27FC236}">
                <a16:creationId xmlns:a16="http://schemas.microsoft.com/office/drawing/2014/main" id="{05C01213-BB43-4AD3-914B-7C85C297B372}"/>
              </a:ext>
            </a:extLst>
          </p:cNvPr>
          <p:cNvSpPr txBox="1"/>
          <p:nvPr/>
        </p:nvSpPr>
        <p:spPr>
          <a:xfrm>
            <a:off x="4713631" y="358812"/>
            <a:ext cx="3300480" cy="1293971"/>
          </a:xfrm>
          <a:prstGeom prst="roundRect">
            <a:avLst/>
          </a:prstGeom>
          <a:noFill/>
          <a:ln w="28575">
            <a:solidFill>
              <a:schemeClr val="tx1"/>
            </a:solidFill>
          </a:ln>
        </p:spPr>
        <p:txBody>
          <a:bodyPr wrap="square" lIns="91440" tIns="45720" rIns="91440" bIns="45720" anchor="t">
            <a:spAutoFit/>
          </a:bodyPr>
          <a:lstStyle/>
          <a:p>
            <a:pPr rtl="0" fontAlgn="base"/>
            <a:r>
              <a:rPr lang="nl-NL" sz="1400" b="1" u="none" strike="noStrike" dirty="0">
                <a:solidFill>
                  <a:srgbClr val="595959"/>
                </a:solidFill>
                <a:effectLst/>
                <a:latin typeface="Aptos"/>
              </a:rPr>
              <a:t>“We beseffen nog te weinig dat we een stuk de ‘ouderrol’ overnemen in de week, of toch ook belangrijke voorbeeldfiguren zijn.” </a:t>
            </a:r>
            <a:endParaRPr lang="nl-NL"/>
          </a:p>
          <a:p>
            <a:pPr rtl="0" fontAlgn="base"/>
            <a:r>
              <a:rPr lang="nl-NL" sz="1400" b="1" u="none" strike="noStrike" dirty="0">
                <a:solidFill>
                  <a:srgbClr val="595959"/>
                </a:solidFill>
                <a:effectLst/>
                <a:latin typeface="Aptos"/>
              </a:rPr>
              <a:t>(Patricia, begeleidster MFC)</a:t>
            </a:r>
            <a:r>
              <a:rPr lang="en-US" sz="1400" b="1" i="0" dirty="0">
                <a:solidFill>
                  <a:srgbClr val="000000"/>
                </a:solidFill>
                <a:effectLst/>
                <a:latin typeface="Aptos"/>
              </a:rPr>
              <a:t>​</a:t>
            </a:r>
            <a:endParaRPr lang="en-US" b="1" i="0">
              <a:solidFill>
                <a:srgbClr val="000000"/>
              </a:solidFill>
              <a:effectLst/>
              <a:latin typeface="Aptos"/>
            </a:endParaRPr>
          </a:p>
        </p:txBody>
      </p:sp>
      <p:sp>
        <p:nvSpPr>
          <p:cNvPr id="2" name="Tekstvak 6">
            <a:extLst>
              <a:ext uri="{FF2B5EF4-FFF2-40B4-BE49-F238E27FC236}">
                <a16:creationId xmlns:a16="http://schemas.microsoft.com/office/drawing/2014/main" id="{8D33F019-FEC9-4AFF-AEC7-4612A49EAA0C}"/>
              </a:ext>
            </a:extLst>
          </p:cNvPr>
          <p:cNvSpPr txBox="1"/>
          <p:nvPr/>
        </p:nvSpPr>
        <p:spPr>
          <a:xfrm>
            <a:off x="342463" y="1285709"/>
            <a:ext cx="2990137" cy="2400657"/>
          </a:xfrm>
          <a:prstGeom prst="roundRect">
            <a:avLst/>
          </a:prstGeom>
          <a:noFill/>
          <a:ln w="28575">
            <a:solidFill>
              <a:schemeClr val="tx1"/>
            </a:solidFill>
          </a:ln>
        </p:spPr>
        <p:txBody>
          <a:bodyPr wrap="square" lIns="91440" tIns="45720" rIns="91440" bIns="45720" anchor="t">
            <a:spAutoFit/>
          </a:bodyPr>
          <a:lst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nl-NL" b="1" dirty="0">
                <a:solidFill>
                  <a:srgbClr val="373A3C"/>
                </a:solidFill>
                <a:effectLst/>
                <a:latin typeface="Aptos"/>
              </a:rPr>
              <a:t>“Door die alledaagse dingen te delen, kom je voor je het goed en wel beseft tot een echt gesprek.</a:t>
            </a:r>
            <a:r>
              <a:rPr lang="nl-NL" b="1" dirty="0">
                <a:solidFill>
                  <a:srgbClr val="373A3C"/>
                </a:solidFill>
                <a:latin typeface="Aptos"/>
              </a:rPr>
              <a:t> </a:t>
            </a:r>
            <a:endParaRPr lang="nl-NL" b="1" dirty="0">
              <a:solidFill>
                <a:srgbClr val="F7AC4B"/>
              </a:solidFill>
              <a:latin typeface="Aptos"/>
            </a:endParaRPr>
          </a:p>
          <a:p>
            <a:endParaRPr lang="nl-NL" b="1" dirty="0">
              <a:solidFill>
                <a:srgbClr val="373A3C"/>
              </a:solidFill>
              <a:latin typeface="Aptos"/>
            </a:endParaRPr>
          </a:p>
          <a:p>
            <a:r>
              <a:rPr lang="nl-NL" b="1" dirty="0">
                <a:solidFill>
                  <a:srgbClr val="373A3C"/>
                </a:solidFill>
                <a:effectLst/>
                <a:latin typeface="Aptos"/>
              </a:rPr>
              <a:t>Sleutelmomenten vallen vaak wanneer je samen dingen doet. </a:t>
            </a:r>
            <a:endParaRPr lang="nl-NL" b="1">
              <a:solidFill>
                <a:srgbClr val="F7AC4B"/>
              </a:solidFill>
              <a:latin typeface="Aptos"/>
            </a:endParaRPr>
          </a:p>
          <a:p>
            <a:endParaRPr lang="nl-NL" b="1" dirty="0">
              <a:solidFill>
                <a:srgbClr val="373A3C"/>
              </a:solidFill>
              <a:latin typeface="Aptos"/>
            </a:endParaRPr>
          </a:p>
          <a:p>
            <a:r>
              <a:rPr lang="nl-NL" b="1" dirty="0">
                <a:solidFill>
                  <a:srgbClr val="373A3C"/>
                </a:solidFill>
                <a:effectLst/>
                <a:latin typeface="Aptos"/>
              </a:rPr>
              <a:t>Sterke gesprekken ontstaan spontaan, vaak tussen de soep en de patatten</a:t>
            </a:r>
            <a:r>
              <a:rPr lang="nl-NL" b="1" dirty="0">
                <a:solidFill>
                  <a:srgbClr val="373A3C"/>
                </a:solidFill>
                <a:latin typeface="Aptos"/>
              </a:rPr>
              <a:t>."</a:t>
            </a:r>
            <a:endParaRPr lang="nl-NL" b="1">
              <a:latin typeface="Aptos"/>
            </a:endParaRPr>
          </a:p>
        </p:txBody>
      </p:sp>
    </p:spTree>
    <p:extLst>
      <p:ext uri="{BB962C8B-B14F-4D97-AF65-F5344CB8AC3E}">
        <p14:creationId xmlns:p14="http://schemas.microsoft.com/office/powerpoint/2010/main" val="3983526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1272525-2E05-48CF-A32E-CB79EA91EDEF}"/>
              </a:ext>
            </a:extLst>
          </p:cNvPr>
          <p:cNvSpPr>
            <a:spLocks noGrp="1"/>
          </p:cNvSpPr>
          <p:nvPr>
            <p:ph type="body" sz="quarter" idx="10"/>
          </p:nvPr>
        </p:nvSpPr>
        <p:spPr>
          <a:xfrm>
            <a:off x="1455490" y="2337750"/>
            <a:ext cx="6233020" cy="468000"/>
          </a:xfrm>
        </p:spPr>
        <p:txBody>
          <a:bodyPr vert="horz" lIns="0" tIns="0" rIns="0" bIns="0" rtlCol="0" anchor="t">
            <a:noAutofit/>
          </a:bodyPr>
          <a:lstStyle/>
          <a:p>
            <a:pPr marL="27305"/>
            <a:r>
              <a:rPr lang="nl-BE" dirty="0"/>
              <a:t>Belang gezond eten in jeugdhulp</a:t>
            </a:r>
            <a:endParaRPr lang="nl-NL" dirty="0"/>
          </a:p>
        </p:txBody>
      </p:sp>
    </p:spTree>
    <p:custDataLst>
      <p:tags r:id="rId1"/>
    </p:custDataLst>
    <p:extLst>
      <p:ext uri="{BB962C8B-B14F-4D97-AF65-F5344CB8AC3E}">
        <p14:creationId xmlns:p14="http://schemas.microsoft.com/office/powerpoint/2010/main" val="14338940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1272525-2E05-48CF-A32E-CB79EA91EDEF}"/>
              </a:ext>
            </a:extLst>
          </p:cNvPr>
          <p:cNvSpPr>
            <a:spLocks noGrp="1"/>
          </p:cNvSpPr>
          <p:nvPr>
            <p:ph type="body" sz="quarter" idx="10"/>
          </p:nvPr>
        </p:nvSpPr>
        <p:spPr>
          <a:xfrm>
            <a:off x="1455490" y="2337750"/>
            <a:ext cx="6233020" cy="468000"/>
          </a:xfrm>
        </p:spPr>
        <p:txBody>
          <a:bodyPr vert="horz" lIns="0" tIns="0" rIns="0" bIns="0" rtlCol="0" anchor="t">
            <a:noAutofit/>
          </a:bodyPr>
          <a:lstStyle/>
          <a:p>
            <a:pPr marL="27305"/>
            <a:r>
              <a:rPr lang="nl-BE" dirty="0"/>
              <a:t>Belang beleid in jeugdhulp</a:t>
            </a:r>
            <a:endParaRPr lang="nl-NL" dirty="0"/>
          </a:p>
        </p:txBody>
      </p:sp>
    </p:spTree>
    <p:custDataLst>
      <p:tags r:id="rId1"/>
    </p:custDataLst>
    <p:extLst>
      <p:ext uri="{BB962C8B-B14F-4D97-AF65-F5344CB8AC3E}">
        <p14:creationId xmlns:p14="http://schemas.microsoft.com/office/powerpoint/2010/main" val="14498247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afgeronde hoeken 7">
            <a:extLst>
              <a:ext uri="{FF2B5EF4-FFF2-40B4-BE49-F238E27FC236}">
                <a16:creationId xmlns:a16="http://schemas.microsoft.com/office/drawing/2014/main" id="{D0ACE78F-C263-4A7E-B678-739AA7E951B6}"/>
              </a:ext>
            </a:extLst>
          </p:cNvPr>
          <p:cNvSpPr/>
          <p:nvPr/>
        </p:nvSpPr>
        <p:spPr>
          <a:xfrm>
            <a:off x="70456" y="1277406"/>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r>
              <a:rPr lang="nl-NL" dirty="0">
                <a:cs typeface="Lucida Sans Unicode"/>
              </a:rPr>
              <a:t>Beleid brengt reflectie, structuur en veiligheid</a:t>
            </a:r>
            <a:endParaRPr lang="nl-NL" dirty="0"/>
          </a:p>
        </p:txBody>
      </p:sp>
      <p:sp>
        <p:nvSpPr>
          <p:cNvPr id="9" name="Rechthoek: afgeronde hoeken 8">
            <a:extLst>
              <a:ext uri="{FF2B5EF4-FFF2-40B4-BE49-F238E27FC236}">
                <a16:creationId xmlns:a16="http://schemas.microsoft.com/office/drawing/2014/main" id="{34C686D7-54CC-431D-83F8-89DD498B501E}"/>
              </a:ext>
            </a:extLst>
          </p:cNvPr>
          <p:cNvSpPr/>
          <p:nvPr/>
        </p:nvSpPr>
        <p:spPr>
          <a:xfrm>
            <a:off x="3463716" y="1277406"/>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r>
              <a:rPr lang="nl-NL" dirty="0">
                <a:cs typeface="Lucida Sans Unicode"/>
              </a:rPr>
              <a:t>Beleid voorkomt bepaalde zaken</a:t>
            </a:r>
          </a:p>
        </p:txBody>
      </p:sp>
      <p:sp>
        <p:nvSpPr>
          <p:cNvPr id="10" name="Rechthoek: afgeronde hoeken 9">
            <a:extLst>
              <a:ext uri="{FF2B5EF4-FFF2-40B4-BE49-F238E27FC236}">
                <a16:creationId xmlns:a16="http://schemas.microsoft.com/office/drawing/2014/main" id="{1F47CC3E-17B4-47F4-8804-40BD3F24E699}"/>
              </a:ext>
            </a:extLst>
          </p:cNvPr>
          <p:cNvSpPr/>
          <p:nvPr/>
        </p:nvSpPr>
        <p:spPr>
          <a:xfrm>
            <a:off x="6914853" y="1277406"/>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endParaRPr lang="nl-NL" dirty="0">
              <a:cs typeface="Lucida Sans Unicode"/>
            </a:endParaRPr>
          </a:p>
          <a:p>
            <a:pPr indent="-359410" algn="ctr"/>
            <a:r>
              <a:rPr lang="nl-NL" dirty="0">
                <a:cs typeface="Lucida Sans Unicode"/>
              </a:rPr>
              <a:t>Beleid zorgt voor bepaalde zaken</a:t>
            </a:r>
          </a:p>
        </p:txBody>
      </p:sp>
      <p:sp>
        <p:nvSpPr>
          <p:cNvPr id="19" name="Rechthoek: afgeronde hoeken 18">
            <a:extLst>
              <a:ext uri="{FF2B5EF4-FFF2-40B4-BE49-F238E27FC236}">
                <a16:creationId xmlns:a16="http://schemas.microsoft.com/office/drawing/2014/main" id="{9B3307AC-2332-43D0-BD36-00E417552EFB}"/>
              </a:ext>
            </a:extLst>
          </p:cNvPr>
          <p:cNvSpPr/>
          <p:nvPr/>
        </p:nvSpPr>
        <p:spPr>
          <a:xfrm>
            <a:off x="343258" y="1348020"/>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sp>
        <p:nvSpPr>
          <p:cNvPr id="20" name="Rechthoek: afgeronde hoeken 19">
            <a:extLst>
              <a:ext uri="{FF2B5EF4-FFF2-40B4-BE49-F238E27FC236}">
                <a16:creationId xmlns:a16="http://schemas.microsoft.com/office/drawing/2014/main" id="{A55A3947-B487-448E-8884-750B33725B04}"/>
              </a:ext>
            </a:extLst>
          </p:cNvPr>
          <p:cNvSpPr/>
          <p:nvPr/>
        </p:nvSpPr>
        <p:spPr>
          <a:xfrm>
            <a:off x="3795858" y="1348020"/>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pic>
        <p:nvPicPr>
          <p:cNvPr id="21" name="Graphic 20" descr="Zakelijke groei met effen opvulling">
            <a:extLst>
              <a:ext uri="{FF2B5EF4-FFF2-40B4-BE49-F238E27FC236}">
                <a16:creationId xmlns:a16="http://schemas.microsoft.com/office/drawing/2014/main" id="{28AF5413-1C73-4CBC-B5F4-4696B9344B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10158" y="1192809"/>
            <a:ext cx="1462935" cy="1462935"/>
          </a:xfrm>
          <a:prstGeom prst="rect">
            <a:avLst/>
          </a:prstGeom>
        </p:spPr>
      </p:pic>
      <p:sp>
        <p:nvSpPr>
          <p:cNvPr id="22" name="Rechthoek: afgeronde hoeken 21">
            <a:extLst>
              <a:ext uri="{FF2B5EF4-FFF2-40B4-BE49-F238E27FC236}">
                <a16:creationId xmlns:a16="http://schemas.microsoft.com/office/drawing/2014/main" id="{334F99F9-E370-483F-ACD2-35AD21E65050}"/>
              </a:ext>
            </a:extLst>
          </p:cNvPr>
          <p:cNvSpPr/>
          <p:nvPr/>
        </p:nvSpPr>
        <p:spPr>
          <a:xfrm>
            <a:off x="7220127" y="1338960"/>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pic>
        <p:nvPicPr>
          <p:cNvPr id="26" name="Graphic 25" descr="Dobbelsteen met effen opvulling">
            <a:extLst>
              <a:ext uri="{FF2B5EF4-FFF2-40B4-BE49-F238E27FC236}">
                <a16:creationId xmlns:a16="http://schemas.microsoft.com/office/drawing/2014/main" id="{798E5BE6-53D4-478F-A12C-7B0C0BE61F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6475" y="1277406"/>
            <a:ext cx="1182225" cy="1182225"/>
          </a:xfrm>
          <a:prstGeom prst="rect">
            <a:avLst/>
          </a:prstGeom>
        </p:spPr>
      </p:pic>
      <p:pic>
        <p:nvPicPr>
          <p:cNvPr id="28" name="Graphic 27" descr="Ongelijke weegschaal met effen opvulling">
            <a:extLst>
              <a:ext uri="{FF2B5EF4-FFF2-40B4-BE49-F238E27FC236}">
                <a16:creationId xmlns:a16="http://schemas.microsoft.com/office/drawing/2014/main" id="{3FB0F2D1-9CA6-4D04-9D39-C64EA9AC18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54642" y="1384680"/>
            <a:ext cx="1122883" cy="1122883"/>
          </a:xfrm>
          <a:prstGeom prst="rect">
            <a:avLst/>
          </a:prstGeom>
        </p:spPr>
      </p:pic>
    </p:spTree>
    <p:extLst>
      <p:ext uri="{BB962C8B-B14F-4D97-AF65-F5344CB8AC3E}">
        <p14:creationId xmlns:p14="http://schemas.microsoft.com/office/powerpoint/2010/main" val="6833112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A4FDA-8F51-45BF-8455-AF8516F062B7}"/>
              </a:ext>
            </a:extLst>
          </p:cNvPr>
          <p:cNvSpPr>
            <a:spLocks noGrp="1"/>
          </p:cNvSpPr>
          <p:nvPr>
            <p:ph type="title"/>
          </p:nvPr>
        </p:nvSpPr>
        <p:spPr/>
        <p:txBody>
          <a:bodyPr/>
          <a:lstStyle/>
          <a:p>
            <a:r>
              <a:rPr lang="nl-BE" dirty="0"/>
              <a:t>Beleid brengt reflectie, structuur en veiligheid</a:t>
            </a:r>
          </a:p>
        </p:txBody>
      </p:sp>
      <p:sp>
        <p:nvSpPr>
          <p:cNvPr id="3" name="Tijdelijke aanduiding voor datum 2">
            <a:extLst>
              <a:ext uri="{FF2B5EF4-FFF2-40B4-BE49-F238E27FC236}">
                <a16:creationId xmlns:a16="http://schemas.microsoft.com/office/drawing/2014/main" id="{47CCA259-703C-4A25-8A80-14704A3B690D}"/>
              </a:ext>
            </a:extLst>
          </p:cNvPr>
          <p:cNvSpPr>
            <a:spLocks noGrp="1"/>
          </p:cNvSpPr>
          <p:nvPr>
            <p:ph type="dt" sz="half" idx="10"/>
          </p:nvPr>
        </p:nvSpPr>
        <p:spPr/>
        <p:txBody>
          <a:bodyPr/>
          <a:lstStyle/>
          <a:p>
            <a:fld id="{A6A440F9-096D-4BE8-820E-C5E10E2F52C9}" type="datetime1">
              <a:rPr lang="nl-BE" smtClean="0"/>
              <a:t>22/10/2025</a:t>
            </a:fld>
            <a:endParaRPr lang="nl-BE"/>
          </a:p>
        </p:txBody>
      </p:sp>
      <p:pic>
        <p:nvPicPr>
          <p:cNvPr id="2050" name="Picture 2" descr="Afbeelding">
            <a:extLst>
              <a:ext uri="{FF2B5EF4-FFF2-40B4-BE49-F238E27FC236}">
                <a16:creationId xmlns:a16="http://schemas.microsoft.com/office/drawing/2014/main" id="{BD68364B-6649-4953-B06D-D7CA3FEC8A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25" b="63089"/>
          <a:stretch>
            <a:fillRect/>
          </a:stretch>
        </p:blipFill>
        <p:spPr bwMode="auto">
          <a:xfrm>
            <a:off x="766234" y="1029114"/>
            <a:ext cx="5133737" cy="1458405"/>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2AC7293D-40C4-3E94-63D1-484BABFFF98F}"/>
              </a:ext>
            </a:extLst>
          </p:cNvPr>
          <p:cNvSpPr txBox="1"/>
          <p:nvPr/>
        </p:nvSpPr>
        <p:spPr>
          <a:xfrm>
            <a:off x="766364" y="2417977"/>
            <a:ext cx="7884068"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err="1">
                <a:solidFill>
                  <a:srgbClr val="373A3C"/>
                </a:solidFill>
                <a:latin typeface="Aptos"/>
              </a:rPr>
              <a:t>Waar</a:t>
            </a:r>
            <a:r>
              <a:rPr lang="en-US" b="1" dirty="0">
                <a:solidFill>
                  <a:srgbClr val="373A3C"/>
                </a:solidFill>
                <a:latin typeface="Aptos"/>
              </a:rPr>
              <a:t> ze </a:t>
            </a:r>
            <a:r>
              <a:rPr lang="en-US" b="1" dirty="0" err="1">
                <a:solidFill>
                  <a:srgbClr val="373A3C"/>
                </a:solidFill>
                <a:latin typeface="Aptos"/>
              </a:rPr>
              <a:t>normaal</a:t>
            </a:r>
            <a:r>
              <a:rPr lang="en-US" b="1" dirty="0">
                <a:solidFill>
                  <a:srgbClr val="373A3C"/>
                </a:solidFill>
                <a:latin typeface="Aptos"/>
              </a:rPr>
              <a:t> </a:t>
            </a:r>
            <a:r>
              <a:rPr lang="en-US" b="1" dirty="0" err="1">
                <a:solidFill>
                  <a:srgbClr val="373A3C"/>
                </a:solidFill>
                <a:latin typeface="Aptos"/>
              </a:rPr>
              <a:t>een</a:t>
            </a:r>
            <a:r>
              <a:rPr lang="en-US" b="1" dirty="0">
                <a:solidFill>
                  <a:srgbClr val="373A3C"/>
                </a:solidFill>
                <a:latin typeface="Aptos"/>
              </a:rPr>
              <a:t> brave </a:t>
            </a:r>
            <a:r>
              <a:rPr lang="en-US" b="1" dirty="0" err="1">
                <a:solidFill>
                  <a:srgbClr val="373A3C"/>
                </a:solidFill>
                <a:latin typeface="Aptos"/>
              </a:rPr>
              <a:t>peuter</a:t>
            </a:r>
            <a:r>
              <a:rPr lang="en-US" b="1" dirty="0">
                <a:solidFill>
                  <a:srgbClr val="373A3C"/>
                </a:solidFill>
                <a:latin typeface="Aptos"/>
              </a:rPr>
              <a:t> is, </a:t>
            </a:r>
            <a:r>
              <a:rPr lang="en-US" b="1" dirty="0" err="1">
                <a:solidFill>
                  <a:srgbClr val="373A3C"/>
                </a:solidFill>
                <a:latin typeface="Aptos"/>
              </a:rPr>
              <a:t>vertoonde</a:t>
            </a:r>
            <a:r>
              <a:rPr lang="en-US" b="1" dirty="0">
                <a:solidFill>
                  <a:srgbClr val="373A3C"/>
                </a:solidFill>
                <a:latin typeface="Aptos"/>
              </a:rPr>
              <a:t> ze nu </a:t>
            </a:r>
            <a:r>
              <a:rPr lang="en-US" b="1" dirty="0" err="1">
                <a:solidFill>
                  <a:srgbClr val="373A3C"/>
                </a:solidFill>
                <a:latin typeface="Aptos"/>
              </a:rPr>
              <a:t>vaak</a:t>
            </a:r>
            <a:r>
              <a:rPr lang="en-US" b="1" dirty="0">
                <a:solidFill>
                  <a:srgbClr val="373A3C"/>
                </a:solidFill>
                <a:latin typeface="Aptos"/>
              </a:rPr>
              <a:t> </a:t>
            </a:r>
            <a:r>
              <a:rPr lang="en-US" b="1" dirty="0" err="1">
                <a:solidFill>
                  <a:srgbClr val="373A3C"/>
                </a:solidFill>
                <a:latin typeface="Aptos"/>
              </a:rPr>
              <a:t>onrustig</a:t>
            </a:r>
            <a:r>
              <a:rPr lang="en-US" b="1" dirty="0">
                <a:solidFill>
                  <a:srgbClr val="373A3C"/>
                </a:solidFill>
                <a:latin typeface="Aptos"/>
              </a:rPr>
              <a:t> </a:t>
            </a:r>
            <a:r>
              <a:rPr lang="en-US" b="1" dirty="0" err="1">
                <a:solidFill>
                  <a:srgbClr val="373A3C"/>
                </a:solidFill>
                <a:latin typeface="Aptos"/>
              </a:rPr>
              <a:t>gedrag</a:t>
            </a:r>
            <a:r>
              <a:rPr lang="en-US" b="1" dirty="0">
                <a:solidFill>
                  <a:srgbClr val="373A3C"/>
                </a:solidFill>
                <a:latin typeface="Aptos"/>
              </a:rPr>
              <a:t>. In de </a:t>
            </a:r>
            <a:r>
              <a:rPr lang="en-US" b="1" dirty="0" err="1">
                <a:solidFill>
                  <a:srgbClr val="373A3C"/>
                </a:solidFill>
                <a:latin typeface="Aptos"/>
              </a:rPr>
              <a:t>registraties</a:t>
            </a:r>
            <a:r>
              <a:rPr lang="en-US" b="1" dirty="0">
                <a:solidFill>
                  <a:srgbClr val="373A3C"/>
                </a:solidFill>
                <a:latin typeface="Aptos"/>
              </a:rPr>
              <a:t> </a:t>
            </a:r>
            <a:r>
              <a:rPr lang="en-US" b="1" dirty="0" err="1">
                <a:solidFill>
                  <a:srgbClr val="373A3C"/>
                </a:solidFill>
                <a:latin typeface="Aptos"/>
              </a:rPr>
              <a:t>viel</a:t>
            </a:r>
            <a:r>
              <a:rPr lang="en-US" b="1" dirty="0">
                <a:solidFill>
                  <a:srgbClr val="373A3C"/>
                </a:solidFill>
                <a:latin typeface="Aptos"/>
              </a:rPr>
              <a:t> het op </a:t>
            </a:r>
            <a:r>
              <a:rPr lang="en-US" b="1" dirty="0" err="1">
                <a:solidFill>
                  <a:srgbClr val="373A3C"/>
                </a:solidFill>
                <a:latin typeface="Aptos"/>
              </a:rPr>
              <a:t>dat</a:t>
            </a:r>
            <a:r>
              <a:rPr lang="en-US" b="1" dirty="0">
                <a:solidFill>
                  <a:srgbClr val="373A3C"/>
                </a:solidFill>
                <a:latin typeface="Aptos"/>
              </a:rPr>
              <a:t> Amira </a:t>
            </a:r>
            <a:r>
              <a:rPr lang="en-US" b="1" dirty="0" err="1">
                <a:solidFill>
                  <a:srgbClr val="373A3C"/>
                </a:solidFill>
                <a:latin typeface="Aptos"/>
              </a:rPr>
              <a:t>vooral</a:t>
            </a:r>
            <a:r>
              <a:rPr lang="en-US" b="1" dirty="0">
                <a:solidFill>
                  <a:srgbClr val="373A3C"/>
                </a:solidFill>
                <a:latin typeface="Aptos"/>
              </a:rPr>
              <a:t> </a:t>
            </a:r>
            <a:r>
              <a:rPr lang="en-US" b="1" dirty="0" err="1">
                <a:solidFill>
                  <a:srgbClr val="373A3C"/>
                </a:solidFill>
                <a:latin typeface="Aptos"/>
              </a:rPr>
              <a:t>na</a:t>
            </a:r>
            <a:r>
              <a:rPr lang="en-US" b="1" dirty="0">
                <a:solidFill>
                  <a:srgbClr val="373A3C"/>
                </a:solidFill>
                <a:latin typeface="Aptos"/>
              </a:rPr>
              <a:t> </a:t>
            </a:r>
            <a:r>
              <a:rPr lang="en-US" b="1" dirty="0" err="1">
                <a:solidFill>
                  <a:srgbClr val="373A3C"/>
                </a:solidFill>
                <a:latin typeface="Aptos"/>
              </a:rPr>
              <a:t>dutjes</a:t>
            </a:r>
            <a:r>
              <a:rPr lang="en-US" b="1" dirty="0">
                <a:solidFill>
                  <a:srgbClr val="373A3C"/>
                </a:solidFill>
                <a:latin typeface="Aptos"/>
              </a:rPr>
              <a:t> </a:t>
            </a:r>
            <a:r>
              <a:rPr lang="en-US" b="1" dirty="0" err="1">
                <a:solidFill>
                  <a:srgbClr val="373A3C"/>
                </a:solidFill>
                <a:latin typeface="Aptos"/>
              </a:rPr>
              <a:t>en</a:t>
            </a:r>
            <a:r>
              <a:rPr lang="en-US" b="1" dirty="0">
                <a:solidFill>
                  <a:srgbClr val="373A3C"/>
                </a:solidFill>
                <a:latin typeface="Aptos"/>
              </a:rPr>
              <a:t> </a:t>
            </a:r>
            <a:r>
              <a:rPr lang="en-US" b="1" dirty="0" err="1">
                <a:solidFill>
                  <a:srgbClr val="373A3C"/>
                </a:solidFill>
                <a:latin typeface="Aptos"/>
              </a:rPr>
              <a:t>bij</a:t>
            </a:r>
            <a:r>
              <a:rPr lang="en-US" b="1" dirty="0">
                <a:solidFill>
                  <a:srgbClr val="373A3C"/>
                </a:solidFill>
                <a:latin typeface="Aptos"/>
              </a:rPr>
              <a:t> </a:t>
            </a:r>
            <a:r>
              <a:rPr lang="en-US" b="1" dirty="0" err="1">
                <a:solidFill>
                  <a:srgbClr val="373A3C"/>
                </a:solidFill>
                <a:latin typeface="Aptos"/>
              </a:rPr>
              <a:t>langere</a:t>
            </a:r>
            <a:r>
              <a:rPr lang="en-US" b="1" dirty="0">
                <a:solidFill>
                  <a:srgbClr val="373A3C"/>
                </a:solidFill>
                <a:latin typeface="Aptos"/>
              </a:rPr>
              <a:t> </a:t>
            </a:r>
            <a:r>
              <a:rPr lang="en-US" b="1" dirty="0" err="1">
                <a:solidFill>
                  <a:srgbClr val="373A3C"/>
                </a:solidFill>
                <a:latin typeface="Aptos"/>
              </a:rPr>
              <a:t>periodes</a:t>
            </a:r>
            <a:r>
              <a:rPr lang="en-US" b="1" dirty="0">
                <a:solidFill>
                  <a:srgbClr val="373A3C"/>
                </a:solidFill>
                <a:latin typeface="Aptos"/>
              </a:rPr>
              <a:t> </a:t>
            </a:r>
            <a:r>
              <a:rPr lang="en-US" b="1" dirty="0" err="1">
                <a:solidFill>
                  <a:srgbClr val="373A3C"/>
                </a:solidFill>
                <a:latin typeface="Aptos"/>
              </a:rPr>
              <a:t>tussen</a:t>
            </a:r>
            <a:r>
              <a:rPr lang="en-US" b="1" dirty="0">
                <a:solidFill>
                  <a:srgbClr val="373A3C"/>
                </a:solidFill>
                <a:latin typeface="Aptos"/>
              </a:rPr>
              <a:t> </a:t>
            </a:r>
            <a:r>
              <a:rPr lang="en-US" b="1" dirty="0" err="1">
                <a:solidFill>
                  <a:srgbClr val="373A3C"/>
                </a:solidFill>
                <a:latin typeface="Aptos"/>
              </a:rPr>
              <a:t>maaltijden</a:t>
            </a:r>
            <a:r>
              <a:rPr lang="en-US" b="1" dirty="0">
                <a:solidFill>
                  <a:srgbClr val="373A3C"/>
                </a:solidFill>
                <a:latin typeface="Aptos"/>
              </a:rPr>
              <a:t> </a:t>
            </a:r>
            <a:r>
              <a:rPr lang="en-US" b="1" dirty="0" err="1">
                <a:solidFill>
                  <a:srgbClr val="373A3C"/>
                </a:solidFill>
                <a:latin typeface="Aptos"/>
              </a:rPr>
              <a:t>uitbarstte</a:t>
            </a:r>
            <a:r>
              <a:rPr lang="en-US" b="1" dirty="0">
                <a:solidFill>
                  <a:srgbClr val="373A3C"/>
                </a:solidFill>
                <a:latin typeface="Aptos"/>
              </a:rPr>
              <a:t>. </a:t>
            </a:r>
            <a:endParaRPr lang="nl-NL" b="1">
              <a:solidFill>
                <a:srgbClr val="373A3C"/>
              </a:solidFill>
              <a:latin typeface="Aptos"/>
            </a:endParaRPr>
          </a:p>
          <a:p>
            <a:r>
              <a:rPr lang="en-US" b="1" dirty="0">
                <a:solidFill>
                  <a:srgbClr val="373A3C"/>
                </a:solidFill>
                <a:latin typeface="Aptos"/>
              </a:rPr>
              <a:t>Die </a:t>
            </a:r>
            <a:r>
              <a:rPr lang="en-US" b="1" dirty="0" err="1">
                <a:solidFill>
                  <a:srgbClr val="373A3C"/>
                </a:solidFill>
                <a:latin typeface="Aptos"/>
              </a:rPr>
              <a:t>analyse</a:t>
            </a:r>
            <a:r>
              <a:rPr lang="en-US" b="1" dirty="0">
                <a:solidFill>
                  <a:srgbClr val="373A3C"/>
                </a:solidFill>
                <a:latin typeface="Aptos"/>
              </a:rPr>
              <a:t> </a:t>
            </a:r>
            <a:r>
              <a:rPr lang="en-US" b="1" dirty="0" err="1">
                <a:solidFill>
                  <a:srgbClr val="373A3C"/>
                </a:solidFill>
                <a:latin typeface="Aptos"/>
              </a:rPr>
              <a:t>gaf</a:t>
            </a:r>
            <a:r>
              <a:rPr lang="en-US" b="1" dirty="0">
                <a:solidFill>
                  <a:srgbClr val="373A3C"/>
                </a:solidFill>
                <a:latin typeface="Aptos"/>
              </a:rPr>
              <a:t> </a:t>
            </a:r>
            <a:r>
              <a:rPr lang="en-US" b="1" dirty="0" err="1">
                <a:solidFill>
                  <a:srgbClr val="373A3C"/>
                </a:solidFill>
                <a:latin typeface="Aptos"/>
              </a:rPr>
              <a:t>ons</a:t>
            </a:r>
            <a:r>
              <a:rPr lang="en-US" b="1" dirty="0">
                <a:solidFill>
                  <a:srgbClr val="373A3C"/>
                </a:solidFill>
                <a:latin typeface="Aptos"/>
              </a:rPr>
              <a:t> </a:t>
            </a:r>
            <a:r>
              <a:rPr lang="en-US" b="1" dirty="0" err="1">
                <a:solidFill>
                  <a:srgbClr val="373A3C"/>
                </a:solidFill>
                <a:latin typeface="Aptos"/>
              </a:rPr>
              <a:t>een</a:t>
            </a:r>
            <a:r>
              <a:rPr lang="en-US" b="1" dirty="0">
                <a:solidFill>
                  <a:srgbClr val="373A3C"/>
                </a:solidFill>
                <a:latin typeface="Aptos"/>
              </a:rPr>
              <a:t> </a:t>
            </a:r>
            <a:r>
              <a:rPr lang="en-US" b="1" dirty="0" err="1">
                <a:solidFill>
                  <a:srgbClr val="373A3C"/>
                </a:solidFill>
                <a:latin typeface="Aptos"/>
              </a:rPr>
              <a:t>inzicht</a:t>
            </a:r>
            <a:r>
              <a:rPr lang="en-US" b="1" dirty="0">
                <a:solidFill>
                  <a:srgbClr val="373A3C"/>
                </a:solidFill>
                <a:latin typeface="Aptos"/>
              </a:rPr>
              <a:t>: Amira </a:t>
            </a:r>
            <a:r>
              <a:rPr lang="en-US" b="1" dirty="0" err="1">
                <a:solidFill>
                  <a:srgbClr val="373A3C"/>
                </a:solidFill>
                <a:latin typeface="Aptos"/>
              </a:rPr>
              <a:t>heeft</a:t>
            </a:r>
            <a:r>
              <a:rPr lang="en-US" b="1" dirty="0">
                <a:solidFill>
                  <a:srgbClr val="373A3C"/>
                </a:solidFill>
                <a:latin typeface="Aptos"/>
              </a:rPr>
              <a:t> </a:t>
            </a:r>
            <a:r>
              <a:rPr lang="en-US" b="1" dirty="0" err="1">
                <a:solidFill>
                  <a:srgbClr val="373A3C"/>
                </a:solidFill>
                <a:latin typeface="Aptos"/>
              </a:rPr>
              <a:t>gewoon</a:t>
            </a:r>
            <a:r>
              <a:rPr lang="en-US" b="1" dirty="0">
                <a:solidFill>
                  <a:srgbClr val="373A3C"/>
                </a:solidFill>
                <a:latin typeface="Aptos"/>
              </a:rPr>
              <a:t> </a:t>
            </a:r>
            <a:r>
              <a:rPr lang="en-US" b="1" dirty="0" err="1">
                <a:solidFill>
                  <a:srgbClr val="373A3C"/>
                </a:solidFill>
                <a:latin typeface="Aptos"/>
              </a:rPr>
              <a:t>honger</a:t>
            </a:r>
            <a:r>
              <a:rPr lang="en-US" b="1" dirty="0">
                <a:solidFill>
                  <a:srgbClr val="373A3C"/>
                </a:solidFill>
                <a:latin typeface="Aptos"/>
              </a:rPr>
              <a:t>! We </a:t>
            </a:r>
            <a:r>
              <a:rPr lang="en-US" b="1" dirty="0" err="1">
                <a:solidFill>
                  <a:srgbClr val="373A3C"/>
                </a:solidFill>
                <a:latin typeface="Aptos"/>
              </a:rPr>
              <a:t>testen</a:t>
            </a:r>
            <a:r>
              <a:rPr lang="en-US" b="1" dirty="0">
                <a:solidFill>
                  <a:srgbClr val="373A3C"/>
                </a:solidFill>
                <a:latin typeface="Aptos"/>
              </a:rPr>
              <a:t> het </a:t>
            </a:r>
            <a:r>
              <a:rPr lang="en-US" b="1" dirty="0" err="1">
                <a:solidFill>
                  <a:srgbClr val="373A3C"/>
                </a:solidFill>
                <a:latin typeface="Aptos"/>
              </a:rPr>
              <a:t>en</a:t>
            </a:r>
            <a:r>
              <a:rPr lang="en-US" b="1" dirty="0">
                <a:solidFill>
                  <a:srgbClr val="373A3C"/>
                </a:solidFill>
                <a:latin typeface="Aptos"/>
              </a:rPr>
              <a:t> het </a:t>
            </a:r>
            <a:r>
              <a:rPr lang="en-US" b="1" dirty="0" err="1">
                <a:solidFill>
                  <a:srgbClr val="373A3C"/>
                </a:solidFill>
                <a:latin typeface="Aptos"/>
              </a:rPr>
              <a:t>werkte</a:t>
            </a:r>
            <a:r>
              <a:rPr lang="en-US" b="1" dirty="0">
                <a:solidFill>
                  <a:srgbClr val="373A3C"/>
                </a:solidFill>
                <a:latin typeface="Aptos"/>
              </a:rPr>
              <a:t>. </a:t>
            </a:r>
            <a:endParaRPr lang="nl-NL" b="1" dirty="0">
              <a:solidFill>
                <a:srgbClr val="373A3C"/>
              </a:solidFill>
              <a:latin typeface="Aptos"/>
            </a:endParaRPr>
          </a:p>
          <a:p>
            <a:r>
              <a:rPr lang="en-US" b="1" err="1">
                <a:solidFill>
                  <a:srgbClr val="373A3C"/>
                </a:solidFill>
                <a:latin typeface="Aptos"/>
              </a:rPr>
              <a:t>Vanaf</a:t>
            </a:r>
            <a:r>
              <a:rPr lang="en-US" b="1" dirty="0">
                <a:solidFill>
                  <a:srgbClr val="373A3C"/>
                </a:solidFill>
                <a:latin typeface="Aptos"/>
              </a:rPr>
              <a:t> nu </a:t>
            </a:r>
            <a:r>
              <a:rPr lang="en-US" b="1" err="1">
                <a:solidFill>
                  <a:srgbClr val="373A3C"/>
                </a:solidFill>
                <a:latin typeface="Aptos"/>
              </a:rPr>
              <a:t>geven</a:t>
            </a:r>
            <a:r>
              <a:rPr lang="en-US" b="1" dirty="0">
                <a:solidFill>
                  <a:srgbClr val="373A3C"/>
                </a:solidFill>
                <a:latin typeface="Aptos"/>
              </a:rPr>
              <a:t> we </a:t>
            </a:r>
            <a:r>
              <a:rPr lang="en-US" b="1" err="1">
                <a:solidFill>
                  <a:srgbClr val="373A3C"/>
                </a:solidFill>
                <a:latin typeface="Aptos"/>
              </a:rPr>
              <a:t>haar</a:t>
            </a:r>
            <a:r>
              <a:rPr lang="en-US" b="1" dirty="0">
                <a:solidFill>
                  <a:srgbClr val="373A3C"/>
                </a:solidFill>
                <a:latin typeface="Aptos"/>
              </a:rPr>
              <a:t> </a:t>
            </a:r>
            <a:r>
              <a:rPr lang="en-US" b="1" err="1">
                <a:solidFill>
                  <a:srgbClr val="373A3C"/>
                </a:solidFill>
                <a:latin typeface="Aptos"/>
              </a:rPr>
              <a:t>na</a:t>
            </a:r>
            <a:r>
              <a:rPr lang="en-US" b="1" dirty="0">
                <a:solidFill>
                  <a:srgbClr val="373A3C"/>
                </a:solidFill>
                <a:latin typeface="Aptos"/>
              </a:rPr>
              <a:t> </a:t>
            </a:r>
            <a:r>
              <a:rPr lang="en-US" b="1" err="1">
                <a:solidFill>
                  <a:srgbClr val="373A3C"/>
                </a:solidFill>
                <a:latin typeface="Aptos"/>
              </a:rPr>
              <a:t>een</a:t>
            </a:r>
            <a:r>
              <a:rPr lang="en-US" b="1" dirty="0">
                <a:solidFill>
                  <a:srgbClr val="373A3C"/>
                </a:solidFill>
                <a:latin typeface="Aptos"/>
              </a:rPr>
              <a:t> </a:t>
            </a:r>
            <a:r>
              <a:rPr lang="en-US" b="1" err="1">
                <a:solidFill>
                  <a:srgbClr val="373A3C"/>
                </a:solidFill>
                <a:latin typeface="Aptos"/>
              </a:rPr>
              <a:t>dutje</a:t>
            </a:r>
            <a:r>
              <a:rPr lang="en-US" b="1" dirty="0">
                <a:solidFill>
                  <a:srgbClr val="373A3C"/>
                </a:solidFill>
                <a:latin typeface="Aptos"/>
              </a:rPr>
              <a:t> </a:t>
            </a:r>
            <a:r>
              <a:rPr lang="en-US" b="1" err="1">
                <a:solidFill>
                  <a:srgbClr val="373A3C"/>
                </a:solidFill>
                <a:latin typeface="Aptos"/>
              </a:rPr>
              <a:t>eerst</a:t>
            </a:r>
            <a:r>
              <a:rPr lang="en-US" b="1" dirty="0">
                <a:solidFill>
                  <a:srgbClr val="373A3C"/>
                </a:solidFill>
                <a:latin typeface="Aptos"/>
              </a:rPr>
              <a:t> </a:t>
            </a:r>
            <a:r>
              <a:rPr lang="en-US" b="1" err="1">
                <a:solidFill>
                  <a:srgbClr val="373A3C"/>
                </a:solidFill>
                <a:latin typeface="Aptos"/>
              </a:rPr>
              <a:t>iets</a:t>
            </a:r>
            <a:r>
              <a:rPr lang="en-US" b="1" dirty="0">
                <a:solidFill>
                  <a:srgbClr val="373A3C"/>
                </a:solidFill>
                <a:latin typeface="Aptos"/>
              </a:rPr>
              <a:t> om </a:t>
            </a:r>
            <a:r>
              <a:rPr lang="en-US" b="1" err="1">
                <a:solidFill>
                  <a:srgbClr val="373A3C"/>
                </a:solidFill>
                <a:latin typeface="Aptos"/>
              </a:rPr>
              <a:t>te</a:t>
            </a:r>
            <a:r>
              <a:rPr lang="en-US" b="1" dirty="0">
                <a:solidFill>
                  <a:srgbClr val="373A3C"/>
                </a:solidFill>
                <a:latin typeface="Aptos"/>
              </a:rPr>
              <a:t> eten. </a:t>
            </a:r>
          </a:p>
          <a:p>
            <a:r>
              <a:rPr lang="en-US" b="1" dirty="0">
                <a:solidFill>
                  <a:srgbClr val="373A3C"/>
                </a:solidFill>
                <a:latin typeface="Aptos"/>
              </a:rPr>
              <a:t>Pas </a:t>
            </a:r>
            <a:r>
              <a:rPr lang="en-US" b="1" dirty="0" err="1">
                <a:solidFill>
                  <a:srgbClr val="373A3C"/>
                </a:solidFill>
                <a:latin typeface="Aptos"/>
              </a:rPr>
              <a:t>na</a:t>
            </a:r>
            <a:r>
              <a:rPr lang="en-US" b="1" dirty="0">
                <a:solidFill>
                  <a:srgbClr val="373A3C"/>
                </a:solidFill>
                <a:latin typeface="Aptos"/>
              </a:rPr>
              <a:t> </a:t>
            </a:r>
            <a:r>
              <a:rPr lang="en-US" b="1" dirty="0" err="1">
                <a:solidFill>
                  <a:srgbClr val="373A3C"/>
                </a:solidFill>
                <a:latin typeface="Aptos"/>
              </a:rPr>
              <a:t>een</a:t>
            </a:r>
            <a:r>
              <a:rPr lang="en-US" b="1" dirty="0">
                <a:solidFill>
                  <a:srgbClr val="373A3C"/>
                </a:solidFill>
                <a:latin typeface="Aptos"/>
              </a:rPr>
              <a:t> </a:t>
            </a:r>
            <a:r>
              <a:rPr lang="en-US" b="1" dirty="0" err="1">
                <a:solidFill>
                  <a:srgbClr val="373A3C"/>
                </a:solidFill>
                <a:latin typeface="Aptos"/>
              </a:rPr>
              <a:t>boterham</a:t>
            </a:r>
            <a:r>
              <a:rPr lang="en-US" b="1" dirty="0">
                <a:solidFill>
                  <a:srgbClr val="373A3C"/>
                </a:solidFill>
                <a:latin typeface="Aptos"/>
              </a:rPr>
              <a:t>, </a:t>
            </a:r>
            <a:r>
              <a:rPr lang="en-US" b="1" dirty="0" err="1">
                <a:solidFill>
                  <a:srgbClr val="373A3C"/>
                </a:solidFill>
                <a:latin typeface="Aptos"/>
              </a:rPr>
              <a:t>stukje</a:t>
            </a:r>
            <a:r>
              <a:rPr lang="en-US" b="1" dirty="0">
                <a:solidFill>
                  <a:srgbClr val="373A3C"/>
                </a:solidFill>
                <a:latin typeface="Aptos"/>
              </a:rPr>
              <a:t> fruit of </a:t>
            </a:r>
            <a:r>
              <a:rPr lang="en-US" b="1" dirty="0" err="1">
                <a:solidFill>
                  <a:srgbClr val="373A3C"/>
                </a:solidFill>
                <a:latin typeface="Aptos"/>
              </a:rPr>
              <a:t>yoghurtje</a:t>
            </a:r>
            <a:r>
              <a:rPr lang="en-US" b="1" dirty="0">
                <a:solidFill>
                  <a:srgbClr val="373A3C"/>
                </a:solidFill>
                <a:latin typeface="Aptos"/>
              </a:rPr>
              <a:t> </a:t>
            </a:r>
            <a:r>
              <a:rPr lang="en-US" b="1" dirty="0" err="1">
                <a:solidFill>
                  <a:srgbClr val="373A3C"/>
                </a:solidFill>
                <a:latin typeface="Aptos"/>
              </a:rPr>
              <a:t>gaan</a:t>
            </a:r>
            <a:r>
              <a:rPr lang="en-US" b="1" dirty="0">
                <a:solidFill>
                  <a:srgbClr val="373A3C"/>
                </a:solidFill>
                <a:latin typeface="Aptos"/>
              </a:rPr>
              <a:t> we over tot de </a:t>
            </a:r>
            <a:r>
              <a:rPr lang="en-US" b="1" dirty="0" err="1">
                <a:solidFill>
                  <a:srgbClr val="373A3C"/>
                </a:solidFill>
                <a:latin typeface="Aptos"/>
              </a:rPr>
              <a:t>orde</a:t>
            </a:r>
            <a:r>
              <a:rPr lang="en-US" b="1" dirty="0">
                <a:solidFill>
                  <a:srgbClr val="373A3C"/>
                </a:solidFill>
                <a:latin typeface="Aptos"/>
              </a:rPr>
              <a:t> van de </a:t>
            </a:r>
            <a:r>
              <a:rPr lang="en-US" b="1" dirty="0" err="1">
                <a:solidFill>
                  <a:srgbClr val="373A3C"/>
                </a:solidFill>
                <a:latin typeface="Aptos"/>
              </a:rPr>
              <a:t>dag</a:t>
            </a:r>
            <a:r>
              <a:rPr lang="en-US" b="1" dirty="0">
                <a:solidFill>
                  <a:srgbClr val="373A3C"/>
                </a:solidFill>
                <a:latin typeface="Aptos"/>
              </a:rPr>
              <a:t>. Van </a:t>
            </a:r>
            <a:r>
              <a:rPr lang="en-US" b="1" dirty="0" err="1">
                <a:solidFill>
                  <a:srgbClr val="373A3C"/>
                </a:solidFill>
                <a:latin typeface="Aptos"/>
              </a:rPr>
              <a:t>ververs</a:t>
            </a:r>
            <a:r>
              <a:rPr lang="en-US" b="1" dirty="0">
                <a:solidFill>
                  <a:srgbClr val="373A3C"/>
                </a:solidFill>
                <a:latin typeface="Aptos"/>
              </a:rPr>
              <a:t>- tot </a:t>
            </a:r>
            <a:r>
              <a:rPr lang="en-US" b="1" dirty="0" err="1">
                <a:solidFill>
                  <a:srgbClr val="373A3C"/>
                </a:solidFill>
                <a:latin typeface="Aptos"/>
              </a:rPr>
              <a:t>speelmoment</a:t>
            </a:r>
            <a:r>
              <a:rPr lang="en-US" b="1" dirty="0">
                <a:solidFill>
                  <a:srgbClr val="373A3C"/>
                </a:solidFill>
                <a:latin typeface="Aptos"/>
              </a:rPr>
              <a:t>, </a:t>
            </a:r>
            <a:r>
              <a:rPr lang="en-US" b="1" dirty="0" err="1">
                <a:solidFill>
                  <a:srgbClr val="373A3C"/>
                </a:solidFill>
                <a:latin typeface="Aptos"/>
              </a:rPr>
              <a:t>eerst</a:t>
            </a:r>
            <a:r>
              <a:rPr lang="en-US" b="1" dirty="0">
                <a:solidFill>
                  <a:srgbClr val="373A3C"/>
                </a:solidFill>
                <a:latin typeface="Aptos"/>
              </a:rPr>
              <a:t> eten! Het </a:t>
            </a:r>
            <a:r>
              <a:rPr lang="en-US" b="1" dirty="0" err="1">
                <a:solidFill>
                  <a:srgbClr val="373A3C"/>
                </a:solidFill>
                <a:latin typeface="Aptos"/>
              </a:rPr>
              <a:t>verschil</a:t>
            </a:r>
            <a:r>
              <a:rPr lang="en-US" b="1" dirty="0">
                <a:solidFill>
                  <a:srgbClr val="373A3C"/>
                </a:solidFill>
                <a:latin typeface="Aptos"/>
              </a:rPr>
              <a:t> is </a:t>
            </a:r>
            <a:r>
              <a:rPr lang="en-US" b="1" dirty="0" err="1">
                <a:solidFill>
                  <a:srgbClr val="373A3C"/>
                </a:solidFill>
                <a:latin typeface="Aptos"/>
              </a:rPr>
              <a:t>opvallend</a:t>
            </a:r>
            <a:r>
              <a:rPr lang="en-US" b="1" dirty="0">
                <a:solidFill>
                  <a:srgbClr val="373A3C"/>
                </a:solidFill>
                <a:latin typeface="Aptos"/>
              </a:rPr>
              <a:t>. Amira </a:t>
            </a:r>
            <a:r>
              <a:rPr lang="en-US" b="1" dirty="0" err="1">
                <a:solidFill>
                  <a:srgbClr val="373A3C"/>
                </a:solidFill>
                <a:latin typeface="Aptos"/>
              </a:rPr>
              <a:t>zelf</a:t>
            </a:r>
            <a:r>
              <a:rPr lang="en-US" b="1" dirty="0">
                <a:solidFill>
                  <a:srgbClr val="373A3C"/>
                </a:solidFill>
                <a:latin typeface="Aptos"/>
              </a:rPr>
              <a:t> </a:t>
            </a:r>
            <a:r>
              <a:rPr lang="en-US" b="1" dirty="0" err="1">
                <a:solidFill>
                  <a:srgbClr val="373A3C"/>
                </a:solidFill>
                <a:latin typeface="Aptos"/>
              </a:rPr>
              <a:t>weet</a:t>
            </a:r>
            <a:r>
              <a:rPr lang="en-US" b="1" dirty="0">
                <a:solidFill>
                  <a:srgbClr val="373A3C"/>
                </a:solidFill>
                <a:latin typeface="Aptos"/>
              </a:rPr>
              <a:t> </a:t>
            </a:r>
            <a:r>
              <a:rPr lang="en-US" b="1" dirty="0" err="1">
                <a:solidFill>
                  <a:srgbClr val="373A3C"/>
                </a:solidFill>
                <a:latin typeface="Aptos"/>
              </a:rPr>
              <a:t>ondertussen</a:t>
            </a:r>
            <a:r>
              <a:rPr lang="en-US" b="1" dirty="0">
                <a:solidFill>
                  <a:srgbClr val="373A3C"/>
                </a:solidFill>
                <a:latin typeface="Aptos"/>
              </a:rPr>
              <a:t> erg </a:t>
            </a:r>
            <a:r>
              <a:rPr lang="en-US" b="1" dirty="0" err="1">
                <a:solidFill>
                  <a:srgbClr val="373A3C"/>
                </a:solidFill>
                <a:latin typeface="Aptos"/>
              </a:rPr>
              <a:t>goed</a:t>
            </a:r>
            <a:r>
              <a:rPr lang="en-US" b="1" dirty="0">
                <a:solidFill>
                  <a:srgbClr val="373A3C"/>
                </a:solidFill>
                <a:latin typeface="Aptos"/>
              </a:rPr>
              <a:t> hoe het </a:t>
            </a:r>
            <a:r>
              <a:rPr lang="en-US" b="1" dirty="0" err="1">
                <a:solidFill>
                  <a:srgbClr val="373A3C"/>
                </a:solidFill>
                <a:latin typeface="Aptos"/>
              </a:rPr>
              <a:t>werkt</a:t>
            </a:r>
            <a:r>
              <a:rPr lang="en-US" b="1" dirty="0">
                <a:solidFill>
                  <a:srgbClr val="373A3C"/>
                </a:solidFill>
                <a:latin typeface="Aptos"/>
              </a:rPr>
              <a:t>. Met het </a:t>
            </a:r>
            <a:r>
              <a:rPr lang="en-US" b="1" dirty="0" err="1">
                <a:solidFill>
                  <a:srgbClr val="373A3C"/>
                </a:solidFill>
                <a:latin typeface="Aptos"/>
              </a:rPr>
              <a:t>tussendoortje</a:t>
            </a:r>
            <a:r>
              <a:rPr lang="en-US" b="1" dirty="0">
                <a:solidFill>
                  <a:srgbClr val="373A3C"/>
                </a:solidFill>
                <a:latin typeface="Aptos"/>
              </a:rPr>
              <a:t> in </a:t>
            </a:r>
            <a:r>
              <a:rPr lang="en-US" b="1" dirty="0" err="1">
                <a:solidFill>
                  <a:srgbClr val="373A3C"/>
                </a:solidFill>
                <a:latin typeface="Aptos"/>
              </a:rPr>
              <a:t>zicht</a:t>
            </a:r>
            <a:r>
              <a:rPr lang="en-US" b="1" dirty="0">
                <a:solidFill>
                  <a:srgbClr val="373A3C"/>
                </a:solidFill>
                <a:latin typeface="Aptos"/>
              </a:rPr>
              <a:t>, </a:t>
            </a:r>
            <a:r>
              <a:rPr lang="en-US" b="1" dirty="0" err="1">
                <a:solidFill>
                  <a:srgbClr val="373A3C"/>
                </a:solidFill>
                <a:latin typeface="Aptos"/>
              </a:rPr>
              <a:t>beklimt</a:t>
            </a:r>
            <a:r>
              <a:rPr lang="en-US" b="1" dirty="0">
                <a:solidFill>
                  <a:srgbClr val="373A3C"/>
                </a:solidFill>
                <a:latin typeface="Aptos"/>
              </a:rPr>
              <a:t> ze </a:t>
            </a:r>
            <a:r>
              <a:rPr lang="en-US" b="1" dirty="0" err="1">
                <a:solidFill>
                  <a:srgbClr val="373A3C"/>
                </a:solidFill>
                <a:latin typeface="Aptos"/>
              </a:rPr>
              <a:t>zelf</a:t>
            </a:r>
            <a:r>
              <a:rPr lang="en-US" b="1" dirty="0">
                <a:solidFill>
                  <a:srgbClr val="373A3C"/>
                </a:solidFill>
                <a:latin typeface="Aptos"/>
              </a:rPr>
              <a:t> </a:t>
            </a:r>
            <a:r>
              <a:rPr lang="en-US" b="1" dirty="0" err="1">
                <a:solidFill>
                  <a:srgbClr val="373A3C"/>
                </a:solidFill>
                <a:latin typeface="Aptos"/>
              </a:rPr>
              <a:t>rustig</a:t>
            </a:r>
            <a:r>
              <a:rPr lang="en-US" b="1" dirty="0">
                <a:solidFill>
                  <a:srgbClr val="373A3C"/>
                </a:solidFill>
                <a:latin typeface="Aptos"/>
              </a:rPr>
              <a:t> de </a:t>
            </a:r>
            <a:r>
              <a:rPr lang="en-US" b="1" dirty="0" err="1">
                <a:solidFill>
                  <a:srgbClr val="373A3C"/>
                </a:solidFill>
                <a:latin typeface="Aptos"/>
              </a:rPr>
              <a:t>eetstoel</a:t>
            </a:r>
            <a:r>
              <a:rPr lang="en-US" b="1" dirty="0">
                <a:solidFill>
                  <a:srgbClr val="373A3C"/>
                </a:solidFill>
                <a:latin typeface="Aptos"/>
              </a:rPr>
              <a:t>.</a:t>
            </a:r>
          </a:p>
          <a:p>
            <a:br>
              <a:rPr lang="en-US" b="1" dirty="0">
                <a:solidFill>
                  <a:srgbClr val="373A3C"/>
                </a:solidFill>
                <a:latin typeface="Aptos"/>
              </a:rPr>
            </a:br>
            <a:r>
              <a:rPr lang="en-US" b="1" dirty="0">
                <a:solidFill>
                  <a:srgbClr val="373A3C"/>
                </a:solidFill>
                <a:latin typeface="Aptos"/>
              </a:rPr>
              <a:t>Amira </a:t>
            </a:r>
            <a:r>
              <a:rPr lang="en-US" b="1" dirty="0" err="1">
                <a:solidFill>
                  <a:srgbClr val="373A3C"/>
                </a:solidFill>
                <a:latin typeface="Aptos"/>
              </a:rPr>
              <a:t>voelt</a:t>
            </a:r>
            <a:r>
              <a:rPr lang="en-US" b="1" dirty="0">
                <a:solidFill>
                  <a:srgbClr val="373A3C"/>
                </a:solidFill>
                <a:latin typeface="Aptos"/>
              </a:rPr>
              <a:t> </a:t>
            </a:r>
            <a:r>
              <a:rPr lang="en-US" b="1" dirty="0" err="1">
                <a:solidFill>
                  <a:srgbClr val="373A3C"/>
                </a:solidFill>
                <a:latin typeface="Aptos"/>
              </a:rPr>
              <a:t>zich</a:t>
            </a:r>
            <a:r>
              <a:rPr lang="en-US" b="1" dirty="0">
                <a:solidFill>
                  <a:srgbClr val="373A3C"/>
                </a:solidFill>
                <a:latin typeface="Aptos"/>
              </a:rPr>
              <a:t> </a:t>
            </a:r>
            <a:r>
              <a:rPr lang="en-US" b="1" dirty="0" err="1">
                <a:solidFill>
                  <a:srgbClr val="373A3C"/>
                </a:solidFill>
                <a:latin typeface="Aptos"/>
              </a:rPr>
              <a:t>beter</a:t>
            </a:r>
            <a:r>
              <a:rPr lang="en-US" b="1" dirty="0">
                <a:solidFill>
                  <a:srgbClr val="373A3C"/>
                </a:solidFill>
                <a:latin typeface="Aptos"/>
              </a:rPr>
              <a:t>, </a:t>
            </a:r>
            <a:r>
              <a:rPr lang="en-US" b="1" dirty="0" err="1">
                <a:solidFill>
                  <a:srgbClr val="373A3C"/>
                </a:solidFill>
                <a:latin typeface="Aptos"/>
              </a:rPr>
              <a:t>leeft</a:t>
            </a:r>
            <a:r>
              <a:rPr lang="en-US" b="1" dirty="0">
                <a:solidFill>
                  <a:srgbClr val="373A3C"/>
                </a:solidFill>
                <a:latin typeface="Aptos"/>
              </a:rPr>
              <a:t> </a:t>
            </a:r>
            <a:r>
              <a:rPr lang="en-US" b="1" dirty="0" err="1">
                <a:solidFill>
                  <a:srgbClr val="373A3C"/>
                </a:solidFill>
                <a:latin typeface="Aptos"/>
              </a:rPr>
              <a:t>rustiger</a:t>
            </a:r>
            <a:r>
              <a:rPr lang="en-US" b="1" dirty="0">
                <a:solidFill>
                  <a:srgbClr val="373A3C"/>
                </a:solidFill>
                <a:latin typeface="Aptos"/>
              </a:rPr>
              <a:t> </a:t>
            </a:r>
            <a:r>
              <a:rPr lang="en-US" b="1" dirty="0" err="1">
                <a:solidFill>
                  <a:srgbClr val="373A3C"/>
                </a:solidFill>
                <a:latin typeface="Aptos"/>
              </a:rPr>
              <a:t>samen</a:t>
            </a:r>
            <a:r>
              <a:rPr lang="en-US" b="1" dirty="0">
                <a:solidFill>
                  <a:srgbClr val="373A3C"/>
                </a:solidFill>
                <a:latin typeface="Aptos"/>
              </a:rPr>
              <a:t> met </a:t>
            </a:r>
            <a:r>
              <a:rPr lang="en-US" b="1" dirty="0" err="1">
                <a:solidFill>
                  <a:srgbClr val="373A3C"/>
                </a:solidFill>
                <a:latin typeface="Aptos"/>
              </a:rPr>
              <a:t>anderen</a:t>
            </a:r>
            <a:r>
              <a:rPr lang="en-US" b="1" dirty="0">
                <a:solidFill>
                  <a:srgbClr val="373A3C"/>
                </a:solidFill>
                <a:latin typeface="Aptos"/>
              </a:rPr>
              <a:t> </a:t>
            </a:r>
            <a:r>
              <a:rPr lang="en-US" b="1" dirty="0" err="1">
                <a:solidFill>
                  <a:srgbClr val="373A3C"/>
                </a:solidFill>
                <a:latin typeface="Aptos"/>
              </a:rPr>
              <a:t>en</a:t>
            </a:r>
            <a:r>
              <a:rPr lang="en-US" b="1" dirty="0">
                <a:solidFill>
                  <a:srgbClr val="373A3C"/>
                </a:solidFill>
                <a:latin typeface="Aptos"/>
              </a:rPr>
              <a:t> wat </a:t>
            </a:r>
            <a:r>
              <a:rPr lang="en-US" b="1" dirty="0" err="1">
                <a:solidFill>
                  <a:srgbClr val="373A3C"/>
                </a:solidFill>
                <a:latin typeface="Aptos"/>
              </a:rPr>
              <a:t>moet</a:t>
            </a:r>
            <a:r>
              <a:rPr lang="en-US" b="1" dirty="0">
                <a:solidFill>
                  <a:srgbClr val="373A3C"/>
                </a:solidFill>
                <a:latin typeface="Aptos"/>
              </a:rPr>
              <a:t> </a:t>
            </a:r>
            <a:r>
              <a:rPr lang="en-US" b="1" dirty="0" err="1">
                <a:solidFill>
                  <a:srgbClr val="373A3C"/>
                </a:solidFill>
                <a:latin typeface="Aptos"/>
              </a:rPr>
              <a:t>gebeuren</a:t>
            </a:r>
            <a:r>
              <a:rPr lang="en-US" b="1" dirty="0">
                <a:solidFill>
                  <a:srgbClr val="373A3C"/>
                </a:solidFill>
                <a:latin typeface="Aptos"/>
              </a:rPr>
              <a:t> </a:t>
            </a:r>
            <a:r>
              <a:rPr lang="en-US" b="1" dirty="0" err="1">
                <a:solidFill>
                  <a:srgbClr val="373A3C"/>
                </a:solidFill>
                <a:latin typeface="Aptos"/>
              </a:rPr>
              <a:t>kan</a:t>
            </a:r>
            <a:r>
              <a:rPr lang="en-US" b="1" dirty="0">
                <a:solidFill>
                  <a:srgbClr val="373A3C"/>
                </a:solidFill>
                <a:latin typeface="Aptos"/>
              </a:rPr>
              <a:t> </a:t>
            </a:r>
            <a:r>
              <a:rPr lang="en-US" b="1" dirty="0" err="1">
                <a:solidFill>
                  <a:srgbClr val="373A3C"/>
                </a:solidFill>
                <a:latin typeface="Aptos"/>
              </a:rPr>
              <a:t>zonder</a:t>
            </a:r>
            <a:r>
              <a:rPr lang="en-US" b="1" dirty="0">
                <a:solidFill>
                  <a:srgbClr val="373A3C"/>
                </a:solidFill>
                <a:latin typeface="Aptos"/>
              </a:rPr>
              <a:t> </a:t>
            </a:r>
            <a:r>
              <a:rPr lang="en-US" b="1" dirty="0" err="1">
                <a:solidFill>
                  <a:srgbClr val="373A3C"/>
                </a:solidFill>
                <a:latin typeface="Aptos"/>
              </a:rPr>
              <a:t>strijd</a:t>
            </a:r>
            <a:r>
              <a:rPr lang="en-US" b="1" dirty="0">
                <a:solidFill>
                  <a:srgbClr val="373A3C"/>
                </a:solidFill>
                <a:latin typeface="Aptos"/>
              </a:rPr>
              <a:t> of </a:t>
            </a:r>
            <a:r>
              <a:rPr lang="en-US" b="1" dirty="0" err="1">
                <a:solidFill>
                  <a:srgbClr val="373A3C"/>
                </a:solidFill>
                <a:latin typeface="Aptos"/>
              </a:rPr>
              <a:t>onderhandeling</a:t>
            </a:r>
            <a:r>
              <a:rPr lang="en-US" b="1" dirty="0">
                <a:solidFill>
                  <a:srgbClr val="373A3C"/>
                </a:solidFill>
                <a:latin typeface="Aptos"/>
              </a:rPr>
              <a:t> </a:t>
            </a:r>
            <a:r>
              <a:rPr lang="en-US" b="1" dirty="0" err="1">
                <a:solidFill>
                  <a:srgbClr val="373A3C"/>
                </a:solidFill>
                <a:latin typeface="Aptos"/>
              </a:rPr>
              <a:t>gebeuren</a:t>
            </a:r>
            <a:r>
              <a:rPr lang="en-US" b="1" dirty="0">
                <a:solidFill>
                  <a:srgbClr val="373A3C"/>
                </a:solidFill>
                <a:latin typeface="Aptos"/>
              </a:rPr>
              <a:t>. Voor de </a:t>
            </a:r>
            <a:r>
              <a:rPr lang="en-US" b="1" dirty="0" err="1">
                <a:solidFill>
                  <a:srgbClr val="373A3C"/>
                </a:solidFill>
                <a:latin typeface="Aptos"/>
              </a:rPr>
              <a:t>begeleiders</a:t>
            </a:r>
            <a:r>
              <a:rPr lang="en-US" b="1" dirty="0">
                <a:solidFill>
                  <a:srgbClr val="373A3C"/>
                </a:solidFill>
                <a:latin typeface="Aptos"/>
              </a:rPr>
              <a:t> </a:t>
            </a:r>
            <a:r>
              <a:rPr lang="en-US" b="1" dirty="0" err="1">
                <a:solidFill>
                  <a:srgbClr val="373A3C"/>
                </a:solidFill>
                <a:latin typeface="Aptos"/>
              </a:rPr>
              <a:t>een</a:t>
            </a:r>
            <a:r>
              <a:rPr lang="en-US" b="1" dirty="0">
                <a:solidFill>
                  <a:srgbClr val="373A3C"/>
                </a:solidFill>
                <a:latin typeface="Aptos"/>
              </a:rPr>
              <a:t> </a:t>
            </a:r>
            <a:r>
              <a:rPr lang="en-US" b="1" dirty="0" err="1">
                <a:solidFill>
                  <a:srgbClr val="373A3C"/>
                </a:solidFill>
                <a:latin typeface="Aptos"/>
              </a:rPr>
              <a:t>grote</a:t>
            </a:r>
            <a:r>
              <a:rPr lang="en-US" b="1" dirty="0">
                <a:solidFill>
                  <a:srgbClr val="373A3C"/>
                </a:solidFill>
                <a:latin typeface="Aptos"/>
              </a:rPr>
              <a:t> </a:t>
            </a:r>
            <a:r>
              <a:rPr lang="en-US" b="1" dirty="0" err="1">
                <a:solidFill>
                  <a:srgbClr val="373A3C"/>
                </a:solidFill>
                <a:latin typeface="Aptos"/>
              </a:rPr>
              <a:t>vooruitgang</a:t>
            </a:r>
            <a:r>
              <a:rPr lang="en-US" b="1" dirty="0">
                <a:solidFill>
                  <a:srgbClr val="373A3C"/>
                </a:solidFill>
                <a:latin typeface="Aptos"/>
              </a:rPr>
              <a:t>: de </a:t>
            </a:r>
            <a:r>
              <a:rPr lang="en-US" b="1" dirty="0" err="1">
                <a:solidFill>
                  <a:srgbClr val="373A3C"/>
                </a:solidFill>
                <a:latin typeface="Aptos"/>
              </a:rPr>
              <a:t>handelingen</a:t>
            </a:r>
            <a:r>
              <a:rPr lang="en-US" b="1" dirty="0">
                <a:solidFill>
                  <a:srgbClr val="373A3C"/>
                </a:solidFill>
                <a:latin typeface="Aptos"/>
              </a:rPr>
              <a:t> </a:t>
            </a:r>
            <a:r>
              <a:rPr lang="en-US" b="1" dirty="0" err="1">
                <a:solidFill>
                  <a:srgbClr val="373A3C"/>
                </a:solidFill>
                <a:latin typeface="Aptos"/>
              </a:rPr>
              <a:t>zijn</a:t>
            </a:r>
            <a:r>
              <a:rPr lang="en-US" b="1" dirty="0">
                <a:solidFill>
                  <a:srgbClr val="373A3C"/>
                </a:solidFill>
                <a:latin typeface="Aptos"/>
              </a:rPr>
              <a:t> </a:t>
            </a:r>
            <a:r>
              <a:rPr lang="en-US" b="1" dirty="0" err="1">
                <a:solidFill>
                  <a:srgbClr val="373A3C"/>
                </a:solidFill>
                <a:latin typeface="Aptos"/>
              </a:rPr>
              <a:t>fijner</a:t>
            </a:r>
            <a:r>
              <a:rPr lang="en-US" b="1" dirty="0">
                <a:solidFill>
                  <a:srgbClr val="373A3C"/>
                </a:solidFill>
                <a:latin typeface="Aptos"/>
              </a:rPr>
              <a:t> </a:t>
            </a:r>
            <a:r>
              <a:rPr lang="en-US" b="1" dirty="0" err="1">
                <a:solidFill>
                  <a:srgbClr val="373A3C"/>
                </a:solidFill>
                <a:latin typeface="Aptos"/>
              </a:rPr>
              <a:t>en</a:t>
            </a:r>
            <a:r>
              <a:rPr lang="en-US" b="1" dirty="0">
                <a:solidFill>
                  <a:srgbClr val="373A3C"/>
                </a:solidFill>
                <a:latin typeface="Aptos"/>
              </a:rPr>
              <a:t> </a:t>
            </a:r>
            <a:r>
              <a:rPr lang="en-US" b="1" dirty="0" err="1">
                <a:solidFill>
                  <a:srgbClr val="373A3C"/>
                </a:solidFill>
                <a:latin typeface="Aptos"/>
              </a:rPr>
              <a:t>sneller</a:t>
            </a:r>
            <a:r>
              <a:rPr lang="en-US" b="1" dirty="0">
                <a:solidFill>
                  <a:srgbClr val="373A3C"/>
                </a:solidFill>
                <a:latin typeface="Aptos"/>
              </a:rPr>
              <a:t> </a:t>
            </a:r>
            <a:r>
              <a:rPr lang="en-US" b="1" dirty="0" err="1">
                <a:solidFill>
                  <a:srgbClr val="373A3C"/>
                </a:solidFill>
                <a:latin typeface="Aptos"/>
              </a:rPr>
              <a:t>gedaan</a:t>
            </a:r>
            <a:r>
              <a:rPr lang="en-US" b="1" dirty="0">
                <a:solidFill>
                  <a:srgbClr val="373A3C"/>
                </a:solidFill>
                <a:latin typeface="Aptos"/>
              </a:rPr>
              <a:t> </a:t>
            </a:r>
            <a:r>
              <a:rPr lang="en-US" b="1" dirty="0" err="1">
                <a:solidFill>
                  <a:srgbClr val="373A3C"/>
                </a:solidFill>
                <a:latin typeface="Aptos"/>
              </a:rPr>
              <a:t>en</a:t>
            </a:r>
            <a:r>
              <a:rPr lang="en-US" b="1" dirty="0">
                <a:solidFill>
                  <a:srgbClr val="373A3C"/>
                </a:solidFill>
                <a:latin typeface="Aptos"/>
              </a:rPr>
              <a:t> het </a:t>
            </a:r>
            <a:r>
              <a:rPr lang="en-US" b="1" dirty="0" err="1">
                <a:solidFill>
                  <a:srgbClr val="373A3C"/>
                </a:solidFill>
                <a:latin typeface="Aptos"/>
              </a:rPr>
              <a:t>gaat</a:t>
            </a:r>
            <a:r>
              <a:rPr lang="en-US" b="1" dirty="0">
                <a:solidFill>
                  <a:srgbClr val="373A3C"/>
                </a:solidFill>
                <a:latin typeface="Aptos"/>
              </a:rPr>
              <a:t> </a:t>
            </a:r>
            <a:r>
              <a:rPr lang="en-US" b="1" dirty="0" err="1">
                <a:solidFill>
                  <a:srgbClr val="373A3C"/>
                </a:solidFill>
                <a:latin typeface="Aptos"/>
              </a:rPr>
              <a:t>niet</a:t>
            </a:r>
            <a:r>
              <a:rPr lang="en-US" b="1" dirty="0">
                <a:solidFill>
                  <a:srgbClr val="373A3C"/>
                </a:solidFill>
                <a:latin typeface="Aptos"/>
              </a:rPr>
              <a:t> </a:t>
            </a:r>
            <a:r>
              <a:rPr lang="en-US" b="1" dirty="0" err="1">
                <a:solidFill>
                  <a:srgbClr val="373A3C"/>
                </a:solidFill>
                <a:latin typeface="Aptos"/>
              </a:rPr>
              <a:t>meer</a:t>
            </a:r>
            <a:r>
              <a:rPr lang="en-US" b="1" dirty="0">
                <a:solidFill>
                  <a:srgbClr val="373A3C"/>
                </a:solidFill>
                <a:latin typeface="Aptos"/>
              </a:rPr>
              <a:t> om </a:t>
            </a:r>
            <a:r>
              <a:rPr lang="en-US" b="1" dirty="0" err="1">
                <a:solidFill>
                  <a:srgbClr val="373A3C"/>
                </a:solidFill>
                <a:latin typeface="Aptos"/>
              </a:rPr>
              <a:t>brandjes</a:t>
            </a:r>
            <a:r>
              <a:rPr lang="en-US" b="1" dirty="0">
                <a:solidFill>
                  <a:srgbClr val="373A3C"/>
                </a:solidFill>
                <a:latin typeface="Aptos"/>
              </a:rPr>
              <a:t> </a:t>
            </a:r>
            <a:r>
              <a:rPr lang="en-US" b="1" dirty="0" err="1">
                <a:solidFill>
                  <a:srgbClr val="373A3C"/>
                </a:solidFill>
                <a:latin typeface="Aptos"/>
              </a:rPr>
              <a:t>blussen</a:t>
            </a:r>
            <a:r>
              <a:rPr lang="en-US" b="1" dirty="0">
                <a:solidFill>
                  <a:srgbClr val="373A3C"/>
                </a:solidFill>
                <a:latin typeface="Aptos"/>
              </a:rPr>
              <a:t>.  Ook </a:t>
            </a:r>
            <a:r>
              <a:rPr lang="en-US" b="1" dirty="0" err="1">
                <a:solidFill>
                  <a:srgbClr val="373A3C"/>
                </a:solidFill>
                <a:latin typeface="Aptos"/>
              </a:rPr>
              <a:t>haar</a:t>
            </a:r>
            <a:r>
              <a:rPr lang="en-US" b="1" dirty="0">
                <a:solidFill>
                  <a:srgbClr val="373A3C"/>
                </a:solidFill>
                <a:latin typeface="Aptos"/>
              </a:rPr>
              <a:t> </a:t>
            </a:r>
            <a:r>
              <a:rPr lang="en-US" b="1" dirty="0" err="1">
                <a:solidFill>
                  <a:srgbClr val="373A3C"/>
                </a:solidFill>
                <a:latin typeface="Aptos"/>
              </a:rPr>
              <a:t>medebewoners</a:t>
            </a:r>
            <a:r>
              <a:rPr lang="en-US" b="1" dirty="0">
                <a:solidFill>
                  <a:srgbClr val="373A3C"/>
                </a:solidFill>
                <a:latin typeface="Aptos"/>
              </a:rPr>
              <a:t> </a:t>
            </a:r>
            <a:r>
              <a:rPr lang="en-US" b="1" dirty="0" err="1">
                <a:solidFill>
                  <a:srgbClr val="373A3C"/>
                </a:solidFill>
                <a:latin typeface="Aptos"/>
              </a:rPr>
              <a:t>schrikken</a:t>
            </a:r>
            <a:r>
              <a:rPr lang="en-US" b="1" dirty="0">
                <a:solidFill>
                  <a:srgbClr val="373A3C"/>
                </a:solidFill>
                <a:latin typeface="Aptos"/>
              </a:rPr>
              <a:t> </a:t>
            </a:r>
            <a:r>
              <a:rPr lang="en-US" b="1" dirty="0" err="1">
                <a:solidFill>
                  <a:srgbClr val="373A3C"/>
                </a:solidFill>
                <a:latin typeface="Aptos"/>
              </a:rPr>
              <a:t>niet</a:t>
            </a:r>
            <a:r>
              <a:rPr lang="en-US" b="1" dirty="0">
                <a:solidFill>
                  <a:srgbClr val="373A3C"/>
                </a:solidFill>
                <a:latin typeface="Aptos"/>
              </a:rPr>
              <a:t> </a:t>
            </a:r>
            <a:r>
              <a:rPr lang="en-US" b="1" dirty="0" err="1">
                <a:solidFill>
                  <a:srgbClr val="373A3C"/>
                </a:solidFill>
                <a:latin typeface="Aptos"/>
              </a:rPr>
              <a:t>meer</a:t>
            </a:r>
            <a:r>
              <a:rPr lang="en-US" b="1" dirty="0">
                <a:solidFill>
                  <a:srgbClr val="373A3C"/>
                </a:solidFill>
                <a:latin typeface="Aptos"/>
              </a:rPr>
              <a:t> door de </a:t>
            </a:r>
            <a:r>
              <a:rPr lang="en-US" b="1" dirty="0" err="1">
                <a:solidFill>
                  <a:srgbClr val="373A3C"/>
                </a:solidFill>
                <a:latin typeface="Aptos"/>
              </a:rPr>
              <a:t>uitbarstingen</a:t>
            </a:r>
            <a:r>
              <a:rPr lang="en-US" b="1" dirty="0">
                <a:solidFill>
                  <a:srgbClr val="373A3C"/>
                </a:solidFill>
                <a:latin typeface="Aptos"/>
              </a:rPr>
              <a:t>. En de </a:t>
            </a:r>
            <a:r>
              <a:rPr lang="en-US" b="1" dirty="0" err="1">
                <a:solidFill>
                  <a:srgbClr val="373A3C"/>
                </a:solidFill>
                <a:latin typeface="Aptos"/>
              </a:rPr>
              <a:t>begeleiders</a:t>
            </a:r>
            <a:r>
              <a:rPr lang="en-US" b="1" dirty="0">
                <a:solidFill>
                  <a:srgbClr val="373A3C"/>
                </a:solidFill>
                <a:latin typeface="Aptos"/>
              </a:rPr>
              <a:t> </a:t>
            </a:r>
            <a:r>
              <a:rPr lang="en-US" b="1" dirty="0" err="1">
                <a:solidFill>
                  <a:srgbClr val="373A3C"/>
                </a:solidFill>
                <a:latin typeface="Aptos"/>
              </a:rPr>
              <a:t>hebben</a:t>
            </a:r>
            <a:r>
              <a:rPr lang="en-US" b="1" dirty="0">
                <a:solidFill>
                  <a:srgbClr val="373A3C"/>
                </a:solidFill>
                <a:latin typeface="Aptos"/>
              </a:rPr>
              <a:t> </a:t>
            </a:r>
            <a:r>
              <a:rPr lang="en-US" b="1" dirty="0" err="1">
                <a:solidFill>
                  <a:srgbClr val="373A3C"/>
                </a:solidFill>
                <a:latin typeface="Aptos"/>
              </a:rPr>
              <a:t>meer</a:t>
            </a:r>
            <a:r>
              <a:rPr lang="en-US" b="1" dirty="0">
                <a:solidFill>
                  <a:srgbClr val="373A3C"/>
                </a:solidFill>
                <a:latin typeface="Aptos"/>
              </a:rPr>
              <a:t> </a:t>
            </a:r>
            <a:r>
              <a:rPr lang="en-US" b="1" dirty="0" err="1">
                <a:solidFill>
                  <a:srgbClr val="373A3C"/>
                </a:solidFill>
                <a:latin typeface="Aptos"/>
              </a:rPr>
              <a:t>energie</a:t>
            </a:r>
            <a:r>
              <a:rPr lang="en-US" b="1" dirty="0">
                <a:solidFill>
                  <a:srgbClr val="373A3C"/>
                </a:solidFill>
                <a:latin typeface="Aptos"/>
              </a:rPr>
              <a:t> </a:t>
            </a:r>
            <a:r>
              <a:rPr lang="en-US" b="1" dirty="0" err="1">
                <a:solidFill>
                  <a:srgbClr val="373A3C"/>
                </a:solidFill>
                <a:latin typeface="Aptos"/>
              </a:rPr>
              <a:t>en</a:t>
            </a:r>
            <a:r>
              <a:rPr lang="en-US" b="1" dirty="0">
                <a:solidFill>
                  <a:srgbClr val="373A3C"/>
                </a:solidFill>
                <a:latin typeface="Aptos"/>
              </a:rPr>
              <a:t> </a:t>
            </a:r>
            <a:r>
              <a:rPr lang="en-US" b="1" dirty="0" err="1">
                <a:solidFill>
                  <a:srgbClr val="373A3C"/>
                </a:solidFill>
                <a:latin typeface="Aptos"/>
              </a:rPr>
              <a:t>aandacht</a:t>
            </a:r>
            <a:r>
              <a:rPr lang="en-US" b="1" dirty="0">
                <a:solidFill>
                  <a:srgbClr val="373A3C"/>
                </a:solidFill>
                <a:latin typeface="Aptos"/>
              </a:rPr>
              <a:t> </a:t>
            </a:r>
            <a:r>
              <a:rPr lang="en-US" b="1" dirty="0" err="1">
                <a:solidFill>
                  <a:srgbClr val="373A3C"/>
                </a:solidFill>
                <a:latin typeface="Aptos"/>
              </a:rPr>
              <a:t>voor</a:t>
            </a:r>
            <a:r>
              <a:rPr lang="en-US" b="1" dirty="0">
                <a:solidFill>
                  <a:srgbClr val="373A3C"/>
                </a:solidFill>
                <a:latin typeface="Aptos"/>
              </a:rPr>
              <a:t> </a:t>
            </a:r>
            <a:r>
              <a:rPr lang="en-US" b="1" dirty="0" err="1">
                <a:solidFill>
                  <a:srgbClr val="373A3C"/>
                </a:solidFill>
                <a:latin typeface="Aptos"/>
              </a:rPr>
              <a:t>iedereen</a:t>
            </a:r>
            <a:r>
              <a:rPr lang="en-US" b="1" dirty="0">
                <a:solidFill>
                  <a:srgbClr val="373A3C"/>
                </a:solidFill>
                <a:latin typeface="Aptos"/>
              </a:rPr>
              <a:t>.</a:t>
            </a:r>
          </a:p>
        </p:txBody>
      </p:sp>
    </p:spTree>
    <p:extLst>
      <p:ext uri="{BB962C8B-B14F-4D97-AF65-F5344CB8AC3E}">
        <p14:creationId xmlns:p14="http://schemas.microsoft.com/office/powerpoint/2010/main" val="33552510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al 9">
            <a:extLst>
              <a:ext uri="{FF2B5EF4-FFF2-40B4-BE49-F238E27FC236}">
                <a16:creationId xmlns:a16="http://schemas.microsoft.com/office/drawing/2014/main" id="{9C3C884D-2E97-472A-A58D-16FA2E1C5CEE}"/>
              </a:ext>
            </a:extLst>
          </p:cNvPr>
          <p:cNvSpPr/>
          <p:nvPr/>
        </p:nvSpPr>
        <p:spPr>
          <a:xfrm>
            <a:off x="-204440" y="2222800"/>
            <a:ext cx="9534293" cy="7095247"/>
          </a:xfrm>
          <a:prstGeom prst="ellipse">
            <a:avLst/>
          </a:prstGeom>
          <a:solidFill>
            <a:srgbClr val="CBDA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6" name="Ovaal 35">
            <a:extLst>
              <a:ext uri="{FF2B5EF4-FFF2-40B4-BE49-F238E27FC236}">
                <a16:creationId xmlns:a16="http://schemas.microsoft.com/office/drawing/2014/main" id="{95122512-BC57-499D-9B1E-AC4E085635CA}"/>
              </a:ext>
            </a:extLst>
          </p:cNvPr>
          <p:cNvSpPr/>
          <p:nvPr/>
        </p:nvSpPr>
        <p:spPr>
          <a:xfrm>
            <a:off x="6920632" y="2189616"/>
            <a:ext cx="1080000" cy="108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7" name="Ovaal 36">
            <a:extLst>
              <a:ext uri="{FF2B5EF4-FFF2-40B4-BE49-F238E27FC236}">
                <a16:creationId xmlns:a16="http://schemas.microsoft.com/office/drawing/2014/main" id="{E409B3A6-06EA-4204-8D50-78A53FB87822}"/>
              </a:ext>
            </a:extLst>
          </p:cNvPr>
          <p:cNvSpPr/>
          <p:nvPr/>
        </p:nvSpPr>
        <p:spPr>
          <a:xfrm>
            <a:off x="8006959" y="2966847"/>
            <a:ext cx="1080000" cy="108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2" name="Ovaal 31">
            <a:extLst>
              <a:ext uri="{FF2B5EF4-FFF2-40B4-BE49-F238E27FC236}">
                <a16:creationId xmlns:a16="http://schemas.microsoft.com/office/drawing/2014/main" id="{77ECDF5A-A038-4FF5-9ABF-DD55FECEDDCC}"/>
              </a:ext>
            </a:extLst>
          </p:cNvPr>
          <p:cNvSpPr/>
          <p:nvPr/>
        </p:nvSpPr>
        <p:spPr>
          <a:xfrm>
            <a:off x="1294895" y="2117778"/>
            <a:ext cx="1080000" cy="108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1" name="Ovaal 30">
            <a:extLst>
              <a:ext uri="{FF2B5EF4-FFF2-40B4-BE49-F238E27FC236}">
                <a16:creationId xmlns:a16="http://schemas.microsoft.com/office/drawing/2014/main" id="{55A4A974-2EF4-40B8-872F-CD3F19CF2D39}"/>
              </a:ext>
            </a:extLst>
          </p:cNvPr>
          <p:cNvSpPr/>
          <p:nvPr/>
        </p:nvSpPr>
        <p:spPr>
          <a:xfrm>
            <a:off x="97635" y="2890164"/>
            <a:ext cx="1080000" cy="108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3" name="Ovaal 32">
            <a:extLst>
              <a:ext uri="{FF2B5EF4-FFF2-40B4-BE49-F238E27FC236}">
                <a16:creationId xmlns:a16="http://schemas.microsoft.com/office/drawing/2014/main" id="{D687231A-CF30-4844-B02A-FAE33F8F57BC}"/>
              </a:ext>
            </a:extLst>
          </p:cNvPr>
          <p:cNvSpPr/>
          <p:nvPr/>
        </p:nvSpPr>
        <p:spPr>
          <a:xfrm>
            <a:off x="4151901" y="1347076"/>
            <a:ext cx="1080000" cy="108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4" name="Ovaal 33">
            <a:extLst>
              <a:ext uri="{FF2B5EF4-FFF2-40B4-BE49-F238E27FC236}">
                <a16:creationId xmlns:a16="http://schemas.microsoft.com/office/drawing/2014/main" id="{3277E339-DAF1-4281-A976-B070CA3C4EE8}"/>
              </a:ext>
            </a:extLst>
          </p:cNvPr>
          <p:cNvSpPr/>
          <p:nvPr/>
        </p:nvSpPr>
        <p:spPr>
          <a:xfrm>
            <a:off x="2624849" y="1434124"/>
            <a:ext cx="1080000" cy="108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24" name="Ovaal 23">
            <a:extLst>
              <a:ext uri="{FF2B5EF4-FFF2-40B4-BE49-F238E27FC236}">
                <a16:creationId xmlns:a16="http://schemas.microsoft.com/office/drawing/2014/main" id="{4BF7A82A-FABF-4E48-8873-2EB87EB41702}"/>
              </a:ext>
            </a:extLst>
          </p:cNvPr>
          <p:cNvSpPr/>
          <p:nvPr/>
        </p:nvSpPr>
        <p:spPr>
          <a:xfrm>
            <a:off x="5678953" y="1672014"/>
            <a:ext cx="1080000" cy="108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pic>
        <p:nvPicPr>
          <p:cNvPr id="26" name="Graphic 25" descr="Herhalen met effen opvulling">
            <a:extLst>
              <a:ext uri="{FF2B5EF4-FFF2-40B4-BE49-F238E27FC236}">
                <a16:creationId xmlns:a16="http://schemas.microsoft.com/office/drawing/2014/main" id="{CA045ED6-158D-4A92-B764-05A0E06CFFD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99462" y="1516924"/>
            <a:ext cx="914400" cy="914400"/>
          </a:xfrm>
          <a:prstGeom prst="rect">
            <a:avLst/>
          </a:prstGeom>
        </p:spPr>
      </p:pic>
      <p:pic>
        <p:nvPicPr>
          <p:cNvPr id="27" name="Graphic 26" descr="Vraagteken met effen opvulling">
            <a:extLst>
              <a:ext uri="{FF2B5EF4-FFF2-40B4-BE49-F238E27FC236}">
                <a16:creationId xmlns:a16="http://schemas.microsoft.com/office/drawing/2014/main" id="{C202D2EF-1B08-447F-A31F-079644D3E7D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69299" y="2198430"/>
            <a:ext cx="914400" cy="914400"/>
          </a:xfrm>
          <a:prstGeom prst="rect">
            <a:avLst/>
          </a:prstGeom>
        </p:spPr>
      </p:pic>
      <p:pic>
        <p:nvPicPr>
          <p:cNvPr id="28" name="Graphic 27" descr="Dobbelsteen met effen opvulling">
            <a:extLst>
              <a:ext uri="{FF2B5EF4-FFF2-40B4-BE49-F238E27FC236}">
                <a16:creationId xmlns:a16="http://schemas.microsoft.com/office/drawing/2014/main" id="{B70CD4FA-CCBA-421F-BDF5-5B76782000A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6689" y="2972964"/>
            <a:ext cx="914400" cy="914400"/>
          </a:xfrm>
          <a:prstGeom prst="rect">
            <a:avLst/>
          </a:prstGeom>
        </p:spPr>
      </p:pic>
      <p:pic>
        <p:nvPicPr>
          <p:cNvPr id="30" name="Graphic 29" descr="Contour van moe gezicht met effen opvulling">
            <a:extLst>
              <a:ext uri="{FF2B5EF4-FFF2-40B4-BE49-F238E27FC236}">
                <a16:creationId xmlns:a16="http://schemas.microsoft.com/office/drawing/2014/main" id="{52A08F53-95FD-4363-A582-CFB9E4CFE5C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771581" y="1749008"/>
            <a:ext cx="914400" cy="914400"/>
          </a:xfrm>
          <a:prstGeom prst="rect">
            <a:avLst/>
          </a:prstGeom>
        </p:spPr>
      </p:pic>
      <p:pic>
        <p:nvPicPr>
          <p:cNvPr id="38" name="Graphic 37" descr="Speedometer, laag met effen opvulling">
            <a:extLst>
              <a:ext uri="{FF2B5EF4-FFF2-40B4-BE49-F238E27FC236}">
                <a16:creationId xmlns:a16="http://schemas.microsoft.com/office/drawing/2014/main" id="{D71BD01A-DB6E-4685-A17A-A2953765BB7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096262" y="2961655"/>
            <a:ext cx="914400" cy="914400"/>
          </a:xfrm>
          <a:prstGeom prst="rect">
            <a:avLst/>
          </a:prstGeom>
        </p:spPr>
      </p:pic>
      <p:pic>
        <p:nvPicPr>
          <p:cNvPr id="39" name="Graphic 38" descr="Botsing met effen opvulling">
            <a:extLst>
              <a:ext uri="{FF2B5EF4-FFF2-40B4-BE49-F238E27FC236}">
                <a16:creationId xmlns:a16="http://schemas.microsoft.com/office/drawing/2014/main" id="{D77BE981-68AE-408B-9ECB-496A9A50F03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966363" y="2266160"/>
            <a:ext cx="914400" cy="914400"/>
          </a:xfrm>
          <a:prstGeom prst="rect">
            <a:avLst/>
          </a:prstGeom>
        </p:spPr>
      </p:pic>
      <p:sp>
        <p:nvSpPr>
          <p:cNvPr id="41" name="Titel 1">
            <a:extLst>
              <a:ext uri="{FF2B5EF4-FFF2-40B4-BE49-F238E27FC236}">
                <a16:creationId xmlns:a16="http://schemas.microsoft.com/office/drawing/2014/main" id="{D26D5CCF-C17D-4B6A-B94E-3486BD31E450}"/>
              </a:ext>
            </a:extLst>
          </p:cNvPr>
          <p:cNvSpPr>
            <a:spLocks noGrp="1"/>
          </p:cNvSpPr>
          <p:nvPr>
            <p:ph type="title"/>
          </p:nvPr>
        </p:nvSpPr>
        <p:spPr>
          <a:xfrm>
            <a:off x="1557338" y="452438"/>
            <a:ext cx="8243887" cy="360362"/>
          </a:xfrm>
        </p:spPr>
        <p:txBody>
          <a:bodyPr/>
          <a:lstStyle/>
          <a:p>
            <a:r>
              <a:rPr lang="nl-BE" dirty="0"/>
              <a:t>Een goed opgesteld beleid voorkomt</a:t>
            </a:r>
          </a:p>
        </p:txBody>
      </p:sp>
      <p:grpSp>
        <p:nvGrpSpPr>
          <p:cNvPr id="3" name="Groep 2">
            <a:extLst>
              <a:ext uri="{FF2B5EF4-FFF2-40B4-BE49-F238E27FC236}">
                <a16:creationId xmlns:a16="http://schemas.microsoft.com/office/drawing/2014/main" id="{D036AB14-E487-4612-B4A4-CF6025AB85FB}"/>
              </a:ext>
            </a:extLst>
          </p:cNvPr>
          <p:cNvGrpSpPr/>
          <p:nvPr/>
        </p:nvGrpSpPr>
        <p:grpSpPr>
          <a:xfrm>
            <a:off x="7617911" y="-32060"/>
            <a:ext cx="1613346" cy="1959940"/>
            <a:chOff x="7617911" y="-32060"/>
            <a:chExt cx="1613346" cy="1959940"/>
          </a:xfrm>
        </p:grpSpPr>
        <p:pic>
          <p:nvPicPr>
            <p:cNvPr id="42" name="Graphic 4" descr="Zakelijke groei met effen opvulling">
              <a:extLst>
                <a:ext uri="{FF2B5EF4-FFF2-40B4-BE49-F238E27FC236}">
                  <a16:creationId xmlns:a16="http://schemas.microsoft.com/office/drawing/2014/main" id="{E9F1A32A-6B85-449A-AA86-9DABB249605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683190" y="-32060"/>
              <a:ext cx="1457464" cy="1458021"/>
            </a:xfrm>
            <a:prstGeom prst="rect">
              <a:avLst/>
            </a:prstGeom>
          </p:spPr>
        </p:pic>
        <p:pic>
          <p:nvPicPr>
            <p:cNvPr id="43" name="Graphic 4" descr="Zakelijke groei met effen opvulling">
              <a:extLst>
                <a:ext uri="{FF2B5EF4-FFF2-40B4-BE49-F238E27FC236}">
                  <a16:creationId xmlns:a16="http://schemas.microsoft.com/office/drawing/2014/main" id="{26A1B12D-E693-4B7F-9DDE-5BD8CC530A9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10800000">
              <a:off x="7773793" y="379141"/>
              <a:ext cx="1457464" cy="1458021"/>
            </a:xfrm>
            <a:prstGeom prst="rect">
              <a:avLst/>
            </a:prstGeom>
          </p:spPr>
        </p:pic>
        <p:sp>
          <p:nvSpPr>
            <p:cNvPr id="44" name="Rechthoek: afgeronde hoeken 43">
              <a:extLst>
                <a:ext uri="{FF2B5EF4-FFF2-40B4-BE49-F238E27FC236}">
                  <a16:creationId xmlns:a16="http://schemas.microsoft.com/office/drawing/2014/main" id="{0B3404F7-95C6-493B-AB38-41D13AC25561}"/>
                </a:ext>
              </a:extLst>
            </p:cNvPr>
            <p:cNvSpPr/>
            <p:nvPr/>
          </p:nvSpPr>
          <p:spPr>
            <a:xfrm rot="2880000">
              <a:off x="7678236" y="273205"/>
              <a:ext cx="273050" cy="393700"/>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5" name="Rechthoek: afgeronde hoeken 44">
              <a:extLst>
                <a:ext uri="{FF2B5EF4-FFF2-40B4-BE49-F238E27FC236}">
                  <a16:creationId xmlns:a16="http://schemas.microsoft.com/office/drawing/2014/main" id="{18506FA1-4D4C-4803-B590-505866161B1B}"/>
                </a:ext>
              </a:extLst>
            </p:cNvPr>
            <p:cNvSpPr/>
            <p:nvPr/>
          </p:nvSpPr>
          <p:spPr>
            <a:xfrm rot="2700000">
              <a:off x="7589319" y="1054368"/>
              <a:ext cx="1158178" cy="58884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7" name="Rechthoek: afgeronde hoeken 46">
              <a:extLst>
                <a:ext uri="{FF2B5EF4-FFF2-40B4-BE49-F238E27FC236}">
                  <a16:creationId xmlns:a16="http://schemas.microsoft.com/office/drawing/2014/main" id="{4CD6EE5A-6481-49EA-8CB0-7A47B15900BC}"/>
                </a:ext>
              </a:extLst>
            </p:cNvPr>
            <p:cNvSpPr/>
            <p:nvPr/>
          </p:nvSpPr>
          <p:spPr>
            <a:xfrm rot="2700000">
              <a:off x="8394006" y="1045374"/>
              <a:ext cx="468197" cy="34491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48" name="Graphic 47" descr="Ongelijke weegschaal met effen opvulling">
            <a:extLst>
              <a:ext uri="{FF2B5EF4-FFF2-40B4-BE49-F238E27FC236}">
                <a16:creationId xmlns:a16="http://schemas.microsoft.com/office/drawing/2014/main" id="{8B2ED652-69BB-42C1-9F06-32FCFFFC7EA4}"/>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276686" y="1460880"/>
            <a:ext cx="828000" cy="828000"/>
          </a:xfrm>
          <a:prstGeom prst="rect">
            <a:avLst/>
          </a:prstGeom>
        </p:spPr>
      </p:pic>
    </p:spTree>
    <p:extLst>
      <p:ext uri="{BB962C8B-B14F-4D97-AF65-F5344CB8AC3E}">
        <p14:creationId xmlns:p14="http://schemas.microsoft.com/office/powerpoint/2010/main" val="6136501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al 9">
            <a:extLst>
              <a:ext uri="{FF2B5EF4-FFF2-40B4-BE49-F238E27FC236}">
                <a16:creationId xmlns:a16="http://schemas.microsoft.com/office/drawing/2014/main" id="{9C3C884D-2E97-472A-A58D-16FA2E1C5CEE}"/>
              </a:ext>
            </a:extLst>
          </p:cNvPr>
          <p:cNvSpPr/>
          <p:nvPr/>
        </p:nvSpPr>
        <p:spPr>
          <a:xfrm>
            <a:off x="-204440" y="2222800"/>
            <a:ext cx="9534293" cy="7095247"/>
          </a:xfrm>
          <a:prstGeom prst="ellipse">
            <a:avLst/>
          </a:prstGeom>
          <a:solidFill>
            <a:srgbClr val="EDF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6" name="Ovaal 35">
            <a:extLst>
              <a:ext uri="{FF2B5EF4-FFF2-40B4-BE49-F238E27FC236}">
                <a16:creationId xmlns:a16="http://schemas.microsoft.com/office/drawing/2014/main" id="{95122512-BC57-499D-9B1E-AC4E085635CA}"/>
              </a:ext>
            </a:extLst>
          </p:cNvPr>
          <p:cNvSpPr/>
          <p:nvPr/>
        </p:nvSpPr>
        <p:spPr>
          <a:xfrm>
            <a:off x="6920632" y="2189616"/>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7" name="Ovaal 36">
            <a:extLst>
              <a:ext uri="{FF2B5EF4-FFF2-40B4-BE49-F238E27FC236}">
                <a16:creationId xmlns:a16="http://schemas.microsoft.com/office/drawing/2014/main" id="{E409B3A6-06EA-4204-8D50-78A53FB87822}"/>
              </a:ext>
            </a:extLst>
          </p:cNvPr>
          <p:cNvSpPr/>
          <p:nvPr/>
        </p:nvSpPr>
        <p:spPr>
          <a:xfrm>
            <a:off x="8006959" y="2966847"/>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2" name="Ovaal 31">
            <a:extLst>
              <a:ext uri="{FF2B5EF4-FFF2-40B4-BE49-F238E27FC236}">
                <a16:creationId xmlns:a16="http://schemas.microsoft.com/office/drawing/2014/main" id="{77ECDF5A-A038-4FF5-9ABF-DD55FECEDDCC}"/>
              </a:ext>
            </a:extLst>
          </p:cNvPr>
          <p:cNvSpPr/>
          <p:nvPr/>
        </p:nvSpPr>
        <p:spPr>
          <a:xfrm>
            <a:off x="1294895" y="2117778"/>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1" name="Ovaal 30">
            <a:extLst>
              <a:ext uri="{FF2B5EF4-FFF2-40B4-BE49-F238E27FC236}">
                <a16:creationId xmlns:a16="http://schemas.microsoft.com/office/drawing/2014/main" id="{55A4A974-2EF4-40B8-872F-CD3F19CF2D39}"/>
              </a:ext>
            </a:extLst>
          </p:cNvPr>
          <p:cNvSpPr/>
          <p:nvPr/>
        </p:nvSpPr>
        <p:spPr>
          <a:xfrm>
            <a:off x="97635" y="2890164"/>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3" name="Ovaal 32">
            <a:extLst>
              <a:ext uri="{FF2B5EF4-FFF2-40B4-BE49-F238E27FC236}">
                <a16:creationId xmlns:a16="http://schemas.microsoft.com/office/drawing/2014/main" id="{D687231A-CF30-4844-B02A-FAE33F8F57BC}"/>
              </a:ext>
            </a:extLst>
          </p:cNvPr>
          <p:cNvSpPr/>
          <p:nvPr/>
        </p:nvSpPr>
        <p:spPr>
          <a:xfrm>
            <a:off x="4151901" y="1347076"/>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4" name="Ovaal 33">
            <a:extLst>
              <a:ext uri="{FF2B5EF4-FFF2-40B4-BE49-F238E27FC236}">
                <a16:creationId xmlns:a16="http://schemas.microsoft.com/office/drawing/2014/main" id="{3277E339-DAF1-4281-A976-B070CA3C4EE8}"/>
              </a:ext>
            </a:extLst>
          </p:cNvPr>
          <p:cNvSpPr/>
          <p:nvPr/>
        </p:nvSpPr>
        <p:spPr>
          <a:xfrm>
            <a:off x="2624849" y="1434124"/>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pic>
        <p:nvPicPr>
          <p:cNvPr id="21" name="Picture 2" descr="procedure het beleid lijn icoon vector illustratie teken 17587831  Vectorkunst bij Vecteezy">
            <a:extLst>
              <a:ext uri="{FF2B5EF4-FFF2-40B4-BE49-F238E27FC236}">
                <a16:creationId xmlns:a16="http://schemas.microsoft.com/office/drawing/2014/main" id="{DAC4EFC8-DDF9-4792-838E-8F6DA9D06A80}"/>
              </a:ext>
            </a:extLst>
          </p:cNvPr>
          <p:cNvPicPr>
            <a:picLocks noChangeAspect="1" noChangeArrowheads="1"/>
          </p:cNvPicPr>
          <p:nvPr/>
        </p:nvPicPr>
        <p:blipFill>
          <a:blip r:embed="rId3">
            <a:alphaModFix/>
            <a:extLst>
              <a:ext uri="{28A0092B-C50C-407E-A947-70E740481C1C}">
                <a14:useLocalDpi xmlns:a14="http://schemas.microsoft.com/office/drawing/2010/main" val="0"/>
              </a:ext>
            </a:extLst>
          </a:blip>
          <a:srcRect/>
          <a:stretch>
            <a:fillRect/>
          </a:stretch>
        </p:blipFill>
        <p:spPr bwMode="auto">
          <a:xfrm>
            <a:off x="3262699" y="2586862"/>
            <a:ext cx="2748499" cy="2748499"/>
          </a:xfrm>
          <a:prstGeom prst="rect">
            <a:avLst/>
          </a:prstGeom>
          <a:noFill/>
          <a:extLst>
            <a:ext uri="{909E8E84-426E-40DD-AFC4-6F175D3DCCD1}">
              <a14:hiddenFill xmlns:a14="http://schemas.microsoft.com/office/drawing/2010/main">
                <a:solidFill>
                  <a:srgbClr val="FFFFFF"/>
                </a:solidFill>
              </a14:hiddenFill>
            </a:ext>
          </a:extLst>
        </p:spPr>
      </p:pic>
      <p:sp>
        <p:nvSpPr>
          <p:cNvPr id="2" name="Rechthoek 1">
            <a:extLst>
              <a:ext uri="{FF2B5EF4-FFF2-40B4-BE49-F238E27FC236}">
                <a16:creationId xmlns:a16="http://schemas.microsoft.com/office/drawing/2014/main" id="{C90C494B-288A-4B21-9774-F52C5FB85107}"/>
              </a:ext>
            </a:extLst>
          </p:cNvPr>
          <p:cNvSpPr/>
          <p:nvPr/>
        </p:nvSpPr>
        <p:spPr>
          <a:xfrm>
            <a:off x="3265489" y="2594169"/>
            <a:ext cx="2745709" cy="2741192"/>
          </a:xfrm>
          <a:prstGeom prst="rect">
            <a:avLst/>
          </a:prstGeom>
          <a:solidFill>
            <a:srgbClr val="EDF3E3">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4" name="Ovaal 23">
            <a:extLst>
              <a:ext uri="{FF2B5EF4-FFF2-40B4-BE49-F238E27FC236}">
                <a16:creationId xmlns:a16="http://schemas.microsoft.com/office/drawing/2014/main" id="{4BF7A82A-FABF-4E48-8873-2EB87EB41702}"/>
              </a:ext>
            </a:extLst>
          </p:cNvPr>
          <p:cNvSpPr/>
          <p:nvPr/>
        </p:nvSpPr>
        <p:spPr>
          <a:xfrm>
            <a:off x="5678953" y="1672014"/>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41" name="Titel 1">
            <a:extLst>
              <a:ext uri="{FF2B5EF4-FFF2-40B4-BE49-F238E27FC236}">
                <a16:creationId xmlns:a16="http://schemas.microsoft.com/office/drawing/2014/main" id="{D26D5CCF-C17D-4B6A-B94E-3486BD31E450}"/>
              </a:ext>
            </a:extLst>
          </p:cNvPr>
          <p:cNvSpPr>
            <a:spLocks noGrp="1"/>
          </p:cNvSpPr>
          <p:nvPr>
            <p:ph type="title"/>
          </p:nvPr>
        </p:nvSpPr>
        <p:spPr>
          <a:xfrm>
            <a:off x="1557338" y="452438"/>
            <a:ext cx="8243887" cy="360362"/>
          </a:xfrm>
        </p:spPr>
        <p:txBody>
          <a:bodyPr/>
          <a:lstStyle/>
          <a:p>
            <a:r>
              <a:rPr lang="nl-BE" dirty="0"/>
              <a:t>Een </a:t>
            </a:r>
            <a:r>
              <a:rPr lang="nl-BE"/>
              <a:t>goed opgesteld </a:t>
            </a:r>
            <a:r>
              <a:rPr lang="nl-BE" dirty="0"/>
              <a:t>b</a:t>
            </a:r>
            <a:r>
              <a:rPr lang="nl-BE"/>
              <a:t>eleid </a:t>
            </a:r>
            <a:r>
              <a:rPr lang="nl-BE" dirty="0"/>
              <a:t>zorgt voor</a:t>
            </a:r>
          </a:p>
        </p:txBody>
      </p:sp>
      <p:pic>
        <p:nvPicPr>
          <p:cNvPr id="29" name="Graphic 28" descr="Zakelijke groei met effen opvulling">
            <a:extLst>
              <a:ext uri="{FF2B5EF4-FFF2-40B4-BE49-F238E27FC236}">
                <a16:creationId xmlns:a16="http://schemas.microsoft.com/office/drawing/2014/main" id="{CB5DAF46-CE36-4168-BB98-338A116D65D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81065" y="-73282"/>
            <a:ext cx="1462935" cy="1462935"/>
          </a:xfrm>
          <a:prstGeom prst="rect">
            <a:avLst/>
          </a:prstGeom>
        </p:spPr>
      </p:pic>
      <p:pic>
        <p:nvPicPr>
          <p:cNvPr id="35" name="Graphic 34" descr="Weegschalen van gerechtigheid met effen opvulling">
            <a:extLst>
              <a:ext uri="{FF2B5EF4-FFF2-40B4-BE49-F238E27FC236}">
                <a16:creationId xmlns:a16="http://schemas.microsoft.com/office/drawing/2014/main" id="{BE9DF854-FDF8-44FC-B122-AD621CAFECC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14775" y="1399888"/>
            <a:ext cx="914400" cy="914400"/>
          </a:xfrm>
          <a:prstGeom prst="rect">
            <a:avLst/>
          </a:prstGeom>
        </p:spPr>
      </p:pic>
      <p:pic>
        <p:nvPicPr>
          <p:cNvPr id="40" name="Graphic 39" descr="Blauwdruk met effen opvulling">
            <a:extLst>
              <a:ext uri="{FF2B5EF4-FFF2-40B4-BE49-F238E27FC236}">
                <a16:creationId xmlns:a16="http://schemas.microsoft.com/office/drawing/2014/main" id="{404F8ED5-51E7-4D44-83E2-6A1D74BC424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707649" y="1483697"/>
            <a:ext cx="914400" cy="914400"/>
          </a:xfrm>
          <a:prstGeom prst="rect">
            <a:avLst/>
          </a:prstGeom>
        </p:spPr>
      </p:pic>
      <p:pic>
        <p:nvPicPr>
          <p:cNvPr id="46" name="Graphic 45" descr="Chatten met effen opvulling">
            <a:extLst>
              <a:ext uri="{FF2B5EF4-FFF2-40B4-BE49-F238E27FC236}">
                <a16:creationId xmlns:a16="http://schemas.microsoft.com/office/drawing/2014/main" id="{42A650D3-906B-4181-9548-8E8183D685E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003432" y="2258278"/>
            <a:ext cx="914400" cy="914400"/>
          </a:xfrm>
          <a:prstGeom prst="rect">
            <a:avLst/>
          </a:prstGeom>
        </p:spPr>
      </p:pic>
      <p:pic>
        <p:nvPicPr>
          <p:cNvPr id="49" name="Graphic 48" descr="Zorg met effen opvulling">
            <a:extLst>
              <a:ext uri="{FF2B5EF4-FFF2-40B4-BE49-F238E27FC236}">
                <a16:creationId xmlns:a16="http://schemas.microsoft.com/office/drawing/2014/main" id="{B08A8106-5E71-4910-9CCC-6247790BC75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397354" y="2156148"/>
            <a:ext cx="914400" cy="914400"/>
          </a:xfrm>
          <a:prstGeom prst="rect">
            <a:avLst/>
          </a:prstGeom>
        </p:spPr>
      </p:pic>
      <p:pic>
        <p:nvPicPr>
          <p:cNvPr id="50" name="Graphic 49" descr="Kompas met effen opvulling">
            <a:extLst>
              <a:ext uri="{FF2B5EF4-FFF2-40B4-BE49-F238E27FC236}">
                <a16:creationId xmlns:a16="http://schemas.microsoft.com/office/drawing/2014/main" id="{F46AAFCE-5881-4196-B3A6-C5DE3352FA8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761408" y="1726905"/>
            <a:ext cx="914400" cy="914400"/>
          </a:xfrm>
          <a:prstGeom prst="rect">
            <a:avLst/>
          </a:prstGeom>
        </p:spPr>
      </p:pic>
      <p:pic>
        <p:nvPicPr>
          <p:cNvPr id="52" name="Graphic 51" descr="Meter met effen opvulling">
            <a:extLst>
              <a:ext uri="{FF2B5EF4-FFF2-40B4-BE49-F238E27FC236}">
                <a16:creationId xmlns:a16="http://schemas.microsoft.com/office/drawing/2014/main" id="{5D661021-9693-4C5D-98F8-E7A9A405C6D3}"/>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102961" y="2890164"/>
            <a:ext cx="914400" cy="914400"/>
          </a:xfrm>
          <a:prstGeom prst="rect">
            <a:avLst/>
          </a:prstGeom>
        </p:spPr>
      </p:pic>
      <p:pic>
        <p:nvPicPr>
          <p:cNvPr id="3" name="Graphic 2" descr="Diascherm met effen opvulling">
            <a:extLst>
              <a:ext uri="{FF2B5EF4-FFF2-40B4-BE49-F238E27FC236}">
                <a16:creationId xmlns:a16="http://schemas.microsoft.com/office/drawing/2014/main" id="{C0EB5915-2436-F9F5-BACE-581342FFE93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86871" y="2976336"/>
            <a:ext cx="914400" cy="914400"/>
          </a:xfrm>
          <a:prstGeom prst="rect">
            <a:avLst/>
          </a:prstGeom>
        </p:spPr>
      </p:pic>
    </p:spTree>
    <p:extLst>
      <p:ext uri="{BB962C8B-B14F-4D97-AF65-F5344CB8AC3E}">
        <p14:creationId xmlns:p14="http://schemas.microsoft.com/office/powerpoint/2010/main" val="1501822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1272525-2E05-48CF-A32E-CB79EA91EDEF}"/>
              </a:ext>
            </a:extLst>
          </p:cNvPr>
          <p:cNvSpPr>
            <a:spLocks noGrp="1"/>
          </p:cNvSpPr>
          <p:nvPr>
            <p:ph type="body" sz="quarter" idx="10"/>
          </p:nvPr>
        </p:nvSpPr>
        <p:spPr>
          <a:xfrm>
            <a:off x="1455490" y="2337750"/>
            <a:ext cx="6233020" cy="468000"/>
          </a:xfrm>
        </p:spPr>
        <p:txBody>
          <a:bodyPr vert="horz" lIns="0" tIns="0" rIns="0" bIns="0" rtlCol="0" anchor="t">
            <a:noAutofit/>
          </a:bodyPr>
          <a:lstStyle/>
          <a:p>
            <a:pPr marL="27305"/>
            <a:r>
              <a:rPr lang="nl-BE" dirty="0"/>
              <a:t>Belang goede weg naar beleid in jeugdhulp</a:t>
            </a:r>
            <a:endParaRPr lang="nl-NL" dirty="0"/>
          </a:p>
        </p:txBody>
      </p:sp>
    </p:spTree>
    <p:custDataLst>
      <p:tags r:id="rId1"/>
    </p:custDataLst>
    <p:extLst>
      <p:ext uri="{BB962C8B-B14F-4D97-AF65-F5344CB8AC3E}">
        <p14:creationId xmlns:p14="http://schemas.microsoft.com/office/powerpoint/2010/main" val="9716449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descr="Afbeelding met tekst, Lettertype, typografie&#10;&#10;Door AI gegenereerde inhoud is mogelijk onjuist.">
            <a:extLst>
              <a:ext uri="{FF2B5EF4-FFF2-40B4-BE49-F238E27FC236}">
                <a16:creationId xmlns:a16="http://schemas.microsoft.com/office/drawing/2014/main" id="{08B74FD8-3A84-5FB1-2AA3-5CF33BC410D1}"/>
              </a:ext>
            </a:extLst>
          </p:cNvPr>
          <p:cNvPicPr>
            <a:picLocks noChangeAspect="1"/>
          </p:cNvPicPr>
          <p:nvPr/>
        </p:nvPicPr>
        <p:blipFill>
          <a:blip r:embed="rId3"/>
          <a:srcRect r="124" b="4762"/>
          <a:stretch>
            <a:fillRect/>
          </a:stretch>
        </p:blipFill>
        <p:spPr>
          <a:xfrm>
            <a:off x="144158" y="224757"/>
            <a:ext cx="5146610" cy="771072"/>
          </a:xfrm>
          <a:prstGeom prst="rect">
            <a:avLst/>
          </a:prstGeom>
        </p:spPr>
      </p:pic>
      <p:sp>
        <p:nvSpPr>
          <p:cNvPr id="10" name="Tekstvak 9">
            <a:extLst>
              <a:ext uri="{FF2B5EF4-FFF2-40B4-BE49-F238E27FC236}">
                <a16:creationId xmlns:a16="http://schemas.microsoft.com/office/drawing/2014/main" id="{CA2BA8A1-634B-872B-62B9-95E2911CCFE9}"/>
              </a:ext>
            </a:extLst>
          </p:cNvPr>
          <p:cNvSpPr txBox="1"/>
          <p:nvPr/>
        </p:nvSpPr>
        <p:spPr>
          <a:xfrm>
            <a:off x="797277" y="1111250"/>
            <a:ext cx="3718279" cy="15465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272626"/>
                </a:solidFill>
                <a:latin typeface="Calibri"/>
                <a:ea typeface="Calibri"/>
                <a:cs typeface="Calibri"/>
              </a:rPr>
              <a:t>De </a:t>
            </a:r>
            <a:r>
              <a:rPr lang="en-US" err="1">
                <a:solidFill>
                  <a:srgbClr val="272626"/>
                </a:solidFill>
                <a:latin typeface="Calibri"/>
                <a:ea typeface="Calibri"/>
                <a:cs typeface="Calibri"/>
              </a:rPr>
              <a:t>overkoepelende</a:t>
            </a:r>
            <a:r>
              <a:rPr lang="en-US" dirty="0">
                <a:solidFill>
                  <a:srgbClr val="272626"/>
                </a:solidFill>
                <a:latin typeface="Calibri"/>
                <a:ea typeface="Calibri"/>
                <a:cs typeface="Calibri"/>
              </a:rPr>
              <a:t> </a:t>
            </a:r>
            <a:r>
              <a:rPr lang="en-US" err="1">
                <a:solidFill>
                  <a:srgbClr val="272626"/>
                </a:solidFill>
                <a:latin typeface="Calibri"/>
                <a:ea typeface="Calibri"/>
                <a:cs typeface="Calibri"/>
              </a:rPr>
              <a:t>visie</a:t>
            </a:r>
            <a:r>
              <a:rPr lang="en-US" dirty="0">
                <a:solidFill>
                  <a:srgbClr val="272626"/>
                </a:solidFill>
                <a:latin typeface="Calibri"/>
                <a:ea typeface="Calibri"/>
                <a:cs typeface="Calibri"/>
              </a:rPr>
              <a:t> van Elegast </a:t>
            </a:r>
            <a:r>
              <a:rPr lang="en-US" err="1">
                <a:solidFill>
                  <a:srgbClr val="272626"/>
                </a:solidFill>
                <a:latin typeface="Calibri"/>
                <a:ea typeface="Calibri"/>
                <a:cs typeface="Calibri"/>
              </a:rPr>
              <a:t>legt</a:t>
            </a:r>
            <a:r>
              <a:rPr lang="en-US" dirty="0">
                <a:solidFill>
                  <a:srgbClr val="272626"/>
                </a:solidFill>
                <a:latin typeface="Calibri"/>
                <a:ea typeface="Calibri"/>
                <a:cs typeface="Calibri"/>
              </a:rPr>
              <a:t> de </a:t>
            </a:r>
            <a:r>
              <a:rPr lang="en-US" err="1">
                <a:solidFill>
                  <a:srgbClr val="272626"/>
                </a:solidFill>
                <a:latin typeface="Calibri"/>
                <a:ea typeface="Calibri"/>
                <a:cs typeface="Calibri"/>
              </a:rPr>
              <a:t>nadruk</a:t>
            </a:r>
            <a:r>
              <a:rPr lang="en-US" dirty="0">
                <a:solidFill>
                  <a:srgbClr val="272626"/>
                </a:solidFill>
                <a:latin typeface="Calibri"/>
                <a:ea typeface="Calibri"/>
                <a:cs typeface="Calibri"/>
              </a:rPr>
              <a:t> op</a:t>
            </a:r>
            <a:r>
              <a:rPr lang="en-US" b="1" dirty="0">
                <a:solidFill>
                  <a:srgbClr val="272626"/>
                </a:solidFill>
                <a:latin typeface="Calibri"/>
                <a:ea typeface="Calibri"/>
                <a:cs typeface="Calibri"/>
              </a:rPr>
              <a:t> </a:t>
            </a:r>
            <a:r>
              <a:rPr lang="en-US" b="1" err="1">
                <a:solidFill>
                  <a:srgbClr val="272626"/>
                </a:solidFill>
                <a:latin typeface="Calibri"/>
                <a:ea typeface="Calibri"/>
                <a:cs typeface="Calibri"/>
              </a:rPr>
              <a:t>interactie</a:t>
            </a:r>
            <a:r>
              <a:rPr lang="en-US" b="1" dirty="0">
                <a:solidFill>
                  <a:srgbClr val="272626"/>
                </a:solidFill>
                <a:latin typeface="Calibri"/>
                <a:ea typeface="Calibri"/>
                <a:cs typeface="Calibri"/>
              </a:rPr>
              <a:t>, </a:t>
            </a:r>
            <a:r>
              <a:rPr lang="en-US" b="1" err="1">
                <a:solidFill>
                  <a:srgbClr val="272626"/>
                </a:solidFill>
                <a:latin typeface="Calibri"/>
                <a:ea typeface="Calibri"/>
                <a:cs typeface="Calibri"/>
              </a:rPr>
              <a:t>verbinding</a:t>
            </a:r>
            <a:r>
              <a:rPr lang="en-US" b="1" dirty="0">
                <a:solidFill>
                  <a:srgbClr val="272626"/>
                </a:solidFill>
                <a:latin typeface="Calibri"/>
                <a:ea typeface="Calibri"/>
                <a:cs typeface="Calibri"/>
              </a:rPr>
              <a:t> </a:t>
            </a:r>
            <a:r>
              <a:rPr lang="en-US" b="1" err="1">
                <a:solidFill>
                  <a:srgbClr val="272626"/>
                </a:solidFill>
                <a:latin typeface="Calibri"/>
                <a:ea typeface="Calibri"/>
                <a:cs typeface="Calibri"/>
              </a:rPr>
              <a:t>en</a:t>
            </a:r>
            <a:r>
              <a:rPr lang="en-US" b="1" dirty="0">
                <a:solidFill>
                  <a:srgbClr val="272626"/>
                </a:solidFill>
                <a:latin typeface="Calibri"/>
                <a:ea typeface="Calibri"/>
                <a:cs typeface="Calibri"/>
              </a:rPr>
              <a:t> contact</a:t>
            </a:r>
            <a:r>
              <a:rPr lang="en-US" dirty="0">
                <a:solidFill>
                  <a:srgbClr val="272626"/>
                </a:solidFill>
                <a:latin typeface="Calibri"/>
                <a:ea typeface="Calibri"/>
                <a:cs typeface="Calibri"/>
              </a:rPr>
              <a:t>. </a:t>
            </a:r>
            <a:endParaRPr lang="en-US">
              <a:solidFill>
                <a:srgbClr val="F7AC4B"/>
              </a:solidFill>
              <a:latin typeface="Calibri"/>
              <a:ea typeface="Calibri"/>
              <a:cs typeface="Calibri"/>
            </a:endParaRPr>
          </a:p>
          <a:p>
            <a:r>
              <a:rPr lang="en-US" dirty="0">
                <a:solidFill>
                  <a:srgbClr val="272626"/>
                </a:solidFill>
                <a:latin typeface="Calibri"/>
                <a:ea typeface="Open Sans"/>
                <a:cs typeface="Open Sans"/>
              </a:rPr>
              <a:t>In het OOOC </a:t>
            </a:r>
            <a:r>
              <a:rPr lang="en-US" err="1">
                <a:solidFill>
                  <a:srgbClr val="272626"/>
                </a:solidFill>
                <a:latin typeface="Calibri"/>
                <a:ea typeface="Open Sans"/>
                <a:cs typeface="Open Sans"/>
              </a:rPr>
              <a:t>verdween</a:t>
            </a:r>
            <a:r>
              <a:rPr lang="en-US" dirty="0">
                <a:solidFill>
                  <a:srgbClr val="272626"/>
                </a:solidFill>
                <a:latin typeface="Calibri"/>
                <a:ea typeface="Open Sans"/>
                <a:cs typeface="Open Sans"/>
              </a:rPr>
              <a:t> het </a:t>
            </a:r>
            <a:r>
              <a:rPr lang="en-US" b="1" dirty="0">
                <a:solidFill>
                  <a:srgbClr val="272626"/>
                </a:solidFill>
                <a:latin typeface="Calibri"/>
                <a:ea typeface="Open Sans"/>
                <a:cs typeface="Open Sans"/>
              </a:rPr>
              <a:t>bureau </a:t>
            </a:r>
            <a:r>
              <a:rPr lang="en-US" err="1">
                <a:solidFill>
                  <a:srgbClr val="272626"/>
                </a:solidFill>
                <a:latin typeface="Calibri"/>
                <a:ea typeface="Open Sans"/>
                <a:cs typeface="Open Sans"/>
              </a:rPr>
              <a:t>uit</a:t>
            </a:r>
            <a:r>
              <a:rPr lang="en-US" dirty="0">
                <a:solidFill>
                  <a:srgbClr val="272626"/>
                </a:solidFill>
                <a:latin typeface="Calibri"/>
                <a:ea typeface="Open Sans"/>
                <a:cs typeface="Open Sans"/>
              </a:rPr>
              <a:t> de </a:t>
            </a:r>
            <a:r>
              <a:rPr lang="en-US" err="1">
                <a:solidFill>
                  <a:srgbClr val="272626"/>
                </a:solidFill>
                <a:latin typeface="Calibri"/>
                <a:ea typeface="Open Sans"/>
                <a:cs typeface="Open Sans"/>
              </a:rPr>
              <a:t>aparte</a:t>
            </a:r>
            <a:r>
              <a:rPr lang="en-US" dirty="0">
                <a:solidFill>
                  <a:srgbClr val="272626"/>
                </a:solidFill>
                <a:latin typeface="Calibri"/>
                <a:ea typeface="Open Sans"/>
                <a:cs typeface="Open Sans"/>
              </a:rPr>
              <a:t> </a:t>
            </a:r>
            <a:r>
              <a:rPr lang="en-US" err="1">
                <a:solidFill>
                  <a:srgbClr val="272626"/>
                </a:solidFill>
                <a:latin typeface="Calibri"/>
                <a:ea typeface="Open Sans"/>
                <a:cs typeface="Open Sans"/>
              </a:rPr>
              <a:t>ruimte</a:t>
            </a:r>
            <a:r>
              <a:rPr lang="en-US" dirty="0">
                <a:solidFill>
                  <a:srgbClr val="272626"/>
                </a:solidFill>
                <a:latin typeface="Calibri"/>
                <a:ea typeface="Open Sans"/>
                <a:cs typeface="Open Sans"/>
              </a:rPr>
              <a:t> </a:t>
            </a:r>
            <a:r>
              <a:rPr lang="en-US" err="1">
                <a:solidFill>
                  <a:srgbClr val="272626"/>
                </a:solidFill>
                <a:latin typeface="Calibri"/>
                <a:ea typeface="Open Sans"/>
                <a:cs typeface="Open Sans"/>
              </a:rPr>
              <a:t>en</a:t>
            </a:r>
            <a:r>
              <a:rPr lang="en-US" dirty="0">
                <a:solidFill>
                  <a:srgbClr val="272626"/>
                </a:solidFill>
                <a:latin typeface="Calibri"/>
                <a:ea typeface="Open Sans"/>
                <a:cs typeface="Open Sans"/>
              </a:rPr>
              <a:t> </a:t>
            </a:r>
            <a:r>
              <a:rPr lang="en-US" err="1">
                <a:solidFill>
                  <a:srgbClr val="272626"/>
                </a:solidFill>
                <a:latin typeface="Calibri"/>
                <a:ea typeface="Open Sans"/>
                <a:cs typeface="Open Sans"/>
              </a:rPr>
              <a:t>kreeg</a:t>
            </a:r>
            <a:r>
              <a:rPr lang="en-US" dirty="0">
                <a:solidFill>
                  <a:srgbClr val="272626"/>
                </a:solidFill>
                <a:latin typeface="Calibri"/>
                <a:ea typeface="Open Sans"/>
                <a:cs typeface="Open Sans"/>
              </a:rPr>
              <a:t> </a:t>
            </a:r>
            <a:r>
              <a:rPr lang="en-US" err="1">
                <a:solidFill>
                  <a:srgbClr val="272626"/>
                </a:solidFill>
                <a:latin typeface="Calibri"/>
                <a:ea typeface="Open Sans"/>
                <a:cs typeface="Open Sans"/>
              </a:rPr>
              <a:t>een</a:t>
            </a:r>
            <a:r>
              <a:rPr lang="en-US" dirty="0">
                <a:solidFill>
                  <a:srgbClr val="272626"/>
                </a:solidFill>
                <a:latin typeface="Calibri"/>
                <a:ea typeface="Open Sans"/>
                <a:cs typeface="Open Sans"/>
              </a:rPr>
              <a:t> </a:t>
            </a:r>
            <a:r>
              <a:rPr lang="en-US" err="1">
                <a:solidFill>
                  <a:srgbClr val="272626"/>
                </a:solidFill>
                <a:latin typeface="Calibri"/>
                <a:ea typeface="Open Sans"/>
                <a:cs typeface="Open Sans"/>
              </a:rPr>
              <a:t>plek</a:t>
            </a:r>
            <a:r>
              <a:rPr lang="en-US" dirty="0">
                <a:solidFill>
                  <a:srgbClr val="272626"/>
                </a:solidFill>
                <a:latin typeface="Calibri"/>
                <a:ea typeface="Open Sans"/>
                <a:cs typeface="Open Sans"/>
              </a:rPr>
              <a:t> </a:t>
            </a:r>
            <a:r>
              <a:rPr lang="en-US" err="1">
                <a:solidFill>
                  <a:srgbClr val="272626"/>
                </a:solidFill>
                <a:latin typeface="Calibri"/>
                <a:ea typeface="Open Sans"/>
                <a:cs typeface="Open Sans"/>
              </a:rPr>
              <a:t>middenin</a:t>
            </a:r>
            <a:r>
              <a:rPr lang="en-US" dirty="0">
                <a:solidFill>
                  <a:srgbClr val="272626"/>
                </a:solidFill>
                <a:latin typeface="Calibri"/>
                <a:ea typeface="Open Sans"/>
                <a:cs typeface="Open Sans"/>
              </a:rPr>
              <a:t> de </a:t>
            </a:r>
            <a:r>
              <a:rPr lang="en-US" b="1" err="1">
                <a:solidFill>
                  <a:srgbClr val="272626"/>
                </a:solidFill>
                <a:latin typeface="Calibri"/>
                <a:ea typeface="Open Sans"/>
                <a:cs typeface="Open Sans"/>
              </a:rPr>
              <a:t>leefruimte</a:t>
            </a:r>
            <a:r>
              <a:rPr lang="en-US" dirty="0">
                <a:solidFill>
                  <a:srgbClr val="272626"/>
                </a:solidFill>
                <a:latin typeface="Calibri"/>
                <a:ea typeface="Open Sans"/>
                <a:cs typeface="Open Sans"/>
              </a:rPr>
              <a:t>. </a:t>
            </a:r>
            <a:endParaRPr lang="en-US">
              <a:solidFill>
                <a:srgbClr val="F7AC4B"/>
              </a:solidFill>
              <a:latin typeface="Calibri"/>
              <a:ea typeface="Calibri"/>
              <a:cs typeface="Calibri"/>
            </a:endParaRPr>
          </a:p>
          <a:p>
            <a:r>
              <a:rPr lang="en-US" dirty="0">
                <a:solidFill>
                  <a:srgbClr val="272626"/>
                </a:solidFill>
                <a:latin typeface="Calibri"/>
                <a:ea typeface="Open Sans"/>
                <a:cs typeface="Open Sans"/>
              </a:rPr>
              <a:t>Een </a:t>
            </a:r>
            <a:r>
              <a:rPr lang="en-US" b="1" dirty="0" err="1">
                <a:solidFill>
                  <a:srgbClr val="272626"/>
                </a:solidFill>
                <a:latin typeface="Calibri"/>
                <a:ea typeface="Open Sans"/>
                <a:cs typeface="Open Sans"/>
              </a:rPr>
              <a:t>praktische</a:t>
            </a:r>
            <a:r>
              <a:rPr lang="en-US" b="1" dirty="0">
                <a:solidFill>
                  <a:srgbClr val="272626"/>
                </a:solidFill>
                <a:latin typeface="Calibri"/>
                <a:ea typeface="Open Sans"/>
                <a:cs typeface="Open Sans"/>
              </a:rPr>
              <a:t> </a:t>
            </a:r>
            <a:r>
              <a:rPr lang="en-US" dirty="0" err="1">
                <a:solidFill>
                  <a:srgbClr val="272626"/>
                </a:solidFill>
                <a:latin typeface="Calibri"/>
                <a:ea typeface="Open Sans"/>
                <a:cs typeface="Open Sans"/>
              </a:rPr>
              <a:t>ingreep</a:t>
            </a:r>
            <a:r>
              <a:rPr lang="en-US" dirty="0">
                <a:solidFill>
                  <a:srgbClr val="272626"/>
                </a:solidFill>
                <a:latin typeface="Calibri"/>
                <a:ea typeface="Open Sans"/>
                <a:cs typeface="Open Sans"/>
              </a:rPr>
              <a:t> die het </a:t>
            </a:r>
            <a:r>
              <a:rPr lang="en-US" b="1" dirty="0" err="1">
                <a:solidFill>
                  <a:srgbClr val="272626"/>
                </a:solidFill>
                <a:latin typeface="Calibri"/>
                <a:ea typeface="Open Sans"/>
                <a:cs typeface="Open Sans"/>
              </a:rPr>
              <a:t>leefklimaat</a:t>
            </a:r>
            <a:r>
              <a:rPr lang="en-US" b="1" dirty="0">
                <a:solidFill>
                  <a:srgbClr val="272626"/>
                </a:solidFill>
                <a:latin typeface="Calibri"/>
                <a:ea typeface="Open Sans"/>
                <a:cs typeface="Open Sans"/>
              </a:rPr>
              <a:t> </a:t>
            </a:r>
            <a:r>
              <a:rPr lang="en-US" dirty="0" err="1">
                <a:solidFill>
                  <a:srgbClr val="272626"/>
                </a:solidFill>
                <a:latin typeface="Calibri"/>
                <a:ea typeface="Open Sans"/>
                <a:cs typeface="Open Sans"/>
              </a:rPr>
              <a:t>ingrijpend</a:t>
            </a:r>
            <a:r>
              <a:rPr lang="en-US" dirty="0">
                <a:solidFill>
                  <a:srgbClr val="272626"/>
                </a:solidFill>
                <a:latin typeface="Calibri"/>
                <a:ea typeface="Open Sans"/>
                <a:cs typeface="Open Sans"/>
              </a:rPr>
              <a:t> </a:t>
            </a:r>
            <a:r>
              <a:rPr lang="en-US" dirty="0" err="1">
                <a:solidFill>
                  <a:srgbClr val="272626"/>
                </a:solidFill>
                <a:latin typeface="Calibri"/>
                <a:ea typeface="Open Sans"/>
                <a:cs typeface="Open Sans"/>
              </a:rPr>
              <a:t>beïnvloedde</a:t>
            </a:r>
            <a:r>
              <a:rPr lang="en-US" dirty="0">
                <a:solidFill>
                  <a:srgbClr val="272626"/>
                </a:solidFill>
                <a:latin typeface="Calibri"/>
                <a:ea typeface="Open Sans"/>
                <a:cs typeface="Open Sans"/>
              </a:rPr>
              <a:t>. </a:t>
            </a:r>
            <a:endParaRPr lang="en-US">
              <a:latin typeface="Calibri"/>
              <a:ea typeface="Calibri"/>
              <a:cs typeface="Calibri"/>
            </a:endParaRPr>
          </a:p>
          <a:p>
            <a:pPr algn="ctr"/>
            <a:endParaRPr lang="nl-NL"/>
          </a:p>
        </p:txBody>
      </p:sp>
      <p:pic>
        <p:nvPicPr>
          <p:cNvPr id="11" name="Afbeelding 10" descr="Bureau in de leefruimte met zetels">
            <a:extLst>
              <a:ext uri="{FF2B5EF4-FFF2-40B4-BE49-F238E27FC236}">
                <a16:creationId xmlns:a16="http://schemas.microsoft.com/office/drawing/2014/main" id="{4B730228-52A6-06EE-9A1B-B5E37B546C60}"/>
              </a:ext>
            </a:extLst>
          </p:cNvPr>
          <p:cNvPicPr>
            <a:picLocks noChangeAspect="1"/>
          </p:cNvPicPr>
          <p:nvPr/>
        </p:nvPicPr>
        <p:blipFill>
          <a:blip r:embed="rId4"/>
          <a:stretch>
            <a:fillRect/>
          </a:stretch>
        </p:blipFill>
        <p:spPr>
          <a:xfrm>
            <a:off x="6770511" y="138148"/>
            <a:ext cx="2199923" cy="2059093"/>
          </a:xfrm>
          <a:prstGeom prst="ellipse">
            <a:avLst/>
          </a:prstGeom>
        </p:spPr>
      </p:pic>
      <p:pic>
        <p:nvPicPr>
          <p:cNvPr id="12" name="Afbeelding 11" descr="Afbeelding met tekst, schermopname, Lettertype, nummer&#10;&#10;Door AI gegenereerde inhoud is mogelijk onjuist.">
            <a:extLst>
              <a:ext uri="{FF2B5EF4-FFF2-40B4-BE49-F238E27FC236}">
                <a16:creationId xmlns:a16="http://schemas.microsoft.com/office/drawing/2014/main" id="{63B049AF-41B3-F792-2B8D-E800F99D3A8A}"/>
              </a:ext>
            </a:extLst>
          </p:cNvPr>
          <p:cNvPicPr>
            <a:picLocks noChangeAspect="1"/>
          </p:cNvPicPr>
          <p:nvPr/>
        </p:nvPicPr>
        <p:blipFill>
          <a:blip r:embed="rId5"/>
          <a:stretch>
            <a:fillRect/>
          </a:stretch>
        </p:blipFill>
        <p:spPr>
          <a:xfrm>
            <a:off x="4464226" y="3064227"/>
            <a:ext cx="3658659" cy="1759656"/>
          </a:xfrm>
          <a:prstGeom prst="rect">
            <a:avLst/>
          </a:prstGeom>
        </p:spPr>
      </p:pic>
      <p:pic>
        <p:nvPicPr>
          <p:cNvPr id="13" name="Afbeelding 12" descr="Afbeelding met tekst, Lettertype, schermopname, lijn&#10;&#10;Door AI gegenereerde inhoud is mogelijk onjuist.">
            <a:extLst>
              <a:ext uri="{FF2B5EF4-FFF2-40B4-BE49-F238E27FC236}">
                <a16:creationId xmlns:a16="http://schemas.microsoft.com/office/drawing/2014/main" id="{D5887D05-43C2-51BF-B788-D4F9477E38B1}"/>
              </a:ext>
            </a:extLst>
          </p:cNvPr>
          <p:cNvPicPr>
            <a:picLocks noChangeAspect="1"/>
          </p:cNvPicPr>
          <p:nvPr/>
        </p:nvPicPr>
        <p:blipFill>
          <a:blip r:embed="rId6"/>
          <a:stretch>
            <a:fillRect/>
          </a:stretch>
        </p:blipFill>
        <p:spPr>
          <a:xfrm>
            <a:off x="6632752" y="2225497"/>
            <a:ext cx="2475442" cy="339726"/>
          </a:xfrm>
          <a:prstGeom prst="rect">
            <a:avLst/>
          </a:prstGeom>
        </p:spPr>
      </p:pic>
      <p:pic>
        <p:nvPicPr>
          <p:cNvPr id="14" name="Afbeelding 13" descr="Afbeelding met tekst, schermopname, Lettertype, nummer&#10;&#10;Door AI gegenereerde inhoud is mogelijk onjuist.">
            <a:extLst>
              <a:ext uri="{FF2B5EF4-FFF2-40B4-BE49-F238E27FC236}">
                <a16:creationId xmlns:a16="http://schemas.microsoft.com/office/drawing/2014/main" id="{3B9FD980-8A87-05E8-672A-365550B2BE7A}"/>
              </a:ext>
            </a:extLst>
          </p:cNvPr>
          <p:cNvPicPr>
            <a:picLocks noChangeAspect="1"/>
          </p:cNvPicPr>
          <p:nvPr/>
        </p:nvPicPr>
        <p:blipFill>
          <a:blip r:embed="rId7"/>
          <a:stretch>
            <a:fillRect/>
          </a:stretch>
        </p:blipFill>
        <p:spPr>
          <a:xfrm>
            <a:off x="438503" y="2582686"/>
            <a:ext cx="3292828" cy="1981906"/>
          </a:xfrm>
          <a:prstGeom prst="rect">
            <a:avLst/>
          </a:prstGeom>
        </p:spPr>
      </p:pic>
      <p:pic>
        <p:nvPicPr>
          <p:cNvPr id="15" name="Afbeelding 14" descr="Afbeelding met tekst, Lettertype, schermopname, lijn&#10;&#10;Door AI gegenereerde inhoud is mogelijk onjuist.">
            <a:extLst>
              <a:ext uri="{FF2B5EF4-FFF2-40B4-BE49-F238E27FC236}">
                <a16:creationId xmlns:a16="http://schemas.microsoft.com/office/drawing/2014/main" id="{66DB350C-E31F-2EF2-BE31-69C8FC5CFC60}"/>
              </a:ext>
            </a:extLst>
          </p:cNvPr>
          <p:cNvPicPr>
            <a:picLocks noChangeAspect="1"/>
          </p:cNvPicPr>
          <p:nvPr/>
        </p:nvPicPr>
        <p:blipFill>
          <a:blip r:embed="rId8"/>
          <a:stretch>
            <a:fillRect/>
          </a:stretch>
        </p:blipFill>
        <p:spPr>
          <a:xfrm>
            <a:off x="417916" y="4562299"/>
            <a:ext cx="3307292" cy="502709"/>
          </a:xfrm>
          <a:prstGeom prst="rect">
            <a:avLst/>
          </a:prstGeom>
        </p:spPr>
      </p:pic>
      <p:sp>
        <p:nvSpPr>
          <p:cNvPr id="16" name="Rechthoek 15">
            <a:extLst>
              <a:ext uri="{FF2B5EF4-FFF2-40B4-BE49-F238E27FC236}">
                <a16:creationId xmlns:a16="http://schemas.microsoft.com/office/drawing/2014/main" id="{34E1A74F-06CF-53FF-3500-44F7DD9F76A8}"/>
              </a:ext>
            </a:extLst>
          </p:cNvPr>
          <p:cNvSpPr/>
          <p:nvPr/>
        </p:nvSpPr>
        <p:spPr>
          <a:xfrm>
            <a:off x="1653352" y="2972742"/>
            <a:ext cx="1368869" cy="89370"/>
          </a:xfrm>
          <a:prstGeom prst="rect">
            <a:avLst/>
          </a:prstGeom>
          <a:solidFill>
            <a:srgbClr val="FFFF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EBF20E90-7367-CCDF-34B1-B690F4C3A6FA}"/>
              </a:ext>
            </a:extLst>
          </p:cNvPr>
          <p:cNvSpPr/>
          <p:nvPr/>
        </p:nvSpPr>
        <p:spPr>
          <a:xfrm>
            <a:off x="898408" y="3403130"/>
            <a:ext cx="914494" cy="89370"/>
          </a:xfrm>
          <a:prstGeom prst="rect">
            <a:avLst/>
          </a:prstGeom>
          <a:solidFill>
            <a:srgbClr val="FFFF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a:extLst>
              <a:ext uri="{FF2B5EF4-FFF2-40B4-BE49-F238E27FC236}">
                <a16:creationId xmlns:a16="http://schemas.microsoft.com/office/drawing/2014/main" id="{B0FE5CBA-4282-7691-923A-D0EA1B4DBFDE}"/>
              </a:ext>
            </a:extLst>
          </p:cNvPr>
          <p:cNvSpPr/>
          <p:nvPr/>
        </p:nvSpPr>
        <p:spPr>
          <a:xfrm>
            <a:off x="552685" y="3988740"/>
            <a:ext cx="1550055" cy="89370"/>
          </a:xfrm>
          <a:prstGeom prst="rect">
            <a:avLst/>
          </a:prstGeom>
          <a:solidFill>
            <a:srgbClr val="FFFF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69154F00-B345-D88F-69CE-F78A61906B80}"/>
              </a:ext>
            </a:extLst>
          </p:cNvPr>
          <p:cNvSpPr/>
          <p:nvPr/>
        </p:nvSpPr>
        <p:spPr>
          <a:xfrm>
            <a:off x="792574" y="4454406"/>
            <a:ext cx="1012142" cy="89370"/>
          </a:xfrm>
          <a:prstGeom prst="rect">
            <a:avLst/>
          </a:prstGeom>
          <a:solidFill>
            <a:srgbClr val="FFFF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Rechthoek 19">
            <a:extLst>
              <a:ext uri="{FF2B5EF4-FFF2-40B4-BE49-F238E27FC236}">
                <a16:creationId xmlns:a16="http://schemas.microsoft.com/office/drawing/2014/main" id="{7A1F8CD6-2B50-4948-A03E-14C29D9C1C8D}"/>
              </a:ext>
            </a:extLst>
          </p:cNvPr>
          <p:cNvSpPr/>
          <p:nvPr/>
        </p:nvSpPr>
        <p:spPr>
          <a:xfrm>
            <a:off x="1067740" y="4764851"/>
            <a:ext cx="820232" cy="89370"/>
          </a:xfrm>
          <a:prstGeom prst="rect">
            <a:avLst/>
          </a:prstGeom>
          <a:solidFill>
            <a:srgbClr val="FFFF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457449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AB92B38E-5014-113F-2D74-E2C569E3B6E2}"/>
              </a:ext>
            </a:extLst>
          </p:cNvPr>
          <p:cNvSpPr>
            <a:spLocks noGrp="1"/>
          </p:cNvSpPr>
          <p:nvPr>
            <p:ph type="title"/>
          </p:nvPr>
        </p:nvSpPr>
        <p:spPr/>
        <p:txBody>
          <a:bodyPr/>
          <a:lstStyle/>
          <a:p>
            <a:r>
              <a:rPr lang="nl-NL"/>
              <a:t>Stapsgewijs, iedereen betrokken</a:t>
            </a:r>
            <a:endParaRPr lang="nl-BE"/>
          </a:p>
        </p:txBody>
      </p:sp>
      <p:sp>
        <p:nvSpPr>
          <p:cNvPr id="10" name="Vrije vorm: vorm 9">
            <a:extLst>
              <a:ext uri="{FF2B5EF4-FFF2-40B4-BE49-F238E27FC236}">
                <a16:creationId xmlns:a16="http://schemas.microsoft.com/office/drawing/2014/main" id="{ED8ED249-4940-6157-A22B-15F91B7B2319}"/>
              </a:ext>
            </a:extLst>
          </p:cNvPr>
          <p:cNvSpPr/>
          <p:nvPr/>
        </p:nvSpPr>
        <p:spPr>
          <a:xfrm>
            <a:off x="318134" y="995423"/>
            <a:ext cx="2736000" cy="720000"/>
          </a:xfrm>
          <a:custGeom>
            <a:avLst/>
            <a:gdLst>
              <a:gd name="connsiteX0" fmla="*/ 0 w 2511809"/>
              <a:gd name="connsiteY0" fmla="*/ 0 h 955575"/>
              <a:gd name="connsiteX1" fmla="*/ 2511809 w 2511809"/>
              <a:gd name="connsiteY1" fmla="*/ 0 h 955575"/>
              <a:gd name="connsiteX2" fmla="*/ 2511809 w 2511809"/>
              <a:gd name="connsiteY2" fmla="*/ 955575 h 955575"/>
              <a:gd name="connsiteX3" fmla="*/ 0 w 2511809"/>
              <a:gd name="connsiteY3" fmla="*/ 955575 h 955575"/>
              <a:gd name="connsiteX4" fmla="*/ 0 w 2511809"/>
              <a:gd name="connsiteY4" fmla="*/ 0 h 955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955575">
                <a:moveTo>
                  <a:pt x="0" y="0"/>
                </a:moveTo>
                <a:lnTo>
                  <a:pt x="2511809" y="0"/>
                </a:lnTo>
                <a:lnTo>
                  <a:pt x="2511809" y="955575"/>
                </a:lnTo>
                <a:lnTo>
                  <a:pt x="0" y="955575"/>
                </a:lnTo>
                <a:lnTo>
                  <a:pt x="0" y="0"/>
                </a:lnTo>
                <a:close/>
              </a:path>
            </a:pathLst>
          </a:custGeom>
          <a:solidFill>
            <a:schemeClr val="tx1"/>
          </a:solidFill>
          <a:ln>
            <a:no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35128" tIns="77216" rIns="135128" bIns="77216" numCol="1" spcCol="1270" anchor="ctr" anchorCtr="0">
            <a:noAutofit/>
          </a:bodyPr>
          <a:lstStyle/>
          <a:p>
            <a:pPr marL="0" lvl="0" indent="0" defTabSz="844550">
              <a:lnSpc>
                <a:spcPct val="90000"/>
              </a:lnSpc>
              <a:spcBef>
                <a:spcPct val="0"/>
              </a:spcBef>
              <a:spcAft>
                <a:spcPct val="35000"/>
              </a:spcAft>
              <a:buNone/>
            </a:pPr>
            <a:r>
              <a:rPr lang="nl-NL" sz="1800" b="1" kern="1200" dirty="0">
                <a:latin typeface="Aptos" panose="020B0004020202020204" pitchFamily="34" charset="0"/>
              </a:rPr>
              <a:t>Draagvlak creëren</a:t>
            </a:r>
            <a:endParaRPr lang="nl-BE" sz="1800" b="1" kern="1200" dirty="0">
              <a:latin typeface="Aptos" panose="020B0004020202020204" pitchFamily="34" charset="0"/>
            </a:endParaRPr>
          </a:p>
        </p:txBody>
      </p:sp>
      <p:sp>
        <p:nvSpPr>
          <p:cNvPr id="11" name="Vrije vorm: vorm 10">
            <a:extLst>
              <a:ext uri="{FF2B5EF4-FFF2-40B4-BE49-F238E27FC236}">
                <a16:creationId xmlns:a16="http://schemas.microsoft.com/office/drawing/2014/main" id="{3A41E667-C6C5-DD77-A54A-DBE63DAC7C1D}"/>
              </a:ext>
            </a:extLst>
          </p:cNvPr>
          <p:cNvSpPr/>
          <p:nvPr/>
        </p:nvSpPr>
        <p:spPr>
          <a:xfrm>
            <a:off x="318134" y="1715423"/>
            <a:ext cx="2736000" cy="1152000"/>
          </a:xfrm>
          <a:custGeom>
            <a:avLst/>
            <a:gdLst>
              <a:gd name="connsiteX0" fmla="*/ 0 w 2511809"/>
              <a:gd name="connsiteY0" fmla="*/ 0 h 834480"/>
              <a:gd name="connsiteX1" fmla="*/ 2511809 w 2511809"/>
              <a:gd name="connsiteY1" fmla="*/ 0 h 834480"/>
              <a:gd name="connsiteX2" fmla="*/ 2511809 w 2511809"/>
              <a:gd name="connsiteY2" fmla="*/ 834480 h 834480"/>
              <a:gd name="connsiteX3" fmla="*/ 0 w 2511809"/>
              <a:gd name="connsiteY3" fmla="*/ 834480 h 834480"/>
              <a:gd name="connsiteX4" fmla="*/ 0 w 2511809"/>
              <a:gd name="connsiteY4" fmla="*/ 0 h 834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834480">
                <a:moveTo>
                  <a:pt x="0" y="0"/>
                </a:moveTo>
                <a:lnTo>
                  <a:pt x="2511809" y="0"/>
                </a:lnTo>
                <a:lnTo>
                  <a:pt x="2511809" y="834480"/>
                </a:lnTo>
                <a:lnTo>
                  <a:pt x="0" y="834480"/>
                </a:lnTo>
                <a:lnTo>
                  <a:pt x="0" y="0"/>
                </a:lnTo>
                <a:close/>
              </a:path>
            </a:pathLst>
          </a:custGeom>
          <a:solidFill>
            <a:schemeClr val="tx1">
              <a:lumMod val="20000"/>
              <a:lumOff val="80000"/>
            </a:schemeClr>
          </a:solidFill>
          <a:ln>
            <a:noFill/>
          </a:ln>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1346" tIns="101346" rIns="135128" bIns="152019" numCol="1" spcCol="1270" anchor="t" anchorCtr="0">
            <a:noAutofit/>
          </a:bodyPr>
          <a:lstStyle/>
          <a:p>
            <a:pPr lvl="1" indent="-342900" defTabSz="844550">
              <a:lnSpc>
                <a:spcPct val="90000"/>
              </a:lnSpc>
              <a:spcBef>
                <a:spcPct val="0"/>
              </a:spcBef>
              <a:spcAft>
                <a:spcPct val="15000"/>
              </a:spcAft>
              <a:buFont typeface="+mj-lt"/>
              <a:buAutoNum type="arabicPeriod"/>
            </a:pPr>
            <a:r>
              <a:rPr lang="nl-BE" sz="1600" kern="1200" dirty="0">
                <a:solidFill>
                  <a:schemeClr val="bg1"/>
                </a:solidFill>
                <a:latin typeface="Aptos"/>
              </a:rPr>
              <a:t>Bekendmaking en input</a:t>
            </a:r>
            <a:r>
              <a:rPr lang="nl-BE" sz="1600" dirty="0">
                <a:solidFill>
                  <a:schemeClr val="bg1"/>
                </a:solidFill>
                <a:latin typeface="Aptos"/>
              </a:rPr>
              <a:t> van iedereen</a:t>
            </a:r>
            <a:endParaRPr lang="nl-BE" sz="1600" kern="1200" dirty="0">
              <a:solidFill>
                <a:schemeClr val="bg1"/>
              </a:solidFill>
              <a:latin typeface="Aptos" panose="020B0004020202020204" pitchFamily="34" charset="0"/>
            </a:endParaRPr>
          </a:p>
          <a:p>
            <a:pPr lvl="1" indent="-342900" defTabSz="844550">
              <a:lnSpc>
                <a:spcPct val="90000"/>
              </a:lnSpc>
              <a:spcBef>
                <a:spcPct val="0"/>
              </a:spcBef>
              <a:spcAft>
                <a:spcPct val="15000"/>
              </a:spcAft>
              <a:buFont typeface="+mj-lt"/>
              <a:buAutoNum type="arabicPeriod"/>
            </a:pPr>
            <a:r>
              <a:rPr lang="nl-NL" sz="1600" dirty="0">
                <a:solidFill>
                  <a:schemeClr val="bg1"/>
                </a:solidFill>
                <a:latin typeface="Aptos"/>
              </a:rPr>
              <a:t>Structuur vastleggen van betrokkenheid</a:t>
            </a:r>
            <a:endParaRPr lang="nl-NL" sz="1600" kern="1200" dirty="0">
              <a:solidFill>
                <a:schemeClr val="bg1"/>
              </a:solidFill>
              <a:latin typeface="Aptos" panose="020B0004020202020204" pitchFamily="34" charset="0"/>
            </a:endParaRPr>
          </a:p>
        </p:txBody>
      </p:sp>
      <p:sp>
        <p:nvSpPr>
          <p:cNvPr id="12" name="Vrije vorm: vorm 11">
            <a:extLst>
              <a:ext uri="{FF2B5EF4-FFF2-40B4-BE49-F238E27FC236}">
                <a16:creationId xmlns:a16="http://schemas.microsoft.com/office/drawing/2014/main" id="{3C681A09-7676-336F-721A-BD7AA2C045C1}"/>
              </a:ext>
            </a:extLst>
          </p:cNvPr>
          <p:cNvSpPr/>
          <p:nvPr/>
        </p:nvSpPr>
        <p:spPr>
          <a:xfrm>
            <a:off x="3181597" y="995423"/>
            <a:ext cx="2736000" cy="720000"/>
          </a:xfrm>
          <a:custGeom>
            <a:avLst/>
            <a:gdLst>
              <a:gd name="connsiteX0" fmla="*/ 0 w 2511809"/>
              <a:gd name="connsiteY0" fmla="*/ 0 h 955575"/>
              <a:gd name="connsiteX1" fmla="*/ 2511809 w 2511809"/>
              <a:gd name="connsiteY1" fmla="*/ 0 h 955575"/>
              <a:gd name="connsiteX2" fmla="*/ 2511809 w 2511809"/>
              <a:gd name="connsiteY2" fmla="*/ 955575 h 955575"/>
              <a:gd name="connsiteX3" fmla="*/ 0 w 2511809"/>
              <a:gd name="connsiteY3" fmla="*/ 955575 h 955575"/>
              <a:gd name="connsiteX4" fmla="*/ 0 w 2511809"/>
              <a:gd name="connsiteY4" fmla="*/ 0 h 955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955575">
                <a:moveTo>
                  <a:pt x="0" y="0"/>
                </a:moveTo>
                <a:lnTo>
                  <a:pt x="2511809" y="0"/>
                </a:lnTo>
                <a:lnTo>
                  <a:pt x="2511809" y="955575"/>
                </a:lnTo>
                <a:lnTo>
                  <a:pt x="0" y="955575"/>
                </a:lnTo>
                <a:lnTo>
                  <a:pt x="0" y="0"/>
                </a:lnTo>
                <a:close/>
              </a:path>
            </a:pathLst>
          </a:custGeom>
          <a:solidFill>
            <a:schemeClr val="tx1"/>
          </a:solidFill>
          <a:ln>
            <a:noFill/>
          </a:ln>
        </p:spPr>
        <p:style>
          <a:lnRef idx="2">
            <a:schemeClr val="accent5">
              <a:hueOff val="-1544094"/>
              <a:satOff val="6596"/>
              <a:lumOff val="1372"/>
              <a:alphaOff val="0"/>
            </a:schemeClr>
          </a:lnRef>
          <a:fillRef idx="1">
            <a:schemeClr val="accent5">
              <a:hueOff val="-1544094"/>
              <a:satOff val="6596"/>
              <a:lumOff val="1372"/>
              <a:alphaOff val="0"/>
            </a:schemeClr>
          </a:fillRef>
          <a:effectRef idx="0">
            <a:schemeClr val="accent5">
              <a:hueOff val="-1544094"/>
              <a:satOff val="6596"/>
              <a:lumOff val="1372"/>
              <a:alphaOff val="0"/>
            </a:schemeClr>
          </a:effectRef>
          <a:fontRef idx="minor">
            <a:schemeClr val="lt1"/>
          </a:fontRef>
        </p:style>
        <p:txBody>
          <a:bodyPr spcFirstLastPara="0" vert="horz" wrap="square" lIns="135128" tIns="77216" rIns="135128" bIns="77216" numCol="1" spcCol="1270" anchor="ctr" anchorCtr="0">
            <a:noAutofit/>
          </a:bodyPr>
          <a:lstStyle/>
          <a:p>
            <a:pPr marL="0" lvl="0" indent="0" defTabSz="844550">
              <a:lnSpc>
                <a:spcPct val="90000"/>
              </a:lnSpc>
              <a:spcBef>
                <a:spcPct val="0"/>
              </a:spcBef>
              <a:spcAft>
                <a:spcPct val="35000"/>
              </a:spcAft>
              <a:buNone/>
            </a:pPr>
            <a:r>
              <a:rPr lang="nl-NL" sz="1800" b="1" kern="1200" dirty="0">
                <a:latin typeface="Aptos" panose="020B0004020202020204" pitchFamily="34" charset="0"/>
              </a:rPr>
              <a:t>Beginsituatie in kaart</a:t>
            </a:r>
            <a:endParaRPr lang="nl-BE" sz="1800" b="1" kern="1200" dirty="0">
              <a:latin typeface="Aptos" panose="020B0004020202020204" pitchFamily="34" charset="0"/>
            </a:endParaRPr>
          </a:p>
        </p:txBody>
      </p:sp>
      <p:sp>
        <p:nvSpPr>
          <p:cNvPr id="13" name="Rechthoek 12">
            <a:extLst>
              <a:ext uri="{FF2B5EF4-FFF2-40B4-BE49-F238E27FC236}">
                <a16:creationId xmlns:a16="http://schemas.microsoft.com/office/drawing/2014/main" id="{6DF11056-F8B6-7979-1507-F8A4D14612E2}"/>
              </a:ext>
            </a:extLst>
          </p:cNvPr>
          <p:cNvSpPr/>
          <p:nvPr/>
        </p:nvSpPr>
        <p:spPr>
          <a:xfrm>
            <a:off x="3181597" y="1715423"/>
            <a:ext cx="2736000" cy="1152000"/>
          </a:xfrm>
          <a:prstGeom prst="rect">
            <a:avLst/>
          </a:prstGeom>
          <a:solidFill>
            <a:schemeClr val="tx1">
              <a:lumMod val="20000"/>
              <a:lumOff val="80000"/>
            </a:schemeClr>
          </a:solidFill>
          <a:ln>
            <a:noFill/>
          </a:ln>
        </p:spPr>
        <p:style>
          <a:lnRef idx="2">
            <a:schemeClr val="accent5">
              <a:tint val="40000"/>
              <a:alpha val="90000"/>
              <a:hueOff val="-1735166"/>
              <a:satOff val="5678"/>
              <a:lumOff val="601"/>
              <a:alphaOff val="0"/>
            </a:schemeClr>
          </a:lnRef>
          <a:fillRef idx="1">
            <a:schemeClr val="accent5">
              <a:tint val="40000"/>
              <a:alpha val="90000"/>
              <a:hueOff val="-1735166"/>
              <a:satOff val="5678"/>
              <a:lumOff val="601"/>
              <a:alphaOff val="0"/>
            </a:schemeClr>
          </a:fillRef>
          <a:effectRef idx="0">
            <a:schemeClr val="accent5">
              <a:tint val="40000"/>
              <a:alpha val="90000"/>
              <a:hueOff val="-1735166"/>
              <a:satOff val="5678"/>
              <a:lumOff val="601"/>
              <a:alphaOff val="0"/>
            </a:schemeClr>
          </a:effectRef>
          <a:fontRef idx="minor">
            <a:schemeClr val="dk1">
              <a:hueOff val="0"/>
              <a:satOff val="0"/>
              <a:lumOff val="0"/>
              <a:alphaOff val="0"/>
            </a:schemeClr>
          </a:fontRef>
        </p:style>
        <p:txBody>
          <a:bodyPr lIns="91440" tIns="45720" rIns="91440" bIns="45720" anchor="t"/>
          <a:lstStyle/>
          <a:p>
            <a:pPr marL="342900" indent="-342900">
              <a:buFont typeface="+mj-lt"/>
              <a:buAutoNum type="arabicPeriod" startAt="3"/>
            </a:pPr>
            <a:r>
              <a:rPr lang="nl-NL" sz="1600" dirty="0">
                <a:solidFill>
                  <a:schemeClr val="bg1"/>
                </a:solidFill>
                <a:latin typeface="Aptos" panose="020B0004020202020204" pitchFamily="34" charset="0"/>
              </a:rPr>
              <a:t>Tour door onze werking</a:t>
            </a:r>
            <a:endParaRPr lang="nl-NL" sz="1200" dirty="0">
              <a:solidFill>
                <a:schemeClr val="bg1"/>
              </a:solidFill>
              <a:latin typeface="Aptos" panose="020B0004020202020204" pitchFamily="34" charset="0"/>
            </a:endParaRPr>
          </a:p>
        </p:txBody>
      </p:sp>
      <p:sp>
        <p:nvSpPr>
          <p:cNvPr id="14" name="Vrije vorm: vorm 13">
            <a:extLst>
              <a:ext uri="{FF2B5EF4-FFF2-40B4-BE49-F238E27FC236}">
                <a16:creationId xmlns:a16="http://schemas.microsoft.com/office/drawing/2014/main" id="{D6E0A235-9312-5C78-D762-99D7B295D343}"/>
              </a:ext>
            </a:extLst>
          </p:cNvPr>
          <p:cNvSpPr/>
          <p:nvPr/>
        </p:nvSpPr>
        <p:spPr>
          <a:xfrm>
            <a:off x="6045060" y="995423"/>
            <a:ext cx="2736000" cy="720000"/>
          </a:xfrm>
          <a:custGeom>
            <a:avLst/>
            <a:gdLst>
              <a:gd name="connsiteX0" fmla="*/ 0 w 2511809"/>
              <a:gd name="connsiteY0" fmla="*/ 0 h 955575"/>
              <a:gd name="connsiteX1" fmla="*/ 2511809 w 2511809"/>
              <a:gd name="connsiteY1" fmla="*/ 0 h 955575"/>
              <a:gd name="connsiteX2" fmla="*/ 2511809 w 2511809"/>
              <a:gd name="connsiteY2" fmla="*/ 955575 h 955575"/>
              <a:gd name="connsiteX3" fmla="*/ 0 w 2511809"/>
              <a:gd name="connsiteY3" fmla="*/ 955575 h 955575"/>
              <a:gd name="connsiteX4" fmla="*/ 0 w 2511809"/>
              <a:gd name="connsiteY4" fmla="*/ 0 h 955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955575">
                <a:moveTo>
                  <a:pt x="0" y="0"/>
                </a:moveTo>
                <a:lnTo>
                  <a:pt x="2511809" y="0"/>
                </a:lnTo>
                <a:lnTo>
                  <a:pt x="2511809" y="955575"/>
                </a:lnTo>
                <a:lnTo>
                  <a:pt x="0" y="955575"/>
                </a:lnTo>
                <a:lnTo>
                  <a:pt x="0" y="0"/>
                </a:lnTo>
                <a:close/>
              </a:path>
            </a:pathLst>
          </a:custGeom>
          <a:solidFill>
            <a:schemeClr val="tx1"/>
          </a:solidFill>
          <a:ln>
            <a:noFill/>
          </a:ln>
        </p:spPr>
        <p:style>
          <a:lnRef idx="2">
            <a:schemeClr val="accent5">
              <a:hueOff val="-3088188"/>
              <a:satOff val="13192"/>
              <a:lumOff val="2744"/>
              <a:alphaOff val="0"/>
            </a:schemeClr>
          </a:lnRef>
          <a:fillRef idx="1">
            <a:schemeClr val="accent5">
              <a:hueOff val="-3088188"/>
              <a:satOff val="13192"/>
              <a:lumOff val="2744"/>
              <a:alphaOff val="0"/>
            </a:schemeClr>
          </a:fillRef>
          <a:effectRef idx="0">
            <a:schemeClr val="accent5">
              <a:hueOff val="-3088188"/>
              <a:satOff val="13192"/>
              <a:lumOff val="2744"/>
              <a:alphaOff val="0"/>
            </a:schemeClr>
          </a:effectRef>
          <a:fontRef idx="minor">
            <a:schemeClr val="lt1"/>
          </a:fontRef>
        </p:style>
        <p:txBody>
          <a:bodyPr spcFirstLastPara="0" vert="horz" wrap="square" lIns="135128" tIns="77216" rIns="135128" bIns="77216" numCol="1" spcCol="1270" anchor="ctr" anchorCtr="0">
            <a:noAutofit/>
          </a:bodyPr>
          <a:lstStyle/>
          <a:p>
            <a:pPr marL="0" lvl="0" indent="0" defTabSz="844550">
              <a:lnSpc>
                <a:spcPct val="90000"/>
              </a:lnSpc>
              <a:spcBef>
                <a:spcPct val="0"/>
              </a:spcBef>
              <a:spcAft>
                <a:spcPct val="35000"/>
              </a:spcAft>
              <a:buNone/>
            </a:pPr>
            <a:r>
              <a:rPr lang="nl-NL" sz="1800" b="1" kern="1200" dirty="0">
                <a:latin typeface="Aptos" panose="020B0004020202020204" pitchFamily="34" charset="0"/>
              </a:rPr>
              <a:t>Visie en doelstellingen</a:t>
            </a:r>
            <a:endParaRPr lang="nl-BE" sz="1800" b="1" kern="1200" dirty="0">
              <a:latin typeface="Aptos" panose="020B0004020202020204" pitchFamily="34" charset="0"/>
            </a:endParaRPr>
          </a:p>
        </p:txBody>
      </p:sp>
      <p:sp>
        <p:nvSpPr>
          <p:cNvPr id="15" name="Vrije vorm: vorm 14">
            <a:extLst>
              <a:ext uri="{FF2B5EF4-FFF2-40B4-BE49-F238E27FC236}">
                <a16:creationId xmlns:a16="http://schemas.microsoft.com/office/drawing/2014/main" id="{F89121BF-D8EC-8ECF-C121-2AA9A4318734}"/>
              </a:ext>
            </a:extLst>
          </p:cNvPr>
          <p:cNvSpPr/>
          <p:nvPr/>
        </p:nvSpPr>
        <p:spPr>
          <a:xfrm>
            <a:off x="6045060" y="1715423"/>
            <a:ext cx="2736000" cy="1152000"/>
          </a:xfrm>
          <a:custGeom>
            <a:avLst/>
            <a:gdLst>
              <a:gd name="connsiteX0" fmla="*/ 0 w 2511809"/>
              <a:gd name="connsiteY0" fmla="*/ 0 h 834480"/>
              <a:gd name="connsiteX1" fmla="*/ 2511809 w 2511809"/>
              <a:gd name="connsiteY1" fmla="*/ 0 h 834480"/>
              <a:gd name="connsiteX2" fmla="*/ 2511809 w 2511809"/>
              <a:gd name="connsiteY2" fmla="*/ 834480 h 834480"/>
              <a:gd name="connsiteX3" fmla="*/ 0 w 2511809"/>
              <a:gd name="connsiteY3" fmla="*/ 834480 h 834480"/>
              <a:gd name="connsiteX4" fmla="*/ 0 w 2511809"/>
              <a:gd name="connsiteY4" fmla="*/ 0 h 834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834480">
                <a:moveTo>
                  <a:pt x="0" y="0"/>
                </a:moveTo>
                <a:lnTo>
                  <a:pt x="2511809" y="0"/>
                </a:lnTo>
                <a:lnTo>
                  <a:pt x="2511809" y="834480"/>
                </a:lnTo>
                <a:lnTo>
                  <a:pt x="0" y="834480"/>
                </a:lnTo>
                <a:lnTo>
                  <a:pt x="0" y="0"/>
                </a:lnTo>
                <a:close/>
              </a:path>
            </a:pathLst>
          </a:custGeom>
          <a:solidFill>
            <a:schemeClr val="tx1">
              <a:lumMod val="20000"/>
              <a:lumOff val="80000"/>
            </a:schemeClr>
          </a:solidFill>
          <a:ln>
            <a:noFill/>
          </a:ln>
        </p:spPr>
        <p:style>
          <a:lnRef idx="2">
            <a:schemeClr val="accent5">
              <a:tint val="40000"/>
              <a:alpha val="90000"/>
              <a:hueOff val="-3470333"/>
              <a:satOff val="11357"/>
              <a:lumOff val="1201"/>
              <a:alphaOff val="0"/>
            </a:schemeClr>
          </a:lnRef>
          <a:fillRef idx="1">
            <a:schemeClr val="accent5">
              <a:tint val="40000"/>
              <a:alpha val="90000"/>
              <a:hueOff val="-3470333"/>
              <a:satOff val="11357"/>
              <a:lumOff val="1201"/>
              <a:alphaOff val="0"/>
            </a:schemeClr>
          </a:fillRef>
          <a:effectRef idx="0">
            <a:schemeClr val="accent5">
              <a:tint val="40000"/>
              <a:alpha val="90000"/>
              <a:hueOff val="-3470333"/>
              <a:satOff val="11357"/>
              <a:lumOff val="1201"/>
              <a:alphaOff val="0"/>
            </a:schemeClr>
          </a:effectRef>
          <a:fontRef idx="minor">
            <a:schemeClr val="dk1">
              <a:hueOff val="0"/>
              <a:satOff val="0"/>
              <a:lumOff val="0"/>
              <a:alphaOff val="0"/>
            </a:schemeClr>
          </a:fontRef>
        </p:style>
        <p:txBody>
          <a:bodyPr spcFirstLastPara="0" vert="horz" wrap="square" lIns="101346" tIns="101346" rIns="135128" bIns="152019" numCol="1" spcCol="1270" anchor="t" anchorCtr="0">
            <a:noAutofit/>
          </a:bodyPr>
          <a:lstStyle/>
          <a:p>
            <a:pPr lvl="1" indent="-342900" defTabSz="844550">
              <a:lnSpc>
                <a:spcPct val="90000"/>
              </a:lnSpc>
              <a:spcBef>
                <a:spcPct val="0"/>
              </a:spcBef>
              <a:spcAft>
                <a:spcPct val="15000"/>
              </a:spcAft>
              <a:buFont typeface="+mj-lt"/>
              <a:buAutoNum type="arabicPeriod" startAt="5"/>
            </a:pPr>
            <a:r>
              <a:rPr lang="nl-BE" sz="1600" dirty="0">
                <a:solidFill>
                  <a:schemeClr val="bg1"/>
                </a:solidFill>
                <a:latin typeface="Aptos"/>
              </a:rPr>
              <a:t>Onze visie op gezond eten opmaken</a:t>
            </a:r>
            <a:endParaRPr lang="nl-BE" sz="1600" kern="1200" dirty="0">
              <a:solidFill>
                <a:schemeClr val="bg1"/>
              </a:solidFill>
              <a:latin typeface="Aptos"/>
            </a:endParaRPr>
          </a:p>
          <a:p>
            <a:pPr lvl="1" indent="-342900" algn="l" defTabSz="844550">
              <a:lnSpc>
                <a:spcPct val="90000"/>
              </a:lnSpc>
              <a:spcBef>
                <a:spcPct val="0"/>
              </a:spcBef>
              <a:spcAft>
                <a:spcPct val="15000"/>
              </a:spcAft>
              <a:buFont typeface="+mj-lt"/>
              <a:buAutoNum type="arabicPeriod" startAt="5"/>
            </a:pPr>
            <a:r>
              <a:rPr lang="nl-BE" sz="1600" dirty="0">
                <a:solidFill>
                  <a:schemeClr val="bg1"/>
                </a:solidFill>
                <a:latin typeface="Aptos"/>
              </a:rPr>
              <a:t>Doelstellingen afstemmen</a:t>
            </a:r>
            <a:endParaRPr lang="nl-BE" sz="1600" dirty="0">
              <a:solidFill>
                <a:schemeClr val="bg1"/>
              </a:solidFill>
              <a:latin typeface="Aptos" panose="020B0004020202020204" pitchFamily="34" charset="0"/>
            </a:endParaRPr>
          </a:p>
        </p:txBody>
      </p:sp>
      <p:sp>
        <p:nvSpPr>
          <p:cNvPr id="17" name="Vrije vorm: vorm 16">
            <a:extLst>
              <a:ext uri="{FF2B5EF4-FFF2-40B4-BE49-F238E27FC236}">
                <a16:creationId xmlns:a16="http://schemas.microsoft.com/office/drawing/2014/main" id="{D046BA3C-0D34-9443-19DB-18F2689D5C33}"/>
              </a:ext>
            </a:extLst>
          </p:cNvPr>
          <p:cNvSpPr/>
          <p:nvPr/>
        </p:nvSpPr>
        <p:spPr>
          <a:xfrm>
            <a:off x="318134" y="3029609"/>
            <a:ext cx="2736000" cy="720000"/>
          </a:xfrm>
          <a:custGeom>
            <a:avLst/>
            <a:gdLst>
              <a:gd name="connsiteX0" fmla="*/ 0 w 2511809"/>
              <a:gd name="connsiteY0" fmla="*/ 0 h 579783"/>
              <a:gd name="connsiteX1" fmla="*/ 2511809 w 2511809"/>
              <a:gd name="connsiteY1" fmla="*/ 0 h 579783"/>
              <a:gd name="connsiteX2" fmla="*/ 2511809 w 2511809"/>
              <a:gd name="connsiteY2" fmla="*/ 579783 h 579783"/>
              <a:gd name="connsiteX3" fmla="*/ 0 w 2511809"/>
              <a:gd name="connsiteY3" fmla="*/ 579783 h 579783"/>
              <a:gd name="connsiteX4" fmla="*/ 0 w 2511809"/>
              <a:gd name="connsiteY4" fmla="*/ 0 h 579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579783">
                <a:moveTo>
                  <a:pt x="0" y="0"/>
                </a:moveTo>
                <a:lnTo>
                  <a:pt x="2511809" y="0"/>
                </a:lnTo>
                <a:lnTo>
                  <a:pt x="2511809" y="579783"/>
                </a:lnTo>
                <a:lnTo>
                  <a:pt x="0" y="579783"/>
                </a:lnTo>
                <a:lnTo>
                  <a:pt x="0" y="0"/>
                </a:lnTo>
                <a:close/>
              </a:path>
            </a:pathLst>
          </a:custGeom>
          <a:solidFill>
            <a:schemeClr val="tx1"/>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13792" tIns="65024" rIns="113792" bIns="65024" numCol="1" spcCol="1270" anchor="ctr" anchorCtr="0">
            <a:noAutofit/>
          </a:bodyPr>
          <a:lstStyle/>
          <a:p>
            <a:pPr marL="0" lvl="0" indent="0" defTabSz="711200">
              <a:lnSpc>
                <a:spcPct val="90000"/>
              </a:lnSpc>
              <a:spcBef>
                <a:spcPct val="0"/>
              </a:spcBef>
              <a:spcAft>
                <a:spcPct val="35000"/>
              </a:spcAft>
              <a:buNone/>
            </a:pPr>
            <a:r>
              <a:rPr lang="nl-NL" sz="1800" b="1" kern="1200" dirty="0">
                <a:latin typeface="Aptos" panose="020B0004020202020204" pitchFamily="34" charset="0"/>
              </a:rPr>
              <a:t>Acties uitwerken</a:t>
            </a:r>
            <a:endParaRPr lang="nl-BE" sz="1800" b="1" kern="1200" dirty="0">
              <a:latin typeface="Aptos" panose="020B0004020202020204" pitchFamily="34" charset="0"/>
            </a:endParaRPr>
          </a:p>
        </p:txBody>
      </p:sp>
      <p:sp>
        <p:nvSpPr>
          <p:cNvPr id="18" name="Vrije vorm: vorm 17">
            <a:extLst>
              <a:ext uri="{FF2B5EF4-FFF2-40B4-BE49-F238E27FC236}">
                <a16:creationId xmlns:a16="http://schemas.microsoft.com/office/drawing/2014/main" id="{58A6F973-3950-245D-5FF6-46D7DB1CECE9}"/>
              </a:ext>
            </a:extLst>
          </p:cNvPr>
          <p:cNvSpPr/>
          <p:nvPr/>
        </p:nvSpPr>
        <p:spPr>
          <a:xfrm>
            <a:off x="318134" y="3749608"/>
            <a:ext cx="2736000" cy="1080000"/>
          </a:xfrm>
          <a:custGeom>
            <a:avLst/>
            <a:gdLst>
              <a:gd name="connsiteX0" fmla="*/ 0 w 2511809"/>
              <a:gd name="connsiteY0" fmla="*/ 0 h 966240"/>
              <a:gd name="connsiteX1" fmla="*/ 2511809 w 2511809"/>
              <a:gd name="connsiteY1" fmla="*/ 0 h 966240"/>
              <a:gd name="connsiteX2" fmla="*/ 2511809 w 2511809"/>
              <a:gd name="connsiteY2" fmla="*/ 966240 h 966240"/>
              <a:gd name="connsiteX3" fmla="*/ 0 w 2511809"/>
              <a:gd name="connsiteY3" fmla="*/ 966240 h 966240"/>
              <a:gd name="connsiteX4" fmla="*/ 0 w 2511809"/>
              <a:gd name="connsiteY4" fmla="*/ 0 h 966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966240">
                <a:moveTo>
                  <a:pt x="0" y="0"/>
                </a:moveTo>
                <a:lnTo>
                  <a:pt x="2511809" y="0"/>
                </a:lnTo>
                <a:lnTo>
                  <a:pt x="2511809" y="966240"/>
                </a:lnTo>
                <a:lnTo>
                  <a:pt x="0" y="966240"/>
                </a:lnTo>
                <a:lnTo>
                  <a:pt x="0" y="0"/>
                </a:lnTo>
                <a:close/>
              </a:path>
            </a:pathLst>
          </a:custGeom>
          <a:solidFill>
            <a:schemeClr val="tx1">
              <a:lumMod val="20000"/>
              <a:lumOff val="80000"/>
            </a:schemeClr>
          </a:solidFill>
          <a:ln>
            <a:noFill/>
          </a:ln>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lvl="1" indent="-342900" defTabSz="711200">
              <a:lnSpc>
                <a:spcPct val="90000"/>
              </a:lnSpc>
              <a:spcBef>
                <a:spcPct val="0"/>
              </a:spcBef>
              <a:spcAft>
                <a:spcPct val="15000"/>
              </a:spcAft>
              <a:buFont typeface="+mj-lt"/>
              <a:buAutoNum type="arabicPeriod" startAt="6"/>
            </a:pPr>
            <a:r>
              <a:rPr lang="nl-BE" sz="1600" dirty="0">
                <a:solidFill>
                  <a:schemeClr val="bg1"/>
                </a:solidFill>
                <a:latin typeface="Aptos"/>
              </a:rPr>
              <a:t>Actieplan met duidelijke verantwoordelijkheden</a:t>
            </a:r>
            <a:endParaRPr lang="nl-BE" sz="1600" kern="1200" dirty="0">
              <a:solidFill>
                <a:schemeClr val="bg1"/>
              </a:solidFill>
              <a:latin typeface="Aptos" panose="020B0004020202020204" pitchFamily="34" charset="0"/>
            </a:endParaRPr>
          </a:p>
        </p:txBody>
      </p:sp>
      <p:sp>
        <p:nvSpPr>
          <p:cNvPr id="19" name="Vrije vorm: vorm 18">
            <a:extLst>
              <a:ext uri="{FF2B5EF4-FFF2-40B4-BE49-F238E27FC236}">
                <a16:creationId xmlns:a16="http://schemas.microsoft.com/office/drawing/2014/main" id="{6D131A3B-DE5E-276E-CA16-6D02A016FD58}"/>
              </a:ext>
            </a:extLst>
          </p:cNvPr>
          <p:cNvSpPr/>
          <p:nvPr/>
        </p:nvSpPr>
        <p:spPr>
          <a:xfrm>
            <a:off x="3181597" y="3029609"/>
            <a:ext cx="2736000" cy="720000"/>
          </a:xfrm>
          <a:custGeom>
            <a:avLst/>
            <a:gdLst>
              <a:gd name="connsiteX0" fmla="*/ 0 w 2511809"/>
              <a:gd name="connsiteY0" fmla="*/ 0 h 579783"/>
              <a:gd name="connsiteX1" fmla="*/ 2511809 w 2511809"/>
              <a:gd name="connsiteY1" fmla="*/ 0 h 579783"/>
              <a:gd name="connsiteX2" fmla="*/ 2511809 w 2511809"/>
              <a:gd name="connsiteY2" fmla="*/ 579783 h 579783"/>
              <a:gd name="connsiteX3" fmla="*/ 0 w 2511809"/>
              <a:gd name="connsiteY3" fmla="*/ 579783 h 579783"/>
              <a:gd name="connsiteX4" fmla="*/ 0 w 2511809"/>
              <a:gd name="connsiteY4" fmla="*/ 0 h 579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579783">
                <a:moveTo>
                  <a:pt x="0" y="0"/>
                </a:moveTo>
                <a:lnTo>
                  <a:pt x="2511809" y="0"/>
                </a:lnTo>
                <a:lnTo>
                  <a:pt x="2511809" y="579783"/>
                </a:lnTo>
                <a:lnTo>
                  <a:pt x="0" y="579783"/>
                </a:lnTo>
                <a:lnTo>
                  <a:pt x="0" y="0"/>
                </a:lnTo>
                <a:close/>
              </a:path>
            </a:pathLst>
          </a:custGeom>
          <a:solidFill>
            <a:schemeClr val="tx1"/>
          </a:solidFill>
          <a:ln>
            <a:no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13792" tIns="65024" rIns="113792" bIns="65024" numCol="1" spcCol="1270" anchor="ctr" anchorCtr="0">
            <a:noAutofit/>
          </a:bodyPr>
          <a:lstStyle/>
          <a:p>
            <a:pPr marL="0" lvl="0" indent="0" defTabSz="711200">
              <a:lnSpc>
                <a:spcPct val="90000"/>
              </a:lnSpc>
              <a:spcBef>
                <a:spcPct val="0"/>
              </a:spcBef>
              <a:spcAft>
                <a:spcPct val="35000"/>
              </a:spcAft>
              <a:buNone/>
            </a:pPr>
            <a:r>
              <a:rPr lang="nl-NL" sz="1800" b="1" kern="1200" dirty="0">
                <a:latin typeface="Aptos" panose="020B0004020202020204" pitchFamily="34" charset="0"/>
              </a:rPr>
              <a:t>Acties uitvoeren</a:t>
            </a:r>
            <a:endParaRPr lang="nl-BE" sz="1800" b="1" kern="1200" dirty="0">
              <a:latin typeface="Aptos" panose="020B0004020202020204" pitchFamily="34" charset="0"/>
            </a:endParaRPr>
          </a:p>
        </p:txBody>
      </p:sp>
      <p:sp>
        <p:nvSpPr>
          <p:cNvPr id="20" name="Vrije vorm: vorm 19">
            <a:extLst>
              <a:ext uri="{FF2B5EF4-FFF2-40B4-BE49-F238E27FC236}">
                <a16:creationId xmlns:a16="http://schemas.microsoft.com/office/drawing/2014/main" id="{0C727817-7D9C-DFD1-EA6A-4A13526C7653}"/>
              </a:ext>
            </a:extLst>
          </p:cNvPr>
          <p:cNvSpPr/>
          <p:nvPr/>
        </p:nvSpPr>
        <p:spPr>
          <a:xfrm>
            <a:off x="3181597" y="3749608"/>
            <a:ext cx="2736000" cy="1080000"/>
          </a:xfrm>
          <a:custGeom>
            <a:avLst/>
            <a:gdLst>
              <a:gd name="connsiteX0" fmla="*/ 0 w 2511809"/>
              <a:gd name="connsiteY0" fmla="*/ 0 h 966240"/>
              <a:gd name="connsiteX1" fmla="*/ 2511809 w 2511809"/>
              <a:gd name="connsiteY1" fmla="*/ 0 h 966240"/>
              <a:gd name="connsiteX2" fmla="*/ 2511809 w 2511809"/>
              <a:gd name="connsiteY2" fmla="*/ 966240 h 966240"/>
              <a:gd name="connsiteX3" fmla="*/ 0 w 2511809"/>
              <a:gd name="connsiteY3" fmla="*/ 966240 h 966240"/>
              <a:gd name="connsiteX4" fmla="*/ 0 w 2511809"/>
              <a:gd name="connsiteY4" fmla="*/ 0 h 966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966240">
                <a:moveTo>
                  <a:pt x="0" y="0"/>
                </a:moveTo>
                <a:lnTo>
                  <a:pt x="2511809" y="0"/>
                </a:lnTo>
                <a:lnTo>
                  <a:pt x="2511809" y="966240"/>
                </a:lnTo>
                <a:lnTo>
                  <a:pt x="0" y="966240"/>
                </a:lnTo>
                <a:lnTo>
                  <a:pt x="0" y="0"/>
                </a:lnTo>
                <a:close/>
              </a:path>
            </a:pathLst>
          </a:custGeom>
          <a:solidFill>
            <a:schemeClr val="tx1">
              <a:lumMod val="20000"/>
              <a:lumOff val="80000"/>
            </a:schemeClr>
          </a:solidFill>
          <a:ln>
            <a:noFill/>
          </a:ln>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lvl="1" indent="-342900" defTabSz="711200">
              <a:lnSpc>
                <a:spcPct val="90000"/>
              </a:lnSpc>
              <a:spcBef>
                <a:spcPct val="0"/>
              </a:spcBef>
              <a:spcAft>
                <a:spcPct val="15000"/>
              </a:spcAft>
              <a:buFont typeface="+mj-lt"/>
              <a:buAutoNum type="arabicPeriod" startAt="7"/>
            </a:pPr>
            <a:r>
              <a:rPr lang="nl-BE" sz="1600" dirty="0">
                <a:solidFill>
                  <a:schemeClr val="bg1"/>
                </a:solidFill>
                <a:latin typeface="Aptos"/>
              </a:rPr>
              <a:t>Acties realiseren in 2026</a:t>
            </a:r>
          </a:p>
          <a:p>
            <a:pPr marL="171450" lvl="1" indent="-171450" algn="l" defTabSz="711200">
              <a:lnSpc>
                <a:spcPct val="90000"/>
              </a:lnSpc>
              <a:spcBef>
                <a:spcPct val="0"/>
              </a:spcBef>
              <a:spcAft>
                <a:spcPct val="15000"/>
              </a:spcAft>
              <a:buChar char="•"/>
            </a:pPr>
            <a:endParaRPr lang="nl-BE" sz="1600" kern="1200" dirty="0">
              <a:solidFill>
                <a:schemeClr val="bg1"/>
              </a:solidFill>
              <a:latin typeface="Aptos" panose="020B0004020202020204" pitchFamily="34" charset="0"/>
            </a:endParaRPr>
          </a:p>
        </p:txBody>
      </p:sp>
      <p:sp>
        <p:nvSpPr>
          <p:cNvPr id="21" name="Vrije vorm: vorm 20">
            <a:extLst>
              <a:ext uri="{FF2B5EF4-FFF2-40B4-BE49-F238E27FC236}">
                <a16:creationId xmlns:a16="http://schemas.microsoft.com/office/drawing/2014/main" id="{79891128-BFF4-6965-5934-1D3CCC6C2F27}"/>
              </a:ext>
            </a:extLst>
          </p:cNvPr>
          <p:cNvSpPr/>
          <p:nvPr/>
        </p:nvSpPr>
        <p:spPr>
          <a:xfrm>
            <a:off x="6045060" y="3029609"/>
            <a:ext cx="1424116" cy="711718"/>
          </a:xfrm>
          <a:custGeom>
            <a:avLst/>
            <a:gdLst>
              <a:gd name="connsiteX0" fmla="*/ 0 w 2511809"/>
              <a:gd name="connsiteY0" fmla="*/ 0 h 579783"/>
              <a:gd name="connsiteX1" fmla="*/ 2511809 w 2511809"/>
              <a:gd name="connsiteY1" fmla="*/ 0 h 579783"/>
              <a:gd name="connsiteX2" fmla="*/ 2511809 w 2511809"/>
              <a:gd name="connsiteY2" fmla="*/ 579783 h 579783"/>
              <a:gd name="connsiteX3" fmla="*/ 0 w 2511809"/>
              <a:gd name="connsiteY3" fmla="*/ 579783 h 579783"/>
              <a:gd name="connsiteX4" fmla="*/ 0 w 2511809"/>
              <a:gd name="connsiteY4" fmla="*/ 0 h 579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579783">
                <a:moveTo>
                  <a:pt x="0" y="0"/>
                </a:moveTo>
                <a:lnTo>
                  <a:pt x="2511809" y="0"/>
                </a:lnTo>
                <a:lnTo>
                  <a:pt x="2511809" y="579783"/>
                </a:lnTo>
                <a:lnTo>
                  <a:pt x="0" y="579783"/>
                </a:lnTo>
                <a:lnTo>
                  <a:pt x="0" y="0"/>
                </a:lnTo>
                <a:close/>
              </a:path>
            </a:pathLst>
          </a:custGeom>
          <a:solidFill>
            <a:schemeClr val="tx1"/>
          </a:solidFill>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13792" tIns="65024" rIns="113792" bIns="65024" numCol="1" spcCol="1270" anchor="ctr" anchorCtr="0">
            <a:noAutofit/>
          </a:bodyPr>
          <a:lstStyle/>
          <a:p>
            <a:pPr marL="0" lvl="0" indent="0" defTabSz="711200">
              <a:lnSpc>
                <a:spcPct val="90000"/>
              </a:lnSpc>
              <a:spcBef>
                <a:spcPct val="0"/>
              </a:spcBef>
              <a:spcAft>
                <a:spcPct val="35000"/>
              </a:spcAft>
              <a:buNone/>
            </a:pPr>
            <a:r>
              <a:rPr lang="nl-NL" sz="1800" b="1" kern="1200" dirty="0">
                <a:latin typeface="Aptos" panose="020B0004020202020204" pitchFamily="34" charset="0"/>
              </a:rPr>
              <a:t>Evalueren</a:t>
            </a:r>
            <a:endParaRPr lang="nl-BE" sz="1800" b="1" kern="1200" dirty="0">
              <a:latin typeface="Aptos" panose="020B0004020202020204" pitchFamily="34" charset="0"/>
            </a:endParaRPr>
          </a:p>
        </p:txBody>
      </p:sp>
      <p:sp>
        <p:nvSpPr>
          <p:cNvPr id="22" name="Vrije vorm: vorm 21">
            <a:extLst>
              <a:ext uri="{FF2B5EF4-FFF2-40B4-BE49-F238E27FC236}">
                <a16:creationId xmlns:a16="http://schemas.microsoft.com/office/drawing/2014/main" id="{27C57709-0670-A9D4-43CF-FCF8E2E9CD49}"/>
              </a:ext>
            </a:extLst>
          </p:cNvPr>
          <p:cNvSpPr/>
          <p:nvPr/>
        </p:nvSpPr>
        <p:spPr>
          <a:xfrm>
            <a:off x="6045060" y="3741326"/>
            <a:ext cx="1424116" cy="1080000"/>
          </a:xfrm>
          <a:custGeom>
            <a:avLst/>
            <a:gdLst>
              <a:gd name="connsiteX0" fmla="*/ 0 w 2511809"/>
              <a:gd name="connsiteY0" fmla="*/ 0 h 966240"/>
              <a:gd name="connsiteX1" fmla="*/ 2511809 w 2511809"/>
              <a:gd name="connsiteY1" fmla="*/ 0 h 966240"/>
              <a:gd name="connsiteX2" fmla="*/ 2511809 w 2511809"/>
              <a:gd name="connsiteY2" fmla="*/ 966240 h 966240"/>
              <a:gd name="connsiteX3" fmla="*/ 0 w 2511809"/>
              <a:gd name="connsiteY3" fmla="*/ 966240 h 966240"/>
              <a:gd name="connsiteX4" fmla="*/ 0 w 2511809"/>
              <a:gd name="connsiteY4" fmla="*/ 0 h 966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966240">
                <a:moveTo>
                  <a:pt x="0" y="0"/>
                </a:moveTo>
                <a:lnTo>
                  <a:pt x="2511809" y="0"/>
                </a:lnTo>
                <a:lnTo>
                  <a:pt x="2511809" y="966240"/>
                </a:lnTo>
                <a:lnTo>
                  <a:pt x="0" y="966240"/>
                </a:lnTo>
                <a:lnTo>
                  <a:pt x="0" y="0"/>
                </a:lnTo>
                <a:close/>
              </a:path>
            </a:pathLst>
          </a:custGeom>
          <a:solidFill>
            <a:schemeClr val="tx1">
              <a:lumMod val="20000"/>
              <a:lumOff val="80000"/>
            </a:schemeClr>
          </a:solidFill>
          <a:ln>
            <a:noFill/>
          </a:ln>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lvl="1" indent="-342900" defTabSz="711200">
              <a:lnSpc>
                <a:spcPct val="90000"/>
              </a:lnSpc>
              <a:spcBef>
                <a:spcPct val="0"/>
              </a:spcBef>
              <a:spcAft>
                <a:spcPct val="15000"/>
              </a:spcAft>
              <a:buAutoNum type="arabicPeriod" startAt="8"/>
            </a:pPr>
            <a:r>
              <a:rPr lang="nl-BE" sz="1600" dirty="0">
                <a:solidFill>
                  <a:schemeClr val="bg1"/>
                </a:solidFill>
                <a:latin typeface="Aptos"/>
              </a:rPr>
              <a:t>Evaluatie acties en plan door iedereen</a:t>
            </a:r>
            <a:endParaRPr lang="nl-NL" dirty="0">
              <a:solidFill>
                <a:schemeClr val="bg1"/>
              </a:solidFill>
              <a:latin typeface="Lucida Sans Unicode"/>
              <a:cs typeface="Lucida Sans Unicode"/>
            </a:endParaRPr>
          </a:p>
        </p:txBody>
      </p:sp>
      <p:sp>
        <p:nvSpPr>
          <p:cNvPr id="23" name="Ovaal 22">
            <a:extLst>
              <a:ext uri="{FF2B5EF4-FFF2-40B4-BE49-F238E27FC236}">
                <a16:creationId xmlns:a16="http://schemas.microsoft.com/office/drawing/2014/main" id="{C3863DE4-C538-844D-7AA6-E5AC720FBB3E}"/>
              </a:ext>
            </a:extLst>
          </p:cNvPr>
          <p:cNvSpPr/>
          <p:nvPr/>
        </p:nvSpPr>
        <p:spPr>
          <a:xfrm>
            <a:off x="354394" y="1797972"/>
            <a:ext cx="252000" cy="252000"/>
          </a:xfrm>
          <a:prstGeom prst="ellipse">
            <a:avLst/>
          </a:prstGeom>
          <a:solidFill>
            <a:schemeClr val="bg2"/>
          </a:solidFill>
        </p:spPr>
        <p:style>
          <a:lnRef idx="2">
            <a:schemeClr val="dk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0" tIns="0" rIns="0" bIns="0" anchor="ctr">
            <a:normAutofit/>
          </a:bodyPr>
          <a:lstStyle/>
          <a:p>
            <a:pPr algn="ctr"/>
            <a:r>
              <a:rPr lang="nl-NL" sz="1100" b="1">
                <a:latin typeface="Aptos" panose="020B0004020202020204" pitchFamily="34" charset="0"/>
              </a:rPr>
              <a:t>1</a:t>
            </a:r>
            <a:endParaRPr lang="nl-BE" sz="1100" b="1">
              <a:latin typeface="Aptos" panose="020B0004020202020204" pitchFamily="34" charset="0"/>
            </a:endParaRPr>
          </a:p>
        </p:txBody>
      </p:sp>
      <p:sp>
        <p:nvSpPr>
          <p:cNvPr id="24" name="Ovaal 23">
            <a:extLst>
              <a:ext uri="{FF2B5EF4-FFF2-40B4-BE49-F238E27FC236}">
                <a16:creationId xmlns:a16="http://schemas.microsoft.com/office/drawing/2014/main" id="{0FE92D36-DC00-931A-01E5-A395D3471F11}"/>
              </a:ext>
            </a:extLst>
          </p:cNvPr>
          <p:cNvSpPr/>
          <p:nvPr/>
        </p:nvSpPr>
        <p:spPr>
          <a:xfrm>
            <a:off x="354394" y="2270183"/>
            <a:ext cx="252000" cy="252000"/>
          </a:xfrm>
          <a:prstGeom prst="ellipse">
            <a:avLst/>
          </a:prstGeom>
          <a:solidFill>
            <a:schemeClr val="bg2"/>
          </a:solidFill>
        </p:spPr>
        <p:style>
          <a:lnRef idx="2">
            <a:schemeClr val="dk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0" tIns="0" rIns="0" bIns="0" anchor="ctr">
            <a:normAutofit/>
          </a:bodyPr>
          <a:lstStyle/>
          <a:p>
            <a:pPr algn="ctr"/>
            <a:r>
              <a:rPr lang="nl-NL" sz="1100" b="1">
                <a:latin typeface="Aptos" panose="020B0004020202020204" pitchFamily="34" charset="0"/>
              </a:rPr>
              <a:t>2</a:t>
            </a:r>
            <a:endParaRPr lang="nl-BE" sz="1100" b="1">
              <a:latin typeface="Aptos" panose="020B0004020202020204" pitchFamily="34" charset="0"/>
            </a:endParaRPr>
          </a:p>
        </p:txBody>
      </p:sp>
      <p:sp>
        <p:nvSpPr>
          <p:cNvPr id="25" name="Ovaal 24">
            <a:extLst>
              <a:ext uri="{FF2B5EF4-FFF2-40B4-BE49-F238E27FC236}">
                <a16:creationId xmlns:a16="http://schemas.microsoft.com/office/drawing/2014/main" id="{467FCAD4-CF05-0A16-373F-3FF60A8DBCE2}"/>
              </a:ext>
            </a:extLst>
          </p:cNvPr>
          <p:cNvSpPr/>
          <p:nvPr/>
        </p:nvSpPr>
        <p:spPr>
          <a:xfrm>
            <a:off x="3229535" y="3819979"/>
            <a:ext cx="252000" cy="252000"/>
          </a:xfrm>
          <a:prstGeom prst="ellipse">
            <a:avLst/>
          </a:prstGeom>
          <a:solidFill>
            <a:schemeClr val="bg2"/>
          </a:solidFill>
        </p:spPr>
        <p:style>
          <a:lnRef idx="2">
            <a:schemeClr val="dk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0" tIns="0" rIns="0" bIns="0" anchor="ctr">
            <a:normAutofit/>
          </a:bodyPr>
          <a:lstStyle/>
          <a:p>
            <a:pPr algn="ctr"/>
            <a:r>
              <a:rPr lang="nl-NL" sz="1100" b="1" dirty="0">
                <a:latin typeface="Aptos"/>
              </a:rPr>
              <a:t>7</a:t>
            </a:r>
            <a:endParaRPr lang="nl-NL" sz="1100" b="1" dirty="0">
              <a:latin typeface="Aptos" panose="020B0004020202020204" pitchFamily="34" charset="0"/>
            </a:endParaRPr>
          </a:p>
        </p:txBody>
      </p:sp>
      <p:sp>
        <p:nvSpPr>
          <p:cNvPr id="26" name="Ovaal 25">
            <a:extLst>
              <a:ext uri="{FF2B5EF4-FFF2-40B4-BE49-F238E27FC236}">
                <a16:creationId xmlns:a16="http://schemas.microsoft.com/office/drawing/2014/main" id="{1995FF43-8622-4046-DEEE-00AA666B86DD}"/>
              </a:ext>
            </a:extLst>
          </p:cNvPr>
          <p:cNvSpPr/>
          <p:nvPr/>
        </p:nvSpPr>
        <p:spPr>
          <a:xfrm>
            <a:off x="3226743" y="1797972"/>
            <a:ext cx="252000" cy="252000"/>
          </a:xfrm>
          <a:prstGeom prst="ellipse">
            <a:avLst/>
          </a:prstGeom>
          <a:solidFill>
            <a:schemeClr val="bg2"/>
          </a:solidFill>
        </p:spPr>
        <p:style>
          <a:lnRef idx="2">
            <a:schemeClr val="dk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0" tIns="0" rIns="0" bIns="0" anchor="ctr">
            <a:normAutofit/>
          </a:bodyPr>
          <a:lstStyle/>
          <a:p>
            <a:pPr algn="ctr"/>
            <a:r>
              <a:rPr lang="nl-NL" sz="1100" b="1">
                <a:latin typeface="Aptos" panose="020B0004020202020204" pitchFamily="34" charset="0"/>
              </a:rPr>
              <a:t>3</a:t>
            </a:r>
            <a:endParaRPr lang="nl-BE" sz="1100" b="1">
              <a:latin typeface="Aptos" panose="020B0004020202020204" pitchFamily="34" charset="0"/>
            </a:endParaRPr>
          </a:p>
        </p:txBody>
      </p:sp>
      <p:sp>
        <p:nvSpPr>
          <p:cNvPr id="27" name="Ovaal 26">
            <a:extLst>
              <a:ext uri="{FF2B5EF4-FFF2-40B4-BE49-F238E27FC236}">
                <a16:creationId xmlns:a16="http://schemas.microsoft.com/office/drawing/2014/main" id="{85D92505-6628-6297-A673-4411B55E5A78}"/>
              </a:ext>
            </a:extLst>
          </p:cNvPr>
          <p:cNvSpPr/>
          <p:nvPr/>
        </p:nvSpPr>
        <p:spPr>
          <a:xfrm>
            <a:off x="6084304" y="2257037"/>
            <a:ext cx="252000" cy="252000"/>
          </a:xfrm>
          <a:prstGeom prst="ellipse">
            <a:avLst/>
          </a:prstGeom>
          <a:solidFill>
            <a:schemeClr val="bg2"/>
          </a:solidFill>
        </p:spPr>
        <p:style>
          <a:lnRef idx="2">
            <a:schemeClr val="dk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0" tIns="0" rIns="0" bIns="0" anchor="ctr">
            <a:normAutofit/>
          </a:bodyPr>
          <a:lstStyle/>
          <a:p>
            <a:pPr algn="ctr"/>
            <a:r>
              <a:rPr lang="nl-NL" sz="1100" b="1">
                <a:latin typeface="Aptos" panose="020B0004020202020204" pitchFamily="34" charset="0"/>
              </a:rPr>
              <a:t>5</a:t>
            </a:r>
            <a:endParaRPr lang="nl-BE" sz="1100" b="1">
              <a:latin typeface="Aptos" panose="020B0004020202020204" pitchFamily="34" charset="0"/>
            </a:endParaRPr>
          </a:p>
        </p:txBody>
      </p:sp>
      <p:sp>
        <p:nvSpPr>
          <p:cNvPr id="28" name="Ovaal 27">
            <a:extLst>
              <a:ext uri="{FF2B5EF4-FFF2-40B4-BE49-F238E27FC236}">
                <a16:creationId xmlns:a16="http://schemas.microsoft.com/office/drawing/2014/main" id="{2A37CDF0-A22F-FF33-6D30-EA99191E9863}"/>
              </a:ext>
            </a:extLst>
          </p:cNvPr>
          <p:cNvSpPr/>
          <p:nvPr/>
        </p:nvSpPr>
        <p:spPr>
          <a:xfrm>
            <a:off x="6084304" y="1758361"/>
            <a:ext cx="252000" cy="252000"/>
          </a:xfrm>
          <a:prstGeom prst="ellipse">
            <a:avLst/>
          </a:prstGeom>
          <a:solidFill>
            <a:schemeClr val="bg2"/>
          </a:solidFill>
        </p:spPr>
        <p:style>
          <a:lnRef idx="2">
            <a:schemeClr val="dk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0" tIns="0" rIns="0" bIns="0" anchor="ctr">
            <a:normAutofit/>
          </a:bodyPr>
          <a:lstStyle/>
          <a:p>
            <a:pPr algn="ctr"/>
            <a:r>
              <a:rPr lang="nl-NL" sz="1100" b="1" dirty="0">
                <a:latin typeface="Aptos" panose="020B0004020202020204" pitchFamily="34" charset="0"/>
              </a:rPr>
              <a:t>4</a:t>
            </a:r>
            <a:endParaRPr lang="nl-BE" sz="1100" b="1" dirty="0">
              <a:latin typeface="Aptos" panose="020B0004020202020204" pitchFamily="34" charset="0"/>
            </a:endParaRPr>
          </a:p>
        </p:txBody>
      </p:sp>
      <p:sp>
        <p:nvSpPr>
          <p:cNvPr id="30" name="Ovaal 29">
            <a:extLst>
              <a:ext uri="{FF2B5EF4-FFF2-40B4-BE49-F238E27FC236}">
                <a16:creationId xmlns:a16="http://schemas.microsoft.com/office/drawing/2014/main" id="{1B7A33F6-3F20-4906-70C8-1FE8C98AD8A5}"/>
              </a:ext>
            </a:extLst>
          </p:cNvPr>
          <p:cNvSpPr/>
          <p:nvPr/>
        </p:nvSpPr>
        <p:spPr>
          <a:xfrm>
            <a:off x="362940" y="3819979"/>
            <a:ext cx="252000" cy="252000"/>
          </a:xfrm>
          <a:prstGeom prst="ellipse">
            <a:avLst/>
          </a:prstGeom>
          <a:solidFill>
            <a:schemeClr val="bg2"/>
          </a:solidFill>
        </p:spPr>
        <p:style>
          <a:lnRef idx="2">
            <a:schemeClr val="dk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0" tIns="0" rIns="0" bIns="0" anchor="ctr">
            <a:normAutofit/>
          </a:bodyPr>
          <a:lstStyle/>
          <a:p>
            <a:pPr algn="ctr"/>
            <a:r>
              <a:rPr lang="nl-NL" sz="1100" b="1" dirty="0">
                <a:latin typeface="Aptos"/>
              </a:rPr>
              <a:t>6</a:t>
            </a:r>
            <a:endParaRPr lang="nl-NL" sz="1100" b="1" dirty="0">
              <a:latin typeface="Aptos" panose="020B0004020202020204" pitchFamily="34" charset="0"/>
            </a:endParaRPr>
          </a:p>
        </p:txBody>
      </p:sp>
      <p:sp>
        <p:nvSpPr>
          <p:cNvPr id="31" name="Ovaal 30">
            <a:extLst>
              <a:ext uri="{FF2B5EF4-FFF2-40B4-BE49-F238E27FC236}">
                <a16:creationId xmlns:a16="http://schemas.microsoft.com/office/drawing/2014/main" id="{5A8008D9-3EFC-4A71-83C9-76E9FD1C2598}"/>
              </a:ext>
            </a:extLst>
          </p:cNvPr>
          <p:cNvSpPr/>
          <p:nvPr/>
        </p:nvSpPr>
        <p:spPr>
          <a:xfrm>
            <a:off x="6085725" y="3819979"/>
            <a:ext cx="252000" cy="252000"/>
          </a:xfrm>
          <a:prstGeom prst="ellipse">
            <a:avLst/>
          </a:prstGeom>
          <a:solidFill>
            <a:schemeClr val="bg2"/>
          </a:solidFill>
        </p:spPr>
        <p:style>
          <a:lnRef idx="2">
            <a:schemeClr val="dk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0" tIns="0" rIns="0" bIns="0" anchor="ctr">
            <a:normAutofit/>
          </a:bodyPr>
          <a:lstStyle/>
          <a:p>
            <a:pPr algn="ctr"/>
            <a:r>
              <a:rPr lang="nl-NL" sz="1100" b="1" dirty="0">
                <a:latin typeface="Aptos"/>
              </a:rPr>
              <a:t>8</a:t>
            </a:r>
            <a:endParaRPr lang="nl-NL" sz="1100" b="1" dirty="0">
              <a:latin typeface="Aptos" panose="020B0004020202020204" pitchFamily="34" charset="0"/>
            </a:endParaRPr>
          </a:p>
        </p:txBody>
      </p:sp>
      <p:sp>
        <p:nvSpPr>
          <p:cNvPr id="32" name="Vrije vorm: vorm 31">
            <a:extLst>
              <a:ext uri="{FF2B5EF4-FFF2-40B4-BE49-F238E27FC236}">
                <a16:creationId xmlns:a16="http://schemas.microsoft.com/office/drawing/2014/main" id="{D289636A-AFB1-4845-B718-E6D61B0EBBCD}"/>
              </a:ext>
            </a:extLst>
          </p:cNvPr>
          <p:cNvSpPr/>
          <p:nvPr/>
        </p:nvSpPr>
        <p:spPr>
          <a:xfrm>
            <a:off x="7502104" y="3030461"/>
            <a:ext cx="1261346" cy="711718"/>
          </a:xfrm>
          <a:custGeom>
            <a:avLst/>
            <a:gdLst>
              <a:gd name="connsiteX0" fmla="*/ 0 w 2511809"/>
              <a:gd name="connsiteY0" fmla="*/ 0 h 579783"/>
              <a:gd name="connsiteX1" fmla="*/ 2511809 w 2511809"/>
              <a:gd name="connsiteY1" fmla="*/ 0 h 579783"/>
              <a:gd name="connsiteX2" fmla="*/ 2511809 w 2511809"/>
              <a:gd name="connsiteY2" fmla="*/ 579783 h 579783"/>
              <a:gd name="connsiteX3" fmla="*/ 0 w 2511809"/>
              <a:gd name="connsiteY3" fmla="*/ 579783 h 579783"/>
              <a:gd name="connsiteX4" fmla="*/ 0 w 2511809"/>
              <a:gd name="connsiteY4" fmla="*/ 0 h 579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579783">
                <a:moveTo>
                  <a:pt x="0" y="0"/>
                </a:moveTo>
                <a:lnTo>
                  <a:pt x="2511809" y="0"/>
                </a:lnTo>
                <a:lnTo>
                  <a:pt x="2511809" y="579783"/>
                </a:lnTo>
                <a:lnTo>
                  <a:pt x="0" y="579783"/>
                </a:lnTo>
                <a:lnTo>
                  <a:pt x="0" y="0"/>
                </a:lnTo>
                <a:close/>
              </a:path>
            </a:pathLst>
          </a:custGeom>
          <a:solidFill>
            <a:schemeClr val="tx1"/>
          </a:solidFill>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13792" tIns="65024" rIns="113792" bIns="65024" numCol="1" spcCol="1270" anchor="ctr" anchorCtr="0">
            <a:noAutofit/>
          </a:bodyPr>
          <a:lstStyle/>
          <a:p>
            <a:pPr marL="0" lvl="0" indent="0" defTabSz="711200">
              <a:lnSpc>
                <a:spcPct val="90000"/>
              </a:lnSpc>
              <a:spcBef>
                <a:spcPct val="0"/>
              </a:spcBef>
              <a:spcAft>
                <a:spcPct val="35000"/>
              </a:spcAft>
              <a:buNone/>
            </a:pPr>
            <a:r>
              <a:rPr lang="nl-NL" sz="1800" b="1" kern="1200" dirty="0">
                <a:latin typeface="Aptos" panose="020B0004020202020204" pitchFamily="34" charset="0"/>
              </a:rPr>
              <a:t>Verankeren</a:t>
            </a:r>
            <a:endParaRPr lang="nl-BE" sz="1800" b="1" kern="1200" dirty="0">
              <a:latin typeface="Aptos" panose="020B0004020202020204" pitchFamily="34" charset="0"/>
            </a:endParaRPr>
          </a:p>
        </p:txBody>
      </p:sp>
      <p:sp>
        <p:nvSpPr>
          <p:cNvPr id="33" name="Vrije vorm: vorm 32">
            <a:extLst>
              <a:ext uri="{FF2B5EF4-FFF2-40B4-BE49-F238E27FC236}">
                <a16:creationId xmlns:a16="http://schemas.microsoft.com/office/drawing/2014/main" id="{E0AAB9BA-467C-4EFA-B0F3-22925F8C4473}"/>
              </a:ext>
            </a:extLst>
          </p:cNvPr>
          <p:cNvSpPr/>
          <p:nvPr/>
        </p:nvSpPr>
        <p:spPr>
          <a:xfrm>
            <a:off x="7504985" y="3750460"/>
            <a:ext cx="1258465" cy="1080000"/>
          </a:xfrm>
          <a:custGeom>
            <a:avLst/>
            <a:gdLst>
              <a:gd name="connsiteX0" fmla="*/ 0 w 2511809"/>
              <a:gd name="connsiteY0" fmla="*/ 0 h 966240"/>
              <a:gd name="connsiteX1" fmla="*/ 2511809 w 2511809"/>
              <a:gd name="connsiteY1" fmla="*/ 0 h 966240"/>
              <a:gd name="connsiteX2" fmla="*/ 2511809 w 2511809"/>
              <a:gd name="connsiteY2" fmla="*/ 966240 h 966240"/>
              <a:gd name="connsiteX3" fmla="*/ 0 w 2511809"/>
              <a:gd name="connsiteY3" fmla="*/ 966240 h 966240"/>
              <a:gd name="connsiteX4" fmla="*/ 0 w 2511809"/>
              <a:gd name="connsiteY4" fmla="*/ 0 h 966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809" h="966240">
                <a:moveTo>
                  <a:pt x="0" y="0"/>
                </a:moveTo>
                <a:lnTo>
                  <a:pt x="2511809" y="0"/>
                </a:lnTo>
                <a:lnTo>
                  <a:pt x="2511809" y="966240"/>
                </a:lnTo>
                <a:lnTo>
                  <a:pt x="0" y="966240"/>
                </a:lnTo>
                <a:lnTo>
                  <a:pt x="0" y="0"/>
                </a:lnTo>
                <a:close/>
              </a:path>
            </a:pathLst>
          </a:custGeom>
          <a:solidFill>
            <a:schemeClr val="tx1">
              <a:lumMod val="20000"/>
              <a:lumOff val="80000"/>
            </a:schemeClr>
          </a:solidFill>
          <a:ln>
            <a:noFill/>
          </a:ln>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lvl="1" indent="-342900" defTabSz="711200">
              <a:lnSpc>
                <a:spcPct val="90000"/>
              </a:lnSpc>
              <a:spcBef>
                <a:spcPct val="0"/>
              </a:spcBef>
              <a:spcAft>
                <a:spcPct val="15000"/>
              </a:spcAft>
              <a:buFont typeface="+mj-lt"/>
              <a:buAutoNum type="arabicPeriod" startAt="8"/>
            </a:pPr>
            <a:r>
              <a:rPr lang="nl-BE" sz="1600" dirty="0">
                <a:solidFill>
                  <a:schemeClr val="bg1"/>
                </a:solidFill>
                <a:latin typeface="Aptos"/>
              </a:rPr>
              <a:t>Vast in beleid en werking</a:t>
            </a:r>
            <a:endParaRPr lang="nl-BE" sz="1600" kern="1200" dirty="0">
              <a:solidFill>
                <a:schemeClr val="bg1"/>
              </a:solidFill>
              <a:latin typeface="Aptos"/>
            </a:endParaRPr>
          </a:p>
        </p:txBody>
      </p:sp>
      <p:sp>
        <p:nvSpPr>
          <p:cNvPr id="34" name="Ovaal 33">
            <a:extLst>
              <a:ext uri="{FF2B5EF4-FFF2-40B4-BE49-F238E27FC236}">
                <a16:creationId xmlns:a16="http://schemas.microsoft.com/office/drawing/2014/main" id="{5E036C95-9E1A-4E03-B1FB-AE38E9F79EE6}"/>
              </a:ext>
            </a:extLst>
          </p:cNvPr>
          <p:cNvSpPr/>
          <p:nvPr/>
        </p:nvSpPr>
        <p:spPr>
          <a:xfrm>
            <a:off x="7512520" y="3812549"/>
            <a:ext cx="252000" cy="252000"/>
          </a:xfrm>
          <a:prstGeom prst="ellipse">
            <a:avLst/>
          </a:prstGeom>
          <a:solidFill>
            <a:schemeClr val="bg2"/>
          </a:solidFill>
        </p:spPr>
        <p:style>
          <a:lnRef idx="2">
            <a:schemeClr val="dk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0" tIns="0" rIns="0" bIns="0" anchor="ctr">
            <a:normAutofit/>
          </a:bodyPr>
          <a:lstStyle/>
          <a:p>
            <a:pPr algn="ctr"/>
            <a:r>
              <a:rPr lang="nl-NL" sz="1100" b="1" dirty="0">
                <a:latin typeface="Aptos"/>
              </a:rPr>
              <a:t>9</a:t>
            </a:r>
            <a:endParaRPr lang="nl-NL" sz="1100" b="1" dirty="0">
              <a:latin typeface="Aptos" panose="020B0004020202020204" pitchFamily="34" charset="0"/>
            </a:endParaRPr>
          </a:p>
        </p:txBody>
      </p:sp>
    </p:spTree>
    <p:extLst>
      <p:ext uri="{BB962C8B-B14F-4D97-AF65-F5344CB8AC3E}">
        <p14:creationId xmlns:p14="http://schemas.microsoft.com/office/powerpoint/2010/main" val="3948583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anim calcmode="lin" valueType="num">
                                      <p:cBhvr>
                                        <p:cTn id="23" dur="500" fill="hold"/>
                                        <p:tgtEl>
                                          <p:spTgt spid="24"/>
                                        </p:tgtEl>
                                        <p:attrNameLst>
                                          <p:attrName>ppt_x</p:attrName>
                                        </p:attrNameLst>
                                      </p:cBhvr>
                                      <p:tavLst>
                                        <p:tav tm="0">
                                          <p:val>
                                            <p:strVal val="#ppt_x"/>
                                          </p:val>
                                        </p:tav>
                                        <p:tav tm="100000">
                                          <p:val>
                                            <p:strVal val="#ppt_x"/>
                                          </p:val>
                                        </p:tav>
                                      </p:tavLst>
                                    </p:anim>
                                    <p:anim calcmode="lin" valueType="num">
                                      <p:cBhvr>
                                        <p:cTn id="24"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anim calcmode="lin" valueType="num">
                                      <p:cBhvr>
                                        <p:cTn id="35" dur="500" fill="hold"/>
                                        <p:tgtEl>
                                          <p:spTgt spid="13"/>
                                        </p:tgtEl>
                                        <p:attrNameLst>
                                          <p:attrName>ppt_x</p:attrName>
                                        </p:attrNameLst>
                                      </p:cBhvr>
                                      <p:tavLst>
                                        <p:tav tm="0">
                                          <p:val>
                                            <p:strVal val="#ppt_x"/>
                                          </p:val>
                                        </p:tav>
                                        <p:tav tm="100000">
                                          <p:val>
                                            <p:strVal val="#ppt_x"/>
                                          </p:val>
                                        </p:tav>
                                      </p:tavLst>
                                    </p:anim>
                                    <p:anim calcmode="lin" valueType="num">
                                      <p:cBhvr>
                                        <p:cTn id="36" dur="500" fill="hold"/>
                                        <p:tgtEl>
                                          <p:spTgt spid="1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anim calcmode="lin" valueType="num">
                                      <p:cBhvr>
                                        <p:cTn id="40" dur="500" fill="hold"/>
                                        <p:tgtEl>
                                          <p:spTgt spid="26"/>
                                        </p:tgtEl>
                                        <p:attrNameLst>
                                          <p:attrName>ppt_x</p:attrName>
                                        </p:attrNameLst>
                                      </p:cBhvr>
                                      <p:tavLst>
                                        <p:tav tm="0">
                                          <p:val>
                                            <p:strVal val="#ppt_x"/>
                                          </p:val>
                                        </p:tav>
                                        <p:tav tm="100000">
                                          <p:val>
                                            <p:strVal val="#ppt_x"/>
                                          </p:val>
                                        </p:tav>
                                      </p:tavLst>
                                    </p:anim>
                                    <p:anim calcmode="lin" valueType="num">
                                      <p:cBhvr>
                                        <p:cTn id="4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anim calcmode="lin" valueType="num">
                                      <p:cBhvr>
                                        <p:cTn id="47" dur="500" fill="hold"/>
                                        <p:tgtEl>
                                          <p:spTgt spid="14"/>
                                        </p:tgtEl>
                                        <p:attrNameLst>
                                          <p:attrName>ppt_x</p:attrName>
                                        </p:attrNameLst>
                                      </p:cBhvr>
                                      <p:tavLst>
                                        <p:tav tm="0">
                                          <p:val>
                                            <p:strVal val="#ppt_x"/>
                                          </p:val>
                                        </p:tav>
                                        <p:tav tm="100000">
                                          <p:val>
                                            <p:strVal val="#ppt_x"/>
                                          </p:val>
                                        </p:tav>
                                      </p:tavLst>
                                    </p:anim>
                                    <p:anim calcmode="lin" valueType="num">
                                      <p:cBhvr>
                                        <p:cTn id="48" dur="500" fill="hold"/>
                                        <p:tgtEl>
                                          <p:spTgt spid="1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anim calcmode="lin" valueType="num">
                                      <p:cBhvr>
                                        <p:cTn id="52" dur="500" fill="hold"/>
                                        <p:tgtEl>
                                          <p:spTgt spid="28"/>
                                        </p:tgtEl>
                                        <p:attrNameLst>
                                          <p:attrName>ppt_x</p:attrName>
                                        </p:attrNameLst>
                                      </p:cBhvr>
                                      <p:tavLst>
                                        <p:tav tm="0">
                                          <p:val>
                                            <p:strVal val="#ppt_x"/>
                                          </p:val>
                                        </p:tav>
                                        <p:tav tm="100000">
                                          <p:val>
                                            <p:strVal val="#ppt_x"/>
                                          </p:val>
                                        </p:tav>
                                      </p:tavLst>
                                    </p:anim>
                                    <p:anim calcmode="lin" valueType="num">
                                      <p:cBhvr>
                                        <p:cTn id="53" dur="500" fill="hold"/>
                                        <p:tgtEl>
                                          <p:spTgt spid="2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anim calcmode="lin" valueType="num">
                                      <p:cBhvr>
                                        <p:cTn id="57" dur="500" fill="hold"/>
                                        <p:tgtEl>
                                          <p:spTgt spid="15"/>
                                        </p:tgtEl>
                                        <p:attrNameLst>
                                          <p:attrName>ppt_x</p:attrName>
                                        </p:attrNameLst>
                                      </p:cBhvr>
                                      <p:tavLst>
                                        <p:tav tm="0">
                                          <p:val>
                                            <p:strVal val="#ppt_x"/>
                                          </p:val>
                                        </p:tav>
                                        <p:tav tm="100000">
                                          <p:val>
                                            <p:strVal val="#ppt_x"/>
                                          </p:val>
                                        </p:tav>
                                      </p:tavLst>
                                    </p:anim>
                                    <p:anim calcmode="lin" valueType="num">
                                      <p:cBhvr>
                                        <p:cTn id="58" dur="500" fill="hold"/>
                                        <p:tgtEl>
                                          <p:spTgt spid="1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anim calcmode="lin" valueType="num">
                                      <p:cBhvr>
                                        <p:cTn id="62" dur="500" fill="hold"/>
                                        <p:tgtEl>
                                          <p:spTgt spid="27"/>
                                        </p:tgtEl>
                                        <p:attrNameLst>
                                          <p:attrName>ppt_x</p:attrName>
                                        </p:attrNameLst>
                                      </p:cBhvr>
                                      <p:tavLst>
                                        <p:tav tm="0">
                                          <p:val>
                                            <p:strVal val="#ppt_x"/>
                                          </p:val>
                                        </p:tav>
                                        <p:tav tm="100000">
                                          <p:val>
                                            <p:strVal val="#ppt_x"/>
                                          </p:val>
                                        </p:tav>
                                      </p:tavLst>
                                    </p:anim>
                                    <p:anim calcmode="lin" valueType="num">
                                      <p:cBhvr>
                                        <p:cTn id="63" dur="5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anim calcmode="lin" valueType="num">
                                      <p:cBhvr>
                                        <p:cTn id="69" dur="500" fill="hold"/>
                                        <p:tgtEl>
                                          <p:spTgt spid="17"/>
                                        </p:tgtEl>
                                        <p:attrNameLst>
                                          <p:attrName>ppt_x</p:attrName>
                                        </p:attrNameLst>
                                      </p:cBhvr>
                                      <p:tavLst>
                                        <p:tav tm="0">
                                          <p:val>
                                            <p:strVal val="#ppt_x"/>
                                          </p:val>
                                        </p:tav>
                                        <p:tav tm="100000">
                                          <p:val>
                                            <p:strVal val="#ppt_x"/>
                                          </p:val>
                                        </p:tav>
                                      </p:tavLst>
                                    </p:anim>
                                    <p:anim calcmode="lin" valueType="num">
                                      <p:cBhvr>
                                        <p:cTn id="70" dur="500" fill="hold"/>
                                        <p:tgtEl>
                                          <p:spTgt spid="17"/>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anim calcmode="lin" valueType="num">
                                      <p:cBhvr>
                                        <p:cTn id="74" dur="500" fill="hold"/>
                                        <p:tgtEl>
                                          <p:spTgt spid="18"/>
                                        </p:tgtEl>
                                        <p:attrNameLst>
                                          <p:attrName>ppt_x</p:attrName>
                                        </p:attrNameLst>
                                      </p:cBhvr>
                                      <p:tavLst>
                                        <p:tav tm="0">
                                          <p:val>
                                            <p:strVal val="#ppt_x"/>
                                          </p:val>
                                        </p:tav>
                                        <p:tav tm="100000">
                                          <p:val>
                                            <p:strVal val="#ppt_x"/>
                                          </p:val>
                                        </p:tav>
                                      </p:tavLst>
                                    </p:anim>
                                    <p:anim calcmode="lin" valueType="num">
                                      <p:cBhvr>
                                        <p:cTn id="75" dur="5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500"/>
                                        <p:tgtEl>
                                          <p:spTgt spid="30"/>
                                        </p:tgtEl>
                                      </p:cBhvr>
                                    </p:animEffect>
                                    <p:anim calcmode="lin" valueType="num">
                                      <p:cBhvr>
                                        <p:cTn id="79" dur="500" fill="hold"/>
                                        <p:tgtEl>
                                          <p:spTgt spid="30"/>
                                        </p:tgtEl>
                                        <p:attrNameLst>
                                          <p:attrName>ppt_x</p:attrName>
                                        </p:attrNameLst>
                                      </p:cBhvr>
                                      <p:tavLst>
                                        <p:tav tm="0">
                                          <p:val>
                                            <p:strVal val="#ppt_x"/>
                                          </p:val>
                                        </p:tav>
                                        <p:tav tm="100000">
                                          <p:val>
                                            <p:strVal val="#ppt_x"/>
                                          </p:val>
                                        </p:tav>
                                      </p:tavLst>
                                    </p:anim>
                                    <p:anim calcmode="lin" valueType="num">
                                      <p:cBhvr>
                                        <p:cTn id="80"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500"/>
                                        <p:tgtEl>
                                          <p:spTgt spid="19"/>
                                        </p:tgtEl>
                                      </p:cBhvr>
                                    </p:animEffect>
                                    <p:anim calcmode="lin" valueType="num">
                                      <p:cBhvr>
                                        <p:cTn id="86" dur="500" fill="hold"/>
                                        <p:tgtEl>
                                          <p:spTgt spid="19"/>
                                        </p:tgtEl>
                                        <p:attrNameLst>
                                          <p:attrName>ppt_x</p:attrName>
                                        </p:attrNameLst>
                                      </p:cBhvr>
                                      <p:tavLst>
                                        <p:tav tm="0">
                                          <p:val>
                                            <p:strVal val="#ppt_x"/>
                                          </p:val>
                                        </p:tav>
                                        <p:tav tm="100000">
                                          <p:val>
                                            <p:strVal val="#ppt_x"/>
                                          </p:val>
                                        </p:tav>
                                      </p:tavLst>
                                    </p:anim>
                                    <p:anim calcmode="lin" valueType="num">
                                      <p:cBhvr>
                                        <p:cTn id="87" dur="500" fill="hold"/>
                                        <p:tgtEl>
                                          <p:spTgt spid="1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500"/>
                                        <p:tgtEl>
                                          <p:spTgt spid="20"/>
                                        </p:tgtEl>
                                      </p:cBhvr>
                                    </p:animEffect>
                                    <p:anim calcmode="lin" valueType="num">
                                      <p:cBhvr>
                                        <p:cTn id="91" dur="500" fill="hold"/>
                                        <p:tgtEl>
                                          <p:spTgt spid="20"/>
                                        </p:tgtEl>
                                        <p:attrNameLst>
                                          <p:attrName>ppt_x</p:attrName>
                                        </p:attrNameLst>
                                      </p:cBhvr>
                                      <p:tavLst>
                                        <p:tav tm="0">
                                          <p:val>
                                            <p:strVal val="#ppt_x"/>
                                          </p:val>
                                        </p:tav>
                                        <p:tav tm="100000">
                                          <p:val>
                                            <p:strVal val="#ppt_x"/>
                                          </p:val>
                                        </p:tav>
                                      </p:tavLst>
                                    </p:anim>
                                    <p:anim calcmode="lin" valueType="num">
                                      <p:cBhvr>
                                        <p:cTn id="92" dur="500" fill="hold"/>
                                        <p:tgtEl>
                                          <p:spTgt spid="20"/>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500"/>
                                        <p:tgtEl>
                                          <p:spTgt spid="25"/>
                                        </p:tgtEl>
                                      </p:cBhvr>
                                    </p:animEffect>
                                    <p:anim calcmode="lin" valueType="num">
                                      <p:cBhvr>
                                        <p:cTn id="96" dur="500" fill="hold"/>
                                        <p:tgtEl>
                                          <p:spTgt spid="25"/>
                                        </p:tgtEl>
                                        <p:attrNameLst>
                                          <p:attrName>ppt_x</p:attrName>
                                        </p:attrNameLst>
                                      </p:cBhvr>
                                      <p:tavLst>
                                        <p:tav tm="0">
                                          <p:val>
                                            <p:strVal val="#ppt_x"/>
                                          </p:val>
                                        </p:tav>
                                        <p:tav tm="100000">
                                          <p:val>
                                            <p:strVal val="#ppt_x"/>
                                          </p:val>
                                        </p:tav>
                                      </p:tavLst>
                                    </p:anim>
                                    <p:anim calcmode="lin" valueType="num">
                                      <p:cBhvr>
                                        <p:cTn id="97" dur="5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42" presetClass="entr" presetSubtype="0" fill="hold" grpId="0" nodeType="click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500"/>
                                        <p:tgtEl>
                                          <p:spTgt spid="21"/>
                                        </p:tgtEl>
                                      </p:cBhvr>
                                    </p:animEffect>
                                    <p:anim calcmode="lin" valueType="num">
                                      <p:cBhvr>
                                        <p:cTn id="103" dur="500" fill="hold"/>
                                        <p:tgtEl>
                                          <p:spTgt spid="21"/>
                                        </p:tgtEl>
                                        <p:attrNameLst>
                                          <p:attrName>ppt_x</p:attrName>
                                        </p:attrNameLst>
                                      </p:cBhvr>
                                      <p:tavLst>
                                        <p:tav tm="0">
                                          <p:val>
                                            <p:strVal val="#ppt_x"/>
                                          </p:val>
                                        </p:tav>
                                        <p:tav tm="100000">
                                          <p:val>
                                            <p:strVal val="#ppt_x"/>
                                          </p:val>
                                        </p:tav>
                                      </p:tavLst>
                                    </p:anim>
                                    <p:anim calcmode="lin" valueType="num">
                                      <p:cBhvr>
                                        <p:cTn id="104" dur="500" fill="hold"/>
                                        <p:tgtEl>
                                          <p:spTgt spid="2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500"/>
                                        <p:tgtEl>
                                          <p:spTgt spid="22"/>
                                        </p:tgtEl>
                                      </p:cBhvr>
                                    </p:animEffect>
                                    <p:anim calcmode="lin" valueType="num">
                                      <p:cBhvr>
                                        <p:cTn id="108" dur="500" fill="hold"/>
                                        <p:tgtEl>
                                          <p:spTgt spid="22"/>
                                        </p:tgtEl>
                                        <p:attrNameLst>
                                          <p:attrName>ppt_x</p:attrName>
                                        </p:attrNameLst>
                                      </p:cBhvr>
                                      <p:tavLst>
                                        <p:tav tm="0">
                                          <p:val>
                                            <p:strVal val="#ppt_x"/>
                                          </p:val>
                                        </p:tav>
                                        <p:tav tm="100000">
                                          <p:val>
                                            <p:strVal val="#ppt_x"/>
                                          </p:val>
                                        </p:tav>
                                      </p:tavLst>
                                    </p:anim>
                                    <p:anim calcmode="lin" valueType="num">
                                      <p:cBhvr>
                                        <p:cTn id="109" dur="500" fill="hold"/>
                                        <p:tgtEl>
                                          <p:spTgt spid="2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anim calcmode="lin" valueType="num">
                                      <p:cBhvr>
                                        <p:cTn id="113" dur="500" fill="hold"/>
                                        <p:tgtEl>
                                          <p:spTgt spid="31"/>
                                        </p:tgtEl>
                                        <p:attrNameLst>
                                          <p:attrName>ppt_x</p:attrName>
                                        </p:attrNameLst>
                                      </p:cBhvr>
                                      <p:tavLst>
                                        <p:tav tm="0">
                                          <p:val>
                                            <p:strVal val="#ppt_x"/>
                                          </p:val>
                                        </p:tav>
                                        <p:tav tm="100000">
                                          <p:val>
                                            <p:strVal val="#ppt_x"/>
                                          </p:val>
                                        </p:tav>
                                      </p:tavLst>
                                    </p:anim>
                                    <p:anim calcmode="lin" valueType="num">
                                      <p:cBhvr>
                                        <p:cTn id="11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32"/>
                                        </p:tgtEl>
                                        <p:attrNameLst>
                                          <p:attrName>style.visibility</p:attrName>
                                        </p:attrNameLst>
                                      </p:cBhvr>
                                      <p:to>
                                        <p:strVal val="visible"/>
                                      </p:to>
                                    </p:set>
                                    <p:animEffect transition="in" filter="fade">
                                      <p:cBhvr>
                                        <p:cTn id="119" dur="500"/>
                                        <p:tgtEl>
                                          <p:spTgt spid="32"/>
                                        </p:tgtEl>
                                      </p:cBhvr>
                                    </p:animEffect>
                                    <p:anim calcmode="lin" valueType="num">
                                      <p:cBhvr>
                                        <p:cTn id="120" dur="500" fill="hold"/>
                                        <p:tgtEl>
                                          <p:spTgt spid="32"/>
                                        </p:tgtEl>
                                        <p:attrNameLst>
                                          <p:attrName>ppt_x</p:attrName>
                                        </p:attrNameLst>
                                      </p:cBhvr>
                                      <p:tavLst>
                                        <p:tav tm="0">
                                          <p:val>
                                            <p:strVal val="#ppt_x"/>
                                          </p:val>
                                        </p:tav>
                                        <p:tav tm="100000">
                                          <p:val>
                                            <p:strVal val="#ppt_x"/>
                                          </p:val>
                                        </p:tav>
                                      </p:tavLst>
                                    </p:anim>
                                    <p:anim calcmode="lin" valueType="num">
                                      <p:cBhvr>
                                        <p:cTn id="121" dur="500" fill="hold"/>
                                        <p:tgtEl>
                                          <p:spTgt spid="32"/>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33"/>
                                        </p:tgtEl>
                                        <p:attrNameLst>
                                          <p:attrName>style.visibility</p:attrName>
                                        </p:attrNameLst>
                                      </p:cBhvr>
                                      <p:to>
                                        <p:strVal val="visible"/>
                                      </p:to>
                                    </p:set>
                                    <p:animEffect transition="in" filter="fade">
                                      <p:cBhvr>
                                        <p:cTn id="124" dur="500"/>
                                        <p:tgtEl>
                                          <p:spTgt spid="33"/>
                                        </p:tgtEl>
                                      </p:cBhvr>
                                    </p:animEffect>
                                    <p:anim calcmode="lin" valueType="num">
                                      <p:cBhvr>
                                        <p:cTn id="125" dur="500" fill="hold"/>
                                        <p:tgtEl>
                                          <p:spTgt spid="33"/>
                                        </p:tgtEl>
                                        <p:attrNameLst>
                                          <p:attrName>ppt_x</p:attrName>
                                        </p:attrNameLst>
                                      </p:cBhvr>
                                      <p:tavLst>
                                        <p:tav tm="0">
                                          <p:val>
                                            <p:strVal val="#ppt_x"/>
                                          </p:val>
                                        </p:tav>
                                        <p:tav tm="100000">
                                          <p:val>
                                            <p:strVal val="#ppt_x"/>
                                          </p:val>
                                        </p:tav>
                                      </p:tavLst>
                                    </p:anim>
                                    <p:anim calcmode="lin" valueType="num">
                                      <p:cBhvr>
                                        <p:cTn id="126" dur="500" fill="hold"/>
                                        <p:tgtEl>
                                          <p:spTgt spid="33"/>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4"/>
                                        </p:tgtEl>
                                        <p:attrNameLst>
                                          <p:attrName>style.visibility</p:attrName>
                                        </p:attrNameLst>
                                      </p:cBhvr>
                                      <p:to>
                                        <p:strVal val="visible"/>
                                      </p:to>
                                    </p:set>
                                    <p:animEffect transition="in" filter="fade">
                                      <p:cBhvr>
                                        <p:cTn id="129" dur="500"/>
                                        <p:tgtEl>
                                          <p:spTgt spid="34"/>
                                        </p:tgtEl>
                                      </p:cBhvr>
                                    </p:animEffect>
                                    <p:anim calcmode="lin" valueType="num">
                                      <p:cBhvr>
                                        <p:cTn id="130" dur="500" fill="hold"/>
                                        <p:tgtEl>
                                          <p:spTgt spid="34"/>
                                        </p:tgtEl>
                                        <p:attrNameLst>
                                          <p:attrName>ppt_x</p:attrName>
                                        </p:attrNameLst>
                                      </p:cBhvr>
                                      <p:tavLst>
                                        <p:tav tm="0">
                                          <p:val>
                                            <p:strVal val="#ppt_x"/>
                                          </p:val>
                                        </p:tav>
                                        <p:tav tm="100000">
                                          <p:val>
                                            <p:strVal val="#ppt_x"/>
                                          </p:val>
                                        </p:tav>
                                      </p:tavLst>
                                    </p:anim>
                                    <p:anim calcmode="lin" valueType="num">
                                      <p:cBhvr>
                                        <p:cTn id="131"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0" grpId="0" animBg="1"/>
      <p:bldP spid="31" grpId="0" animBg="1"/>
      <p:bldP spid="32" grpId="0" animBg="1"/>
      <p:bldP spid="33" grpId="0" animBg="1"/>
      <p:bldP spid="3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CFE85D-8AA4-4814-832D-46ADFBE8C960}"/>
              </a:ext>
            </a:extLst>
          </p:cNvPr>
          <p:cNvSpPr>
            <a:spLocks noGrp="1"/>
          </p:cNvSpPr>
          <p:nvPr>
            <p:ph type="title"/>
          </p:nvPr>
        </p:nvSpPr>
        <p:spPr/>
        <p:txBody>
          <a:bodyPr/>
          <a:lstStyle/>
          <a:p>
            <a:r>
              <a:rPr lang="nl-BE"/>
              <a:t>Te bereiken medewerkers:</a:t>
            </a:r>
          </a:p>
        </p:txBody>
      </p:sp>
      <p:sp>
        <p:nvSpPr>
          <p:cNvPr id="3" name="Tijdelijke aanduiding voor datum 2">
            <a:extLst>
              <a:ext uri="{FF2B5EF4-FFF2-40B4-BE49-F238E27FC236}">
                <a16:creationId xmlns:a16="http://schemas.microsoft.com/office/drawing/2014/main" id="{22FCB241-FC0F-4810-BDA7-BCB542793F7C}"/>
              </a:ext>
            </a:extLst>
          </p:cNvPr>
          <p:cNvSpPr>
            <a:spLocks noGrp="1"/>
          </p:cNvSpPr>
          <p:nvPr>
            <p:ph type="dt" sz="half" idx="10"/>
          </p:nvPr>
        </p:nvSpPr>
        <p:spPr/>
        <p:txBody>
          <a:bodyPr/>
          <a:lstStyle/>
          <a:p>
            <a:fld id="{A6A440F9-096D-4BE8-820E-C5E10E2F52C9}" type="datetime1">
              <a:rPr lang="nl-BE" smtClean="0"/>
              <a:t>22/10/2025</a:t>
            </a:fld>
            <a:endParaRPr lang="nl-BE"/>
          </a:p>
        </p:txBody>
      </p:sp>
      <p:sp>
        <p:nvSpPr>
          <p:cNvPr id="4" name="Tijdelijke aanduiding voor tekst 3">
            <a:extLst>
              <a:ext uri="{FF2B5EF4-FFF2-40B4-BE49-F238E27FC236}">
                <a16:creationId xmlns:a16="http://schemas.microsoft.com/office/drawing/2014/main" id="{288965DD-E260-4BBA-AC13-E6FAA646394B}"/>
              </a:ext>
            </a:extLst>
          </p:cNvPr>
          <p:cNvSpPr>
            <a:spLocks noGrp="1"/>
          </p:cNvSpPr>
          <p:nvPr>
            <p:ph type="body" sz="quarter" idx="13"/>
          </p:nvPr>
        </p:nvSpPr>
        <p:spPr/>
        <p:txBody>
          <a:bodyPr vert="horz" lIns="0" tIns="0" rIns="0" bIns="0" rtlCol="0" anchor="t">
            <a:noAutofit/>
          </a:bodyPr>
          <a:lstStyle/>
          <a:p>
            <a:pPr indent="-359410"/>
            <a:r>
              <a:rPr lang="nl-BE"/>
              <a:t>Voedingscoördinator:</a:t>
            </a:r>
            <a:endParaRPr lang="nl-NL"/>
          </a:p>
          <a:p>
            <a:pPr indent="-359410"/>
            <a:endParaRPr lang="nl-BE" dirty="0">
              <a:cs typeface="Lucida Sans Unicode"/>
            </a:endParaRPr>
          </a:p>
          <a:p>
            <a:pPr indent="-359410"/>
            <a:r>
              <a:rPr lang="nl-BE"/>
              <a:t>Voedingsteam</a:t>
            </a:r>
            <a:r>
              <a:rPr lang="nl-BE" dirty="0"/>
              <a:t>:</a:t>
            </a:r>
            <a:endParaRPr lang="nl-BE" dirty="0">
              <a:cs typeface="Lucida Sans Unicode"/>
            </a:endParaRPr>
          </a:p>
          <a:p>
            <a:pPr indent="-359410"/>
            <a:endParaRPr lang="nl-BE" dirty="0">
              <a:cs typeface="Lucida Sans Unicode"/>
            </a:endParaRPr>
          </a:p>
          <a:p>
            <a:pPr indent="-359410"/>
            <a:r>
              <a:rPr lang="nl-BE" dirty="0">
                <a:cs typeface="Lucida Sans Unicode"/>
              </a:rPr>
              <a:t>Procesbegeleider:</a:t>
            </a:r>
          </a:p>
        </p:txBody>
      </p:sp>
    </p:spTree>
    <p:extLst>
      <p:ext uri="{BB962C8B-B14F-4D97-AF65-F5344CB8AC3E}">
        <p14:creationId xmlns:p14="http://schemas.microsoft.com/office/powerpoint/2010/main" val="733893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06236-A128-D7E0-098B-7BCA1E44D744}"/>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317FF043-4173-8E09-D169-4FD8E3C20F48}"/>
              </a:ext>
            </a:extLst>
          </p:cNvPr>
          <p:cNvSpPr>
            <a:spLocks noGrp="1"/>
          </p:cNvSpPr>
          <p:nvPr>
            <p:ph type="body" sz="quarter" idx="10"/>
          </p:nvPr>
        </p:nvSpPr>
        <p:spPr>
          <a:xfrm>
            <a:off x="3679521" y="2340801"/>
            <a:ext cx="1790700" cy="468000"/>
          </a:xfrm>
        </p:spPr>
        <p:txBody>
          <a:bodyPr vert="horz" lIns="0" tIns="0" rIns="0" bIns="0" rtlCol="0" anchor="t">
            <a:noAutofit/>
          </a:bodyPr>
          <a:lstStyle/>
          <a:p>
            <a:pPr marL="27305">
              <a:lnSpc>
                <a:spcPct val="113999"/>
              </a:lnSpc>
            </a:pPr>
            <a:r>
              <a:rPr lang="nl-BE" dirty="0"/>
              <a:t>Vragen?</a:t>
            </a:r>
            <a:endParaRPr lang="en-US" dirty="0"/>
          </a:p>
        </p:txBody>
      </p:sp>
    </p:spTree>
    <p:custDataLst>
      <p:tags r:id="rId1"/>
    </p:custDataLst>
    <p:extLst>
      <p:ext uri="{BB962C8B-B14F-4D97-AF65-F5344CB8AC3E}">
        <p14:creationId xmlns:p14="http://schemas.microsoft.com/office/powerpoint/2010/main" val="13150369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afgeronde hoeken 7">
            <a:extLst>
              <a:ext uri="{FF2B5EF4-FFF2-40B4-BE49-F238E27FC236}">
                <a16:creationId xmlns:a16="http://schemas.microsoft.com/office/drawing/2014/main" id="{D0ACE78F-C263-4A7E-B678-739AA7E951B6}"/>
              </a:ext>
            </a:extLst>
          </p:cNvPr>
          <p:cNvSpPr/>
          <p:nvPr/>
        </p:nvSpPr>
        <p:spPr>
          <a:xfrm>
            <a:off x="70456" y="324906"/>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r>
              <a:rPr lang="nl-NL" dirty="0">
                <a:cs typeface="Lucida Sans Unicode"/>
              </a:rPr>
              <a:t>Groter risico om ongezond te eten en negatievere impact van te ondervinden</a:t>
            </a:r>
            <a:endParaRPr lang="nl-NL" dirty="0"/>
          </a:p>
        </p:txBody>
      </p:sp>
      <p:sp>
        <p:nvSpPr>
          <p:cNvPr id="9" name="Rechthoek: afgeronde hoeken 8">
            <a:extLst>
              <a:ext uri="{FF2B5EF4-FFF2-40B4-BE49-F238E27FC236}">
                <a16:creationId xmlns:a16="http://schemas.microsoft.com/office/drawing/2014/main" id="{34C686D7-54CC-431D-83F8-89DD498B501E}"/>
              </a:ext>
            </a:extLst>
          </p:cNvPr>
          <p:cNvSpPr/>
          <p:nvPr/>
        </p:nvSpPr>
        <p:spPr>
          <a:xfrm>
            <a:off x="3463716" y="324906"/>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r>
              <a:rPr lang="nl-NL" dirty="0">
                <a:cs typeface="Lucida Sans Unicode"/>
              </a:rPr>
              <a:t>Gezond eten versterkt</a:t>
            </a:r>
          </a:p>
        </p:txBody>
      </p:sp>
      <p:sp>
        <p:nvSpPr>
          <p:cNvPr id="10" name="Rechthoek: afgeronde hoeken 9">
            <a:extLst>
              <a:ext uri="{FF2B5EF4-FFF2-40B4-BE49-F238E27FC236}">
                <a16:creationId xmlns:a16="http://schemas.microsoft.com/office/drawing/2014/main" id="{1F47CC3E-17B4-47F4-8804-40BD3F24E699}"/>
              </a:ext>
            </a:extLst>
          </p:cNvPr>
          <p:cNvSpPr/>
          <p:nvPr/>
        </p:nvSpPr>
        <p:spPr>
          <a:xfrm>
            <a:off x="6914853" y="324906"/>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endParaRPr lang="nl-NL" dirty="0">
              <a:cs typeface="Lucida Sans Unicode"/>
            </a:endParaRPr>
          </a:p>
          <a:p>
            <a:pPr indent="-359410" algn="ctr"/>
            <a:r>
              <a:rPr lang="nl-NL" dirty="0">
                <a:cs typeface="Lucida Sans Unicode"/>
              </a:rPr>
              <a:t>Gezond kunnen eten is een recht</a:t>
            </a:r>
          </a:p>
        </p:txBody>
      </p:sp>
      <p:sp>
        <p:nvSpPr>
          <p:cNvPr id="11" name="Rechthoek: afgeronde hoeken 10">
            <a:extLst>
              <a:ext uri="{FF2B5EF4-FFF2-40B4-BE49-F238E27FC236}">
                <a16:creationId xmlns:a16="http://schemas.microsoft.com/office/drawing/2014/main" id="{8FF8B7EC-96EF-4EF7-9FF6-231F4EA69BAE}"/>
              </a:ext>
            </a:extLst>
          </p:cNvPr>
          <p:cNvSpPr/>
          <p:nvPr/>
        </p:nvSpPr>
        <p:spPr>
          <a:xfrm>
            <a:off x="5332618" y="2761652"/>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r>
              <a:rPr lang="nl-NL" dirty="0">
                <a:cs typeface="Lucida Sans Unicode"/>
              </a:rPr>
              <a:t>Eten is (deel van) opvoeden</a:t>
            </a:r>
          </a:p>
        </p:txBody>
      </p:sp>
      <p:sp>
        <p:nvSpPr>
          <p:cNvPr id="12" name="Rechthoek: afgeronde hoeken 11">
            <a:extLst>
              <a:ext uri="{FF2B5EF4-FFF2-40B4-BE49-F238E27FC236}">
                <a16:creationId xmlns:a16="http://schemas.microsoft.com/office/drawing/2014/main" id="{416F44CA-2D5E-49D2-AF86-60DEBCE3A898}"/>
              </a:ext>
            </a:extLst>
          </p:cNvPr>
          <p:cNvSpPr/>
          <p:nvPr/>
        </p:nvSpPr>
        <p:spPr>
          <a:xfrm>
            <a:off x="1868479" y="2757451"/>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r>
              <a:rPr lang="nl-NL" dirty="0">
                <a:cs typeface="Lucida Sans Unicode"/>
              </a:rPr>
              <a:t>Eten ligt gevoelig</a:t>
            </a:r>
          </a:p>
        </p:txBody>
      </p:sp>
      <p:sp>
        <p:nvSpPr>
          <p:cNvPr id="19" name="Rechthoek: afgeronde hoeken 18">
            <a:extLst>
              <a:ext uri="{FF2B5EF4-FFF2-40B4-BE49-F238E27FC236}">
                <a16:creationId xmlns:a16="http://schemas.microsoft.com/office/drawing/2014/main" id="{9B3307AC-2332-43D0-BD36-00E417552EFB}"/>
              </a:ext>
            </a:extLst>
          </p:cNvPr>
          <p:cNvSpPr/>
          <p:nvPr/>
        </p:nvSpPr>
        <p:spPr>
          <a:xfrm>
            <a:off x="343258" y="395520"/>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sp>
        <p:nvSpPr>
          <p:cNvPr id="20" name="Rechthoek: afgeronde hoeken 19">
            <a:extLst>
              <a:ext uri="{FF2B5EF4-FFF2-40B4-BE49-F238E27FC236}">
                <a16:creationId xmlns:a16="http://schemas.microsoft.com/office/drawing/2014/main" id="{A55A3947-B487-448E-8884-750B33725B04}"/>
              </a:ext>
            </a:extLst>
          </p:cNvPr>
          <p:cNvSpPr/>
          <p:nvPr/>
        </p:nvSpPr>
        <p:spPr>
          <a:xfrm>
            <a:off x="3795858" y="395520"/>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pic>
        <p:nvPicPr>
          <p:cNvPr id="21" name="Graphic 20" descr="Zakelijke groei met effen opvulling">
            <a:extLst>
              <a:ext uri="{FF2B5EF4-FFF2-40B4-BE49-F238E27FC236}">
                <a16:creationId xmlns:a16="http://schemas.microsoft.com/office/drawing/2014/main" id="{28AF5413-1C73-4CBC-B5F4-4696B9344B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10158" y="240309"/>
            <a:ext cx="1462935" cy="1462935"/>
          </a:xfrm>
          <a:prstGeom prst="rect">
            <a:avLst/>
          </a:prstGeom>
        </p:spPr>
      </p:pic>
      <p:sp>
        <p:nvSpPr>
          <p:cNvPr id="22" name="Rechthoek: afgeronde hoeken 21">
            <a:extLst>
              <a:ext uri="{FF2B5EF4-FFF2-40B4-BE49-F238E27FC236}">
                <a16:creationId xmlns:a16="http://schemas.microsoft.com/office/drawing/2014/main" id="{334F99F9-E370-483F-ACD2-35AD21E65050}"/>
              </a:ext>
            </a:extLst>
          </p:cNvPr>
          <p:cNvSpPr/>
          <p:nvPr/>
        </p:nvSpPr>
        <p:spPr>
          <a:xfrm>
            <a:off x="7220127" y="386460"/>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sp>
        <p:nvSpPr>
          <p:cNvPr id="23" name="Rechthoek: afgeronde hoeken 22">
            <a:extLst>
              <a:ext uri="{FF2B5EF4-FFF2-40B4-BE49-F238E27FC236}">
                <a16:creationId xmlns:a16="http://schemas.microsoft.com/office/drawing/2014/main" id="{94899A50-3711-4DBA-896E-60F532A4AB9D}"/>
              </a:ext>
            </a:extLst>
          </p:cNvPr>
          <p:cNvSpPr/>
          <p:nvPr/>
        </p:nvSpPr>
        <p:spPr>
          <a:xfrm>
            <a:off x="2153980" y="2846703"/>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sp>
        <p:nvSpPr>
          <p:cNvPr id="24" name="Rechthoek: afgeronde hoeken 23">
            <a:extLst>
              <a:ext uri="{FF2B5EF4-FFF2-40B4-BE49-F238E27FC236}">
                <a16:creationId xmlns:a16="http://schemas.microsoft.com/office/drawing/2014/main" id="{AC9483AB-D7C1-4051-84EA-E1A163792303}"/>
              </a:ext>
            </a:extLst>
          </p:cNvPr>
          <p:cNvSpPr/>
          <p:nvPr/>
        </p:nvSpPr>
        <p:spPr>
          <a:xfrm>
            <a:off x="5637030" y="2846703"/>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pic>
        <p:nvPicPr>
          <p:cNvPr id="26" name="Graphic 25" descr="Dobbelsteen met effen opvulling">
            <a:extLst>
              <a:ext uri="{FF2B5EF4-FFF2-40B4-BE49-F238E27FC236}">
                <a16:creationId xmlns:a16="http://schemas.microsoft.com/office/drawing/2014/main" id="{798E5BE6-53D4-478F-A12C-7B0C0BE61F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6475" y="324906"/>
            <a:ext cx="1182225" cy="1182225"/>
          </a:xfrm>
          <a:prstGeom prst="rect">
            <a:avLst/>
          </a:prstGeom>
        </p:spPr>
      </p:pic>
      <p:pic>
        <p:nvPicPr>
          <p:cNvPr id="28" name="Graphic 27" descr="Ongelijke weegschaal met effen opvulling">
            <a:extLst>
              <a:ext uri="{FF2B5EF4-FFF2-40B4-BE49-F238E27FC236}">
                <a16:creationId xmlns:a16="http://schemas.microsoft.com/office/drawing/2014/main" id="{3FB0F2D1-9CA6-4D04-9D39-C64EA9AC18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54642" y="432180"/>
            <a:ext cx="1122883" cy="1122883"/>
          </a:xfrm>
          <a:prstGeom prst="rect">
            <a:avLst/>
          </a:prstGeom>
        </p:spPr>
      </p:pic>
      <p:pic>
        <p:nvPicPr>
          <p:cNvPr id="34" name="Graphic 33" descr="Zorg met effen opvulling">
            <a:extLst>
              <a:ext uri="{FF2B5EF4-FFF2-40B4-BE49-F238E27FC236}">
                <a16:creationId xmlns:a16="http://schemas.microsoft.com/office/drawing/2014/main" id="{F1C9A6E3-151C-4DEC-8CD1-0265E296AC2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248661" y="2789077"/>
            <a:ext cx="1294701" cy="1294701"/>
          </a:xfrm>
          <a:prstGeom prst="rect">
            <a:avLst/>
          </a:prstGeom>
        </p:spPr>
      </p:pic>
      <p:pic>
        <p:nvPicPr>
          <p:cNvPr id="36" name="Graphic 35" descr="Plant water geven met effen opvulling">
            <a:extLst>
              <a:ext uri="{FF2B5EF4-FFF2-40B4-BE49-F238E27FC236}">
                <a16:creationId xmlns:a16="http://schemas.microsoft.com/office/drawing/2014/main" id="{0F42CF7B-24C3-436B-9AAE-F22C68808B3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758950" y="2746096"/>
            <a:ext cx="1219727" cy="1219727"/>
          </a:xfrm>
          <a:prstGeom prst="rect">
            <a:avLst/>
          </a:prstGeom>
        </p:spPr>
      </p:pic>
    </p:spTree>
    <p:extLst>
      <p:ext uri="{BB962C8B-B14F-4D97-AF65-F5344CB8AC3E}">
        <p14:creationId xmlns:p14="http://schemas.microsoft.com/office/powerpoint/2010/main" val="2258410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afgeronde hoeken 7">
            <a:extLst>
              <a:ext uri="{FF2B5EF4-FFF2-40B4-BE49-F238E27FC236}">
                <a16:creationId xmlns:a16="http://schemas.microsoft.com/office/drawing/2014/main" id="{D0ACE78F-C263-4A7E-B678-739AA7E951B6}"/>
              </a:ext>
            </a:extLst>
          </p:cNvPr>
          <p:cNvSpPr/>
          <p:nvPr/>
        </p:nvSpPr>
        <p:spPr>
          <a:xfrm>
            <a:off x="3453736" y="1368846"/>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r>
              <a:rPr lang="nl-NL" dirty="0">
                <a:cs typeface="Lucida Sans Unicode"/>
              </a:rPr>
              <a:t>Groter risico om ongezond te eten en negatievere impact van te ondervinden</a:t>
            </a:r>
            <a:endParaRPr lang="nl-NL" dirty="0"/>
          </a:p>
        </p:txBody>
      </p:sp>
      <p:sp>
        <p:nvSpPr>
          <p:cNvPr id="19" name="Rechthoek: afgeronde hoeken 18">
            <a:extLst>
              <a:ext uri="{FF2B5EF4-FFF2-40B4-BE49-F238E27FC236}">
                <a16:creationId xmlns:a16="http://schemas.microsoft.com/office/drawing/2014/main" id="{9B3307AC-2332-43D0-BD36-00E417552EFB}"/>
              </a:ext>
            </a:extLst>
          </p:cNvPr>
          <p:cNvSpPr/>
          <p:nvPr/>
        </p:nvSpPr>
        <p:spPr>
          <a:xfrm>
            <a:off x="3726538" y="1439460"/>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pic>
        <p:nvPicPr>
          <p:cNvPr id="26" name="Graphic 25" descr="Dobbelsteen met effen opvulling">
            <a:extLst>
              <a:ext uri="{FF2B5EF4-FFF2-40B4-BE49-F238E27FC236}">
                <a16:creationId xmlns:a16="http://schemas.microsoft.com/office/drawing/2014/main" id="{798E5BE6-53D4-478F-A12C-7B0C0BE61F6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49755" y="1368846"/>
            <a:ext cx="1182225" cy="1182225"/>
          </a:xfrm>
          <a:prstGeom prst="rect">
            <a:avLst/>
          </a:prstGeom>
        </p:spPr>
      </p:pic>
    </p:spTree>
    <p:extLst>
      <p:ext uri="{BB962C8B-B14F-4D97-AF65-F5344CB8AC3E}">
        <p14:creationId xmlns:p14="http://schemas.microsoft.com/office/powerpoint/2010/main" val="1523805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afgeronde hoeken 7">
            <a:extLst>
              <a:ext uri="{FF2B5EF4-FFF2-40B4-BE49-F238E27FC236}">
                <a16:creationId xmlns:a16="http://schemas.microsoft.com/office/drawing/2014/main" id="{D0ACE78F-C263-4A7E-B678-739AA7E951B6}"/>
              </a:ext>
            </a:extLst>
          </p:cNvPr>
          <p:cNvSpPr/>
          <p:nvPr/>
        </p:nvSpPr>
        <p:spPr>
          <a:xfrm>
            <a:off x="1744980" y="1388247"/>
            <a:ext cx="5661660" cy="3972774"/>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sz="2000" dirty="0">
              <a:cs typeface="Lucida Sans Unicode"/>
            </a:endParaRPr>
          </a:p>
          <a:p>
            <a:pPr indent="-359410"/>
            <a:endParaRPr lang="nl-NL" sz="2000" dirty="0">
              <a:cs typeface="Lucida Sans Unicode"/>
            </a:endParaRPr>
          </a:p>
          <a:p>
            <a:pPr indent="-359410"/>
            <a:endParaRPr lang="nl-NL" sz="2000" dirty="0">
              <a:cs typeface="Lucida Sans Unicode"/>
            </a:endParaRPr>
          </a:p>
          <a:p>
            <a:pPr indent="-359410"/>
            <a:endParaRPr lang="nl-NL" sz="2000" dirty="0">
              <a:cs typeface="Lucida Sans Unicode"/>
            </a:endParaRPr>
          </a:p>
          <a:p>
            <a:pPr indent="-359410"/>
            <a:endParaRPr lang="nl-NL" sz="2000" dirty="0">
              <a:cs typeface="Lucida Sans Unicode"/>
            </a:endParaRPr>
          </a:p>
          <a:p>
            <a:pPr indent="-359410" algn="ctr"/>
            <a:r>
              <a:rPr lang="nl-NL" sz="2000" b="1" dirty="0">
                <a:cs typeface="Lucida Sans Unicode"/>
              </a:rPr>
              <a:t>Groter risico om ongezond te eten</a:t>
            </a:r>
          </a:p>
          <a:p>
            <a:pPr indent="-359410" algn="ctr"/>
            <a:r>
              <a:rPr lang="nl-NL" sz="2000" b="1" dirty="0">
                <a:cs typeface="Lucida Sans Unicode"/>
              </a:rPr>
              <a:t>en </a:t>
            </a:r>
          </a:p>
          <a:p>
            <a:pPr indent="-359410" algn="ctr"/>
            <a:r>
              <a:rPr lang="nl-NL" sz="2000" b="1" dirty="0">
                <a:cs typeface="Lucida Sans Unicode"/>
              </a:rPr>
              <a:t>negatievere impact van te ondervinden</a:t>
            </a:r>
            <a:endParaRPr lang="nl-NL" sz="2000" b="1" dirty="0"/>
          </a:p>
        </p:txBody>
      </p:sp>
      <p:sp>
        <p:nvSpPr>
          <p:cNvPr id="19" name="Rechthoek: afgeronde hoeken 18">
            <a:extLst>
              <a:ext uri="{FF2B5EF4-FFF2-40B4-BE49-F238E27FC236}">
                <a16:creationId xmlns:a16="http://schemas.microsoft.com/office/drawing/2014/main" id="{9B3307AC-2332-43D0-BD36-00E417552EFB}"/>
              </a:ext>
            </a:extLst>
          </p:cNvPr>
          <p:cNvSpPr/>
          <p:nvPr/>
        </p:nvSpPr>
        <p:spPr>
          <a:xfrm>
            <a:off x="2180283" y="1519362"/>
            <a:ext cx="4831080" cy="179904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pic>
        <p:nvPicPr>
          <p:cNvPr id="26" name="Graphic 25" descr="Dobbelsteen met effen opvulling">
            <a:extLst>
              <a:ext uri="{FF2B5EF4-FFF2-40B4-BE49-F238E27FC236}">
                <a16:creationId xmlns:a16="http://schemas.microsoft.com/office/drawing/2014/main" id="{798E5BE6-53D4-478F-A12C-7B0C0BE61F6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87182" y="1519766"/>
            <a:ext cx="1817280" cy="1817280"/>
          </a:xfrm>
          <a:prstGeom prst="rect">
            <a:avLst/>
          </a:prstGeom>
        </p:spPr>
      </p:pic>
      <p:pic>
        <p:nvPicPr>
          <p:cNvPr id="5" name="Graphic 4" descr="Gezin met twee kinderen met effen opvulling">
            <a:extLst>
              <a:ext uri="{FF2B5EF4-FFF2-40B4-BE49-F238E27FC236}">
                <a16:creationId xmlns:a16="http://schemas.microsoft.com/office/drawing/2014/main" id="{BBDF706D-CB7E-43C2-8F61-97306342FC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660596" y="454446"/>
            <a:ext cx="914400" cy="914400"/>
          </a:xfrm>
          <a:prstGeom prst="rect">
            <a:avLst/>
          </a:prstGeom>
        </p:spPr>
      </p:pic>
      <p:pic>
        <p:nvPicPr>
          <p:cNvPr id="6" name="Graphic 5" descr="Kruipende baby met effen opvulling">
            <a:extLst>
              <a:ext uri="{FF2B5EF4-FFF2-40B4-BE49-F238E27FC236}">
                <a16:creationId xmlns:a16="http://schemas.microsoft.com/office/drawing/2014/main" id="{5EE6D079-09E7-4E23-A3FC-55CD7DF3D84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63187" y="764185"/>
            <a:ext cx="569354" cy="569354"/>
          </a:xfrm>
          <a:prstGeom prst="rect">
            <a:avLst/>
          </a:prstGeom>
        </p:spPr>
      </p:pic>
      <p:pic>
        <p:nvPicPr>
          <p:cNvPr id="7" name="Graphic 6" descr="Kinderwagen met effen opvulling">
            <a:extLst>
              <a:ext uri="{FF2B5EF4-FFF2-40B4-BE49-F238E27FC236}">
                <a16:creationId xmlns:a16="http://schemas.microsoft.com/office/drawing/2014/main" id="{F6DA4DC9-C162-421D-838C-5AC8517E46F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3495" y="1500174"/>
            <a:ext cx="914400" cy="914400"/>
          </a:xfrm>
          <a:prstGeom prst="rect">
            <a:avLst/>
          </a:prstGeom>
        </p:spPr>
      </p:pic>
      <p:pic>
        <p:nvPicPr>
          <p:cNvPr id="9" name="Graphic 8" descr="Zwangere vrouw met effen opvulling">
            <a:extLst>
              <a:ext uri="{FF2B5EF4-FFF2-40B4-BE49-F238E27FC236}">
                <a16:creationId xmlns:a16="http://schemas.microsoft.com/office/drawing/2014/main" id="{40A0937B-78EA-4A9D-96BD-FBA7AA1BDAC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78129" y="2610816"/>
            <a:ext cx="914400" cy="914400"/>
          </a:xfrm>
          <a:prstGeom prst="rect">
            <a:avLst/>
          </a:prstGeom>
        </p:spPr>
      </p:pic>
      <p:pic>
        <p:nvPicPr>
          <p:cNvPr id="10" name="Graphic 9" descr="Groep van vrouwen met effen opvulling">
            <a:extLst>
              <a:ext uri="{FF2B5EF4-FFF2-40B4-BE49-F238E27FC236}">
                <a16:creationId xmlns:a16="http://schemas.microsoft.com/office/drawing/2014/main" id="{E3097EA6-4FB4-4C33-89DA-9EBE885C36F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432981" y="1400165"/>
            <a:ext cx="914400" cy="914400"/>
          </a:xfrm>
          <a:prstGeom prst="rect">
            <a:avLst/>
          </a:prstGeom>
        </p:spPr>
      </p:pic>
      <p:pic>
        <p:nvPicPr>
          <p:cNvPr id="11" name="Graphic 10" descr="Kinderen met effen opvulling">
            <a:extLst>
              <a:ext uri="{FF2B5EF4-FFF2-40B4-BE49-F238E27FC236}">
                <a16:creationId xmlns:a16="http://schemas.microsoft.com/office/drawing/2014/main" id="{8B3BF72D-675F-4AA8-8F2D-814C1C3C316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743852" y="525060"/>
            <a:ext cx="914400" cy="914400"/>
          </a:xfrm>
          <a:prstGeom prst="rect">
            <a:avLst/>
          </a:prstGeom>
        </p:spPr>
      </p:pic>
      <p:pic>
        <p:nvPicPr>
          <p:cNvPr id="12" name="Graphic 11" descr="Zwangere vrouw met effen opvulling">
            <a:extLst>
              <a:ext uri="{FF2B5EF4-FFF2-40B4-BE49-F238E27FC236}">
                <a16:creationId xmlns:a16="http://schemas.microsoft.com/office/drawing/2014/main" id="{7FAD70A5-5550-4ABC-A593-37E9DC0EE17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406640" y="2728926"/>
            <a:ext cx="914400" cy="914400"/>
          </a:xfrm>
          <a:prstGeom prst="rect">
            <a:avLst/>
          </a:prstGeom>
        </p:spPr>
      </p:pic>
    </p:spTree>
    <p:extLst>
      <p:ext uri="{BB962C8B-B14F-4D97-AF65-F5344CB8AC3E}">
        <p14:creationId xmlns:p14="http://schemas.microsoft.com/office/powerpoint/2010/main" val="714124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atum 2">
            <a:extLst>
              <a:ext uri="{FF2B5EF4-FFF2-40B4-BE49-F238E27FC236}">
                <a16:creationId xmlns:a16="http://schemas.microsoft.com/office/drawing/2014/main" id="{C2766AAD-6DF9-410C-9DB2-161C4EFDBECF}"/>
              </a:ext>
            </a:extLst>
          </p:cNvPr>
          <p:cNvSpPr>
            <a:spLocks noGrp="1"/>
          </p:cNvSpPr>
          <p:nvPr>
            <p:ph type="dt" sz="half" idx="10"/>
          </p:nvPr>
        </p:nvSpPr>
        <p:spPr>
          <a:xfrm>
            <a:off x="720000" y="2491275"/>
            <a:ext cx="2057400" cy="273844"/>
          </a:xfrm>
        </p:spPr>
        <p:txBody>
          <a:bodyPr/>
          <a:lstStyle/>
          <a:p>
            <a:fld id="{A6A440F9-096D-4BE8-820E-C5E10E2F52C9}" type="datetime1">
              <a:rPr lang="nl-BE" smtClean="0"/>
              <a:t>22/10/2025</a:t>
            </a:fld>
            <a:endParaRPr lang="nl-BE" dirty="0"/>
          </a:p>
        </p:txBody>
      </p:sp>
      <p:pic>
        <p:nvPicPr>
          <p:cNvPr id="6" name="Afbeelding 5">
            <a:extLst>
              <a:ext uri="{FF2B5EF4-FFF2-40B4-BE49-F238E27FC236}">
                <a16:creationId xmlns:a16="http://schemas.microsoft.com/office/drawing/2014/main" id="{A15F2BE0-0F2D-4AF7-AD01-B46157F9B2CB}"/>
              </a:ext>
            </a:extLst>
          </p:cNvPr>
          <p:cNvPicPr>
            <a:picLocks noChangeAspect="1"/>
          </p:cNvPicPr>
          <p:nvPr/>
        </p:nvPicPr>
        <p:blipFill>
          <a:blip r:embed="rId3"/>
          <a:stretch>
            <a:fillRect/>
          </a:stretch>
        </p:blipFill>
        <p:spPr>
          <a:xfrm>
            <a:off x="2454710" y="431383"/>
            <a:ext cx="3911892" cy="2060585"/>
          </a:xfrm>
          <a:prstGeom prst="rect">
            <a:avLst/>
          </a:prstGeom>
        </p:spPr>
      </p:pic>
      <p:grpSp>
        <p:nvGrpSpPr>
          <p:cNvPr id="5" name="Groep 4">
            <a:extLst>
              <a:ext uri="{FF2B5EF4-FFF2-40B4-BE49-F238E27FC236}">
                <a16:creationId xmlns:a16="http://schemas.microsoft.com/office/drawing/2014/main" id="{EEB59762-DC98-A4B1-7BDF-6740C5707D7C}"/>
              </a:ext>
            </a:extLst>
          </p:cNvPr>
          <p:cNvGrpSpPr/>
          <p:nvPr/>
        </p:nvGrpSpPr>
        <p:grpSpPr>
          <a:xfrm>
            <a:off x="4839629" y="1484680"/>
            <a:ext cx="4213398" cy="3145742"/>
            <a:chOff x="4839629" y="2141629"/>
            <a:chExt cx="4213398" cy="3145742"/>
          </a:xfrm>
        </p:grpSpPr>
        <p:pic>
          <p:nvPicPr>
            <p:cNvPr id="8" name="Afbeelding 7">
              <a:extLst>
                <a:ext uri="{FF2B5EF4-FFF2-40B4-BE49-F238E27FC236}">
                  <a16:creationId xmlns:a16="http://schemas.microsoft.com/office/drawing/2014/main" id="{DD909897-6827-4D1E-AD9B-FB8EB953B3BA}"/>
                </a:ext>
              </a:extLst>
            </p:cNvPr>
            <p:cNvPicPr>
              <a:picLocks noChangeAspect="1"/>
            </p:cNvPicPr>
            <p:nvPr/>
          </p:nvPicPr>
          <p:blipFill>
            <a:blip r:embed="rId4"/>
            <a:stretch>
              <a:fillRect/>
            </a:stretch>
          </p:blipFill>
          <p:spPr>
            <a:xfrm>
              <a:off x="6366602" y="2505683"/>
              <a:ext cx="2686425" cy="2781688"/>
            </a:xfrm>
            <a:prstGeom prst="rect">
              <a:avLst/>
            </a:prstGeom>
          </p:spPr>
        </p:pic>
        <p:cxnSp>
          <p:nvCxnSpPr>
            <p:cNvPr id="19" name="Rechte verbindingslijn 18">
              <a:extLst>
                <a:ext uri="{FF2B5EF4-FFF2-40B4-BE49-F238E27FC236}">
                  <a16:creationId xmlns:a16="http://schemas.microsoft.com/office/drawing/2014/main" id="{E79B1FA9-C372-4371-B643-F4C342AE6E4B}"/>
                </a:ext>
              </a:extLst>
            </p:cNvPr>
            <p:cNvCxnSpPr/>
            <p:nvPr/>
          </p:nvCxnSpPr>
          <p:spPr>
            <a:xfrm>
              <a:off x="4839629" y="2171365"/>
              <a:ext cx="2880000" cy="0"/>
            </a:xfrm>
            <a:prstGeom prst="line">
              <a:avLst/>
            </a:prstGeom>
            <a:ln w="57150">
              <a:solidFill>
                <a:srgbClr val="A0C349"/>
              </a:solidFill>
            </a:ln>
          </p:spPr>
          <p:style>
            <a:lnRef idx="1">
              <a:schemeClr val="accent1"/>
            </a:lnRef>
            <a:fillRef idx="0">
              <a:schemeClr val="accent1"/>
            </a:fillRef>
            <a:effectRef idx="0">
              <a:schemeClr val="accent1"/>
            </a:effectRef>
            <a:fontRef idx="minor">
              <a:schemeClr val="tx1"/>
            </a:fontRef>
          </p:style>
        </p:cxnSp>
        <p:cxnSp>
          <p:nvCxnSpPr>
            <p:cNvPr id="21" name="Rechte verbindingslijn met pijl 20">
              <a:extLst>
                <a:ext uri="{FF2B5EF4-FFF2-40B4-BE49-F238E27FC236}">
                  <a16:creationId xmlns:a16="http://schemas.microsoft.com/office/drawing/2014/main" id="{47757F63-43A2-4247-8835-E02D1896BF02}"/>
                </a:ext>
              </a:extLst>
            </p:cNvPr>
            <p:cNvCxnSpPr>
              <a:cxnSpLocks/>
            </p:cNvCxnSpPr>
            <p:nvPr/>
          </p:nvCxnSpPr>
          <p:spPr>
            <a:xfrm>
              <a:off x="7709814" y="2141629"/>
              <a:ext cx="1" cy="432000"/>
            </a:xfrm>
            <a:prstGeom prst="straightConnector1">
              <a:avLst/>
            </a:prstGeom>
            <a:ln w="57150">
              <a:solidFill>
                <a:srgbClr val="A0C349"/>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 name="Groep 3">
            <a:extLst>
              <a:ext uri="{FF2B5EF4-FFF2-40B4-BE49-F238E27FC236}">
                <a16:creationId xmlns:a16="http://schemas.microsoft.com/office/drawing/2014/main" id="{F5C5A53D-95F5-6401-A991-EF5FE45E52E0}"/>
              </a:ext>
            </a:extLst>
          </p:cNvPr>
          <p:cNvGrpSpPr/>
          <p:nvPr/>
        </p:nvGrpSpPr>
        <p:grpSpPr>
          <a:xfrm>
            <a:off x="0" y="2336104"/>
            <a:ext cx="3042135" cy="2215064"/>
            <a:chOff x="0" y="2993053"/>
            <a:chExt cx="3042135" cy="2215064"/>
          </a:xfrm>
        </p:grpSpPr>
        <p:pic>
          <p:nvPicPr>
            <p:cNvPr id="10" name="Afbeelding 9">
              <a:extLst>
                <a:ext uri="{FF2B5EF4-FFF2-40B4-BE49-F238E27FC236}">
                  <a16:creationId xmlns:a16="http://schemas.microsoft.com/office/drawing/2014/main" id="{7DED9667-AE7A-4A65-97A2-FA8A34D48CBD}"/>
                </a:ext>
              </a:extLst>
            </p:cNvPr>
            <p:cNvPicPr>
              <a:picLocks noChangeAspect="1"/>
            </p:cNvPicPr>
            <p:nvPr/>
          </p:nvPicPr>
          <p:blipFill>
            <a:blip r:embed="rId5"/>
            <a:stretch>
              <a:fillRect/>
            </a:stretch>
          </p:blipFill>
          <p:spPr>
            <a:xfrm>
              <a:off x="0" y="3338611"/>
              <a:ext cx="3042135" cy="1869506"/>
            </a:xfrm>
            <a:prstGeom prst="rect">
              <a:avLst/>
            </a:prstGeom>
          </p:spPr>
        </p:pic>
        <p:cxnSp>
          <p:nvCxnSpPr>
            <p:cNvPr id="23" name="Rechte verbindingslijn 22">
              <a:extLst>
                <a:ext uri="{FF2B5EF4-FFF2-40B4-BE49-F238E27FC236}">
                  <a16:creationId xmlns:a16="http://schemas.microsoft.com/office/drawing/2014/main" id="{4573BB3F-8973-4FA5-A07D-97AF8368F512}"/>
                </a:ext>
              </a:extLst>
            </p:cNvPr>
            <p:cNvCxnSpPr/>
            <p:nvPr/>
          </p:nvCxnSpPr>
          <p:spPr>
            <a:xfrm>
              <a:off x="1520277" y="3000272"/>
              <a:ext cx="1152000" cy="0"/>
            </a:xfrm>
            <a:prstGeom prst="line">
              <a:avLst/>
            </a:prstGeom>
            <a:ln w="57150">
              <a:solidFill>
                <a:srgbClr val="A0C349"/>
              </a:solidFill>
            </a:ln>
          </p:spPr>
          <p:style>
            <a:lnRef idx="1">
              <a:schemeClr val="accent1"/>
            </a:lnRef>
            <a:fillRef idx="0">
              <a:schemeClr val="accent1"/>
            </a:fillRef>
            <a:effectRef idx="0">
              <a:schemeClr val="accent1"/>
            </a:effectRef>
            <a:fontRef idx="minor">
              <a:schemeClr val="tx1"/>
            </a:fontRef>
          </p:style>
        </p:cxnSp>
        <p:cxnSp>
          <p:nvCxnSpPr>
            <p:cNvPr id="24" name="Rechte verbindingslijn met pijl 23">
              <a:extLst>
                <a:ext uri="{FF2B5EF4-FFF2-40B4-BE49-F238E27FC236}">
                  <a16:creationId xmlns:a16="http://schemas.microsoft.com/office/drawing/2014/main" id="{1328175F-062A-4282-8A5B-E4378E92D0C3}"/>
                </a:ext>
              </a:extLst>
            </p:cNvPr>
            <p:cNvCxnSpPr>
              <a:cxnSpLocks/>
            </p:cNvCxnSpPr>
            <p:nvPr/>
          </p:nvCxnSpPr>
          <p:spPr>
            <a:xfrm>
              <a:off x="1532821" y="2993053"/>
              <a:ext cx="1" cy="432000"/>
            </a:xfrm>
            <a:prstGeom prst="straightConnector1">
              <a:avLst/>
            </a:prstGeom>
            <a:ln w="57150">
              <a:solidFill>
                <a:srgbClr val="A0C349"/>
              </a:solidFill>
              <a:tailEnd type="triangle"/>
            </a:ln>
          </p:spPr>
          <p:style>
            <a:lnRef idx="1">
              <a:schemeClr val="accent1"/>
            </a:lnRef>
            <a:fillRef idx="0">
              <a:schemeClr val="accent1"/>
            </a:fillRef>
            <a:effectRef idx="0">
              <a:schemeClr val="accent1"/>
            </a:effectRef>
            <a:fontRef idx="minor">
              <a:schemeClr val="tx1"/>
            </a:fontRef>
          </p:style>
        </p:cxnSp>
      </p:grpSp>
      <p:pic>
        <p:nvPicPr>
          <p:cNvPr id="26" name="Afbeelding 25">
            <a:extLst>
              <a:ext uri="{FF2B5EF4-FFF2-40B4-BE49-F238E27FC236}">
                <a16:creationId xmlns:a16="http://schemas.microsoft.com/office/drawing/2014/main" id="{925A3FB0-BB59-4BBB-AF03-0056F9F0B3C8}"/>
              </a:ext>
            </a:extLst>
          </p:cNvPr>
          <p:cNvPicPr>
            <a:picLocks noChangeAspect="1"/>
          </p:cNvPicPr>
          <p:nvPr/>
        </p:nvPicPr>
        <p:blipFill rotWithShape="1">
          <a:blip r:embed="rId3"/>
          <a:srcRect l="76075" r="1691"/>
          <a:stretch/>
        </p:blipFill>
        <p:spPr>
          <a:xfrm>
            <a:off x="5423078" y="427669"/>
            <a:ext cx="869790" cy="2060585"/>
          </a:xfrm>
          <a:prstGeom prst="rect">
            <a:avLst/>
          </a:prstGeom>
        </p:spPr>
      </p:pic>
    </p:spTree>
    <p:extLst>
      <p:ext uri="{BB962C8B-B14F-4D97-AF65-F5344CB8AC3E}">
        <p14:creationId xmlns:p14="http://schemas.microsoft.com/office/powerpoint/2010/main" val="224724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Afbeelding 11">
            <a:extLst>
              <a:ext uri="{FF2B5EF4-FFF2-40B4-BE49-F238E27FC236}">
                <a16:creationId xmlns:a16="http://schemas.microsoft.com/office/drawing/2014/main" id="{6B623AF5-161E-4218-9CEF-34272C6C0768}"/>
              </a:ext>
            </a:extLst>
          </p:cNvPr>
          <p:cNvPicPr>
            <a:picLocks noChangeAspect="1"/>
          </p:cNvPicPr>
          <p:nvPr/>
        </p:nvPicPr>
        <p:blipFill>
          <a:blip r:embed="rId3"/>
          <a:stretch>
            <a:fillRect/>
          </a:stretch>
        </p:blipFill>
        <p:spPr>
          <a:xfrm>
            <a:off x="0" y="424476"/>
            <a:ext cx="6458851" cy="4029637"/>
          </a:xfrm>
          <a:prstGeom prst="rect">
            <a:avLst/>
          </a:prstGeom>
        </p:spPr>
      </p:pic>
      <p:pic>
        <p:nvPicPr>
          <p:cNvPr id="18" name="Afbeelding 17">
            <a:extLst>
              <a:ext uri="{FF2B5EF4-FFF2-40B4-BE49-F238E27FC236}">
                <a16:creationId xmlns:a16="http://schemas.microsoft.com/office/drawing/2014/main" id="{CD381A9C-5399-452A-90A7-2BEA50C5EDBD}"/>
              </a:ext>
            </a:extLst>
          </p:cNvPr>
          <p:cNvPicPr>
            <a:picLocks noChangeAspect="1"/>
          </p:cNvPicPr>
          <p:nvPr/>
        </p:nvPicPr>
        <p:blipFill>
          <a:blip r:embed="rId4"/>
          <a:stretch>
            <a:fillRect/>
          </a:stretch>
        </p:blipFill>
        <p:spPr>
          <a:xfrm>
            <a:off x="6539824" y="3001538"/>
            <a:ext cx="2534004" cy="1467055"/>
          </a:xfrm>
          <a:prstGeom prst="rect">
            <a:avLst/>
          </a:prstGeom>
        </p:spPr>
      </p:pic>
      <p:pic>
        <p:nvPicPr>
          <p:cNvPr id="20" name="Afbeelding 19">
            <a:extLst>
              <a:ext uri="{FF2B5EF4-FFF2-40B4-BE49-F238E27FC236}">
                <a16:creationId xmlns:a16="http://schemas.microsoft.com/office/drawing/2014/main" id="{570AE87A-8F6E-4C50-AC3A-74D9D2C29AE9}"/>
              </a:ext>
            </a:extLst>
          </p:cNvPr>
          <p:cNvPicPr>
            <a:picLocks noChangeAspect="1"/>
          </p:cNvPicPr>
          <p:nvPr/>
        </p:nvPicPr>
        <p:blipFill>
          <a:blip r:embed="rId5"/>
          <a:stretch>
            <a:fillRect/>
          </a:stretch>
        </p:blipFill>
        <p:spPr>
          <a:xfrm>
            <a:off x="6458851" y="424476"/>
            <a:ext cx="2695951" cy="2210108"/>
          </a:xfrm>
          <a:prstGeom prst="rect">
            <a:avLst/>
          </a:prstGeom>
        </p:spPr>
      </p:pic>
    </p:spTree>
    <p:extLst>
      <p:ext uri="{BB962C8B-B14F-4D97-AF65-F5344CB8AC3E}">
        <p14:creationId xmlns:p14="http://schemas.microsoft.com/office/powerpoint/2010/main" val="14664979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afgeronde hoeken 8">
            <a:extLst>
              <a:ext uri="{FF2B5EF4-FFF2-40B4-BE49-F238E27FC236}">
                <a16:creationId xmlns:a16="http://schemas.microsoft.com/office/drawing/2014/main" id="{34C686D7-54CC-431D-83F8-89DD498B501E}"/>
              </a:ext>
            </a:extLst>
          </p:cNvPr>
          <p:cNvSpPr/>
          <p:nvPr/>
        </p:nvSpPr>
        <p:spPr>
          <a:xfrm>
            <a:off x="3463716" y="1231686"/>
            <a:ext cx="2178205" cy="216000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endParaRPr lang="nl-NL" dirty="0">
              <a:cs typeface="Lucida Sans Unicode"/>
            </a:endParaRPr>
          </a:p>
          <a:p>
            <a:pPr indent="-359410" algn="ctr"/>
            <a:r>
              <a:rPr lang="nl-NL" dirty="0">
                <a:cs typeface="Lucida Sans Unicode"/>
              </a:rPr>
              <a:t>Gezond eten versterkt</a:t>
            </a:r>
          </a:p>
        </p:txBody>
      </p:sp>
      <p:sp>
        <p:nvSpPr>
          <p:cNvPr id="20" name="Rechthoek: afgeronde hoeken 19">
            <a:extLst>
              <a:ext uri="{FF2B5EF4-FFF2-40B4-BE49-F238E27FC236}">
                <a16:creationId xmlns:a16="http://schemas.microsoft.com/office/drawing/2014/main" id="{A55A3947-B487-448E-8884-750B33725B04}"/>
              </a:ext>
            </a:extLst>
          </p:cNvPr>
          <p:cNvSpPr/>
          <p:nvPr/>
        </p:nvSpPr>
        <p:spPr>
          <a:xfrm>
            <a:off x="3795858" y="1302300"/>
            <a:ext cx="1556261" cy="1080000"/>
          </a:xfrm>
          <a:prstGeom prst="roundRect">
            <a:avLst/>
          </a:prstGeom>
          <a:solidFill>
            <a:srgbClr val="FBD5A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indent="-359410"/>
            <a:endParaRPr lang="nl-NL" dirty="0">
              <a:cs typeface="Lucida Sans Unicode"/>
            </a:endParaRPr>
          </a:p>
        </p:txBody>
      </p:sp>
      <p:pic>
        <p:nvPicPr>
          <p:cNvPr id="21" name="Graphic 20" descr="Zakelijke groei met effen opvulling">
            <a:extLst>
              <a:ext uri="{FF2B5EF4-FFF2-40B4-BE49-F238E27FC236}">
                <a16:creationId xmlns:a16="http://schemas.microsoft.com/office/drawing/2014/main" id="{28AF5413-1C73-4CBC-B5F4-4696B9344B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10158" y="1147089"/>
            <a:ext cx="1462935" cy="1462935"/>
          </a:xfrm>
          <a:prstGeom prst="rect">
            <a:avLst/>
          </a:prstGeom>
        </p:spPr>
      </p:pic>
    </p:spTree>
    <p:extLst>
      <p:ext uri="{BB962C8B-B14F-4D97-AF65-F5344CB8AC3E}">
        <p14:creationId xmlns:p14="http://schemas.microsoft.com/office/powerpoint/2010/main" val="32720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al 9">
            <a:extLst>
              <a:ext uri="{FF2B5EF4-FFF2-40B4-BE49-F238E27FC236}">
                <a16:creationId xmlns:a16="http://schemas.microsoft.com/office/drawing/2014/main" id="{9C3C884D-2E97-472A-A58D-16FA2E1C5CEE}"/>
              </a:ext>
            </a:extLst>
          </p:cNvPr>
          <p:cNvSpPr/>
          <p:nvPr/>
        </p:nvSpPr>
        <p:spPr>
          <a:xfrm>
            <a:off x="-204440" y="2222800"/>
            <a:ext cx="9534293" cy="7095247"/>
          </a:xfrm>
          <a:prstGeom prst="ellipse">
            <a:avLst/>
          </a:prstGeom>
          <a:solidFill>
            <a:srgbClr val="EDF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6" name="Ovaal 35">
            <a:extLst>
              <a:ext uri="{FF2B5EF4-FFF2-40B4-BE49-F238E27FC236}">
                <a16:creationId xmlns:a16="http://schemas.microsoft.com/office/drawing/2014/main" id="{95122512-BC57-499D-9B1E-AC4E085635CA}"/>
              </a:ext>
            </a:extLst>
          </p:cNvPr>
          <p:cNvSpPr/>
          <p:nvPr/>
        </p:nvSpPr>
        <p:spPr>
          <a:xfrm>
            <a:off x="6920632" y="2189616"/>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pic>
        <p:nvPicPr>
          <p:cNvPr id="12" name="Afbeelding 11">
            <a:extLst>
              <a:ext uri="{FF2B5EF4-FFF2-40B4-BE49-F238E27FC236}">
                <a16:creationId xmlns:a16="http://schemas.microsoft.com/office/drawing/2014/main" id="{9036981D-5ACB-40B0-AD0D-7CF2DDA11BA7}"/>
              </a:ext>
            </a:extLst>
          </p:cNvPr>
          <p:cNvPicPr>
            <a:picLocks noChangeAspect="1"/>
          </p:cNvPicPr>
          <p:nvPr/>
        </p:nvPicPr>
        <p:blipFill>
          <a:blip r:embed="rId3">
            <a:alphaModFix/>
          </a:blip>
          <a:stretch>
            <a:fillRect/>
          </a:stretch>
        </p:blipFill>
        <p:spPr>
          <a:xfrm>
            <a:off x="2931935" y="2443433"/>
            <a:ext cx="3078229" cy="2647134"/>
          </a:xfrm>
          <a:prstGeom prst="rect">
            <a:avLst/>
          </a:prstGeom>
        </p:spPr>
      </p:pic>
      <p:pic>
        <p:nvPicPr>
          <p:cNvPr id="13" name="Graphic 12" descr="Hoofd met radertjes met effen opvulling">
            <a:extLst>
              <a:ext uri="{FF2B5EF4-FFF2-40B4-BE49-F238E27FC236}">
                <a16:creationId xmlns:a16="http://schemas.microsoft.com/office/drawing/2014/main" id="{15C9780F-BB0A-492B-B156-A295ADBAD24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26509" y="2261891"/>
            <a:ext cx="914400" cy="914400"/>
          </a:xfrm>
          <a:prstGeom prst="rect">
            <a:avLst/>
          </a:prstGeom>
        </p:spPr>
      </p:pic>
      <p:sp>
        <p:nvSpPr>
          <p:cNvPr id="37" name="Ovaal 36">
            <a:extLst>
              <a:ext uri="{FF2B5EF4-FFF2-40B4-BE49-F238E27FC236}">
                <a16:creationId xmlns:a16="http://schemas.microsoft.com/office/drawing/2014/main" id="{E409B3A6-06EA-4204-8D50-78A53FB87822}"/>
              </a:ext>
            </a:extLst>
          </p:cNvPr>
          <p:cNvSpPr/>
          <p:nvPr/>
        </p:nvSpPr>
        <p:spPr>
          <a:xfrm>
            <a:off x="8006959" y="2966847"/>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2" name="Ovaal 31">
            <a:extLst>
              <a:ext uri="{FF2B5EF4-FFF2-40B4-BE49-F238E27FC236}">
                <a16:creationId xmlns:a16="http://schemas.microsoft.com/office/drawing/2014/main" id="{77ECDF5A-A038-4FF5-9ABF-DD55FECEDDCC}"/>
              </a:ext>
            </a:extLst>
          </p:cNvPr>
          <p:cNvSpPr/>
          <p:nvPr/>
        </p:nvSpPr>
        <p:spPr>
          <a:xfrm>
            <a:off x="1294895" y="2117778"/>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pic>
        <p:nvPicPr>
          <p:cNvPr id="14" name="Graphic 13" descr="Slapen met effen opvulling">
            <a:extLst>
              <a:ext uri="{FF2B5EF4-FFF2-40B4-BE49-F238E27FC236}">
                <a16:creationId xmlns:a16="http://schemas.microsoft.com/office/drawing/2014/main" id="{501B6567-7681-4E6D-AA01-215EA3131CA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89785" y="3068025"/>
            <a:ext cx="914400" cy="914400"/>
          </a:xfrm>
          <a:prstGeom prst="rect">
            <a:avLst/>
          </a:prstGeom>
        </p:spPr>
      </p:pic>
      <p:pic>
        <p:nvPicPr>
          <p:cNvPr id="15" name="Graphic 14" descr="Glimlachend gezicht met effen opvulling met effen opvulling">
            <a:extLst>
              <a:ext uri="{FF2B5EF4-FFF2-40B4-BE49-F238E27FC236}">
                <a16:creationId xmlns:a16="http://schemas.microsoft.com/office/drawing/2014/main" id="{1A76B9A6-0550-4DFE-8095-A803D935004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68397" y="2201825"/>
            <a:ext cx="914400" cy="914400"/>
          </a:xfrm>
          <a:prstGeom prst="rect">
            <a:avLst/>
          </a:prstGeom>
        </p:spPr>
      </p:pic>
      <p:sp>
        <p:nvSpPr>
          <p:cNvPr id="31" name="Ovaal 30">
            <a:extLst>
              <a:ext uri="{FF2B5EF4-FFF2-40B4-BE49-F238E27FC236}">
                <a16:creationId xmlns:a16="http://schemas.microsoft.com/office/drawing/2014/main" id="{55A4A974-2EF4-40B8-872F-CD3F19CF2D39}"/>
              </a:ext>
            </a:extLst>
          </p:cNvPr>
          <p:cNvSpPr/>
          <p:nvPr/>
        </p:nvSpPr>
        <p:spPr>
          <a:xfrm>
            <a:off x="97635" y="2890164"/>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3" name="Ovaal 32">
            <a:extLst>
              <a:ext uri="{FF2B5EF4-FFF2-40B4-BE49-F238E27FC236}">
                <a16:creationId xmlns:a16="http://schemas.microsoft.com/office/drawing/2014/main" id="{D687231A-CF30-4844-B02A-FAE33F8F57BC}"/>
              </a:ext>
            </a:extLst>
          </p:cNvPr>
          <p:cNvSpPr/>
          <p:nvPr/>
        </p:nvSpPr>
        <p:spPr>
          <a:xfrm>
            <a:off x="4151901" y="1347076"/>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pic>
        <p:nvPicPr>
          <p:cNvPr id="16" name="Graphic 15" descr="Longen met virus met effen opvulling">
            <a:extLst>
              <a:ext uri="{FF2B5EF4-FFF2-40B4-BE49-F238E27FC236}">
                <a16:creationId xmlns:a16="http://schemas.microsoft.com/office/drawing/2014/main" id="{EEB82188-508F-404E-8D4B-42858D07EC2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240131" y="1373206"/>
            <a:ext cx="914400" cy="914400"/>
          </a:xfrm>
          <a:prstGeom prst="rect">
            <a:avLst/>
          </a:prstGeom>
        </p:spPr>
      </p:pic>
      <p:pic>
        <p:nvPicPr>
          <p:cNvPr id="17" name="Graphic 16" descr="Tandheelkundige zorg met effen opvulling">
            <a:extLst>
              <a:ext uri="{FF2B5EF4-FFF2-40B4-BE49-F238E27FC236}">
                <a16:creationId xmlns:a16="http://schemas.microsoft.com/office/drawing/2014/main" id="{76DE9713-0FD6-4025-B4B3-D99A46DAFE8C}"/>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211885" y="2972964"/>
            <a:ext cx="914400" cy="914400"/>
          </a:xfrm>
          <a:prstGeom prst="rect">
            <a:avLst/>
          </a:prstGeom>
        </p:spPr>
      </p:pic>
      <p:sp>
        <p:nvSpPr>
          <p:cNvPr id="29" name="Rechthoek 28">
            <a:extLst>
              <a:ext uri="{FF2B5EF4-FFF2-40B4-BE49-F238E27FC236}">
                <a16:creationId xmlns:a16="http://schemas.microsoft.com/office/drawing/2014/main" id="{25679CF0-9F25-4628-9C58-DAEC4ACA0BF0}"/>
              </a:ext>
            </a:extLst>
          </p:cNvPr>
          <p:cNvSpPr/>
          <p:nvPr/>
        </p:nvSpPr>
        <p:spPr>
          <a:xfrm>
            <a:off x="2931935" y="2443433"/>
            <a:ext cx="3078229" cy="2647134"/>
          </a:xfrm>
          <a:prstGeom prst="rect">
            <a:avLst/>
          </a:prstGeom>
          <a:solidFill>
            <a:srgbClr val="DCE3C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4" name="Ovaal 33">
            <a:extLst>
              <a:ext uri="{FF2B5EF4-FFF2-40B4-BE49-F238E27FC236}">
                <a16:creationId xmlns:a16="http://schemas.microsoft.com/office/drawing/2014/main" id="{3277E339-DAF1-4281-A976-B070CA3C4EE8}"/>
              </a:ext>
            </a:extLst>
          </p:cNvPr>
          <p:cNvSpPr/>
          <p:nvPr/>
        </p:nvSpPr>
        <p:spPr>
          <a:xfrm>
            <a:off x="2624849" y="1434124"/>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35" name="Ovaal 34">
            <a:extLst>
              <a:ext uri="{FF2B5EF4-FFF2-40B4-BE49-F238E27FC236}">
                <a16:creationId xmlns:a16="http://schemas.microsoft.com/office/drawing/2014/main" id="{8C66A272-0A4D-4907-BFEB-9C4ECC050D23}"/>
              </a:ext>
            </a:extLst>
          </p:cNvPr>
          <p:cNvSpPr/>
          <p:nvPr/>
        </p:nvSpPr>
        <p:spPr>
          <a:xfrm>
            <a:off x="5678953" y="1672014"/>
            <a:ext cx="1080000" cy="108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pic>
        <p:nvPicPr>
          <p:cNvPr id="18" name="Graphic 17" descr="Open hand met planten met effen opvulling">
            <a:extLst>
              <a:ext uri="{FF2B5EF4-FFF2-40B4-BE49-F238E27FC236}">
                <a16:creationId xmlns:a16="http://schemas.microsoft.com/office/drawing/2014/main" id="{9F42DF92-F8F2-4F82-A6AC-17EBCEA90CEA}"/>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800434" y="1744752"/>
            <a:ext cx="914400" cy="914400"/>
          </a:xfrm>
          <a:prstGeom prst="rect">
            <a:avLst/>
          </a:prstGeom>
        </p:spPr>
      </p:pic>
      <p:pic>
        <p:nvPicPr>
          <p:cNvPr id="19" name="Graphic 18" descr="Batterij die wordt opgeladen met effen opvulling">
            <a:extLst>
              <a:ext uri="{FF2B5EF4-FFF2-40B4-BE49-F238E27FC236}">
                <a16:creationId xmlns:a16="http://schemas.microsoft.com/office/drawing/2014/main" id="{F02A7D00-4EC4-4D63-A6DA-5AA4AAD48918}"/>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2712809" y="1514169"/>
            <a:ext cx="914400" cy="914400"/>
          </a:xfrm>
          <a:prstGeom prst="rect">
            <a:avLst/>
          </a:prstGeom>
        </p:spPr>
      </p:pic>
      <p:pic>
        <p:nvPicPr>
          <p:cNvPr id="20" name="Graphic 19" descr="Zakelijke groei met effen opvulling">
            <a:extLst>
              <a:ext uri="{FF2B5EF4-FFF2-40B4-BE49-F238E27FC236}">
                <a16:creationId xmlns:a16="http://schemas.microsoft.com/office/drawing/2014/main" id="{279F2682-20CC-43AA-8C08-678311F26E79}"/>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5983366" y="-72499"/>
            <a:ext cx="1462935" cy="1462935"/>
          </a:xfrm>
          <a:prstGeom prst="rect">
            <a:avLst/>
          </a:prstGeom>
        </p:spPr>
      </p:pic>
      <p:sp>
        <p:nvSpPr>
          <p:cNvPr id="46" name="Titel 1">
            <a:extLst>
              <a:ext uri="{FF2B5EF4-FFF2-40B4-BE49-F238E27FC236}">
                <a16:creationId xmlns:a16="http://schemas.microsoft.com/office/drawing/2014/main" id="{FA8613A4-AAB1-40DC-82CF-310A1B411BDA}"/>
              </a:ext>
            </a:extLst>
          </p:cNvPr>
          <p:cNvSpPr>
            <a:spLocks noGrp="1"/>
          </p:cNvSpPr>
          <p:nvPr>
            <p:ph type="title"/>
          </p:nvPr>
        </p:nvSpPr>
        <p:spPr>
          <a:xfrm>
            <a:off x="1556953" y="452761"/>
            <a:ext cx="8244000" cy="360000"/>
          </a:xfrm>
        </p:spPr>
        <p:txBody>
          <a:bodyPr/>
          <a:lstStyle/>
          <a:p>
            <a:r>
              <a:rPr lang="nl-BE" sz="3200" dirty="0"/>
              <a:t>Gezond eten versterkt</a:t>
            </a:r>
          </a:p>
        </p:txBody>
      </p:sp>
    </p:spTree>
    <p:extLst>
      <p:ext uri="{BB962C8B-B14F-4D97-AF65-F5344CB8AC3E}">
        <p14:creationId xmlns:p14="http://schemas.microsoft.com/office/powerpoint/2010/main" val="27088295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ver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187FE1C0-A4FD-40AC-93A8-C7ECE872EBFB}" vid="{5826C712-A549-494F-924F-2C2D6F38AD0E}"/>
    </a:ext>
  </a:extLst>
</a:theme>
</file>

<file path=ppt/theme/theme2.xml><?xml version="1.0" encoding="utf-8"?>
<a:theme xmlns:a="http://schemas.openxmlformats.org/drawingml/2006/main" name="Hoofdstuk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187FE1C0-A4FD-40AC-93A8-C7ECE872EBFB}" vid="{2D7F828A-C275-48A4-B0E4-4ECE664191CA}"/>
    </a:ext>
  </a:extLst>
</a:theme>
</file>

<file path=ppt/theme/theme3.xml><?xml version="1.0" encoding="utf-8"?>
<a:theme xmlns:a="http://schemas.openxmlformats.org/drawingml/2006/main" name="Eind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187FE1C0-A4FD-40AC-93A8-C7ECE872EBFB}" vid="{9024D21E-44C2-42D9-8431-175A15C61684}"/>
    </a:ext>
  </a:extLst>
</a:theme>
</file>

<file path=ppt/theme/theme4.xml><?xml version="1.0" encoding="utf-8"?>
<a:theme xmlns:a="http://schemas.openxmlformats.org/drawingml/2006/main" name="2_Hoofdstuk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187FE1C0-A4FD-40AC-93A8-C7ECE872EBFB}" vid="{2D7F828A-C275-48A4-B0E4-4ECE664191CA}"/>
    </a:ext>
  </a:extLst>
</a:theme>
</file>

<file path=ppt/theme/theme5.xml><?xml version="1.0" encoding="utf-8"?>
<a:theme xmlns:a="http://schemas.openxmlformats.org/drawingml/2006/main" name="1_Eind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4C7BE940-584A-4037-9A97-7797735EAFC5}" vid="{D89E973F-50AE-4FC9-922E-447B37423918}"/>
    </a:ext>
  </a:extLst>
</a:theme>
</file>

<file path=ppt/theme/theme6.xml><?xml version="1.0" encoding="utf-8"?>
<a:theme xmlns:a="http://schemas.openxmlformats.org/drawingml/2006/main" name="1_Cover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187FE1C0-A4FD-40AC-93A8-C7ECE872EBFB}" vid="{5826C712-A549-494F-924F-2C2D6F38AD0E}"/>
    </a:ext>
  </a:extLst>
</a:theme>
</file>

<file path=ppt/theme/theme7.xml><?xml version="1.0" encoding="utf-8"?>
<a:theme xmlns:a="http://schemas.openxmlformats.org/drawingml/2006/main" name="3_Hoofdstuk slides">
  <a:themeElements>
    <a:clrScheme name="Gezond leven">
      <a:dk1>
        <a:srgbClr val="F7AC4B"/>
      </a:dk1>
      <a:lt1>
        <a:srgbClr val="2C2A29"/>
      </a:lt1>
      <a:dk2>
        <a:srgbClr val="B8D291"/>
      </a:dk2>
      <a:lt2>
        <a:srgbClr val="FFFFFF"/>
      </a:lt2>
      <a:accent1>
        <a:srgbClr val="F08AA9"/>
      </a:accent1>
      <a:accent2>
        <a:srgbClr val="E1CA9B"/>
      </a:accent2>
      <a:accent3>
        <a:srgbClr val="B9CDD4"/>
      </a:accent3>
      <a:accent4>
        <a:srgbClr val="6E8944"/>
      </a:accent4>
      <a:accent5>
        <a:srgbClr val="999B30"/>
      </a:accent5>
      <a:accent6>
        <a:srgbClr val="B43C25"/>
      </a:accent6>
      <a:hlink>
        <a:srgbClr val="EE7454"/>
      </a:hlink>
      <a:folHlink>
        <a:srgbClr val="F4D15F"/>
      </a:folHlink>
    </a:clrScheme>
    <a:fontScheme name="Lucida - GL">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zond_leven-template.potx" id="{187FE1C0-A4FD-40AC-93A8-C7ECE872EBFB}" vid="{2D7F828A-C275-48A4-B0E4-4ECE664191C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c184c9-81fe-4c39-a385-6f6ce3b4b490" xsi:nil="true"/>
    <lcf76f155ced4ddcb4097134ff3c332f xmlns="70218824-b5a8-45dc-a56a-98f3cafd07d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7B738259076B246B55C71A678166CE5" ma:contentTypeVersion="13" ma:contentTypeDescription="Create a new document." ma:contentTypeScope="" ma:versionID="82afc8e59b597cbeeb8a3b8181399663">
  <xsd:schema xmlns:xsd="http://www.w3.org/2001/XMLSchema" xmlns:xs="http://www.w3.org/2001/XMLSchema" xmlns:p="http://schemas.microsoft.com/office/2006/metadata/properties" xmlns:ns2="70218824-b5a8-45dc-a56a-98f3cafd07d1" xmlns:ns3="83c184c9-81fe-4c39-a385-6f6ce3b4b490" targetNamespace="http://schemas.microsoft.com/office/2006/metadata/properties" ma:root="true" ma:fieldsID="c9cc9f7e9d40f569976522029e2b89f5" ns2:_="" ns3:_="">
    <xsd:import namespace="70218824-b5a8-45dc-a56a-98f3cafd07d1"/>
    <xsd:import namespace="83c184c9-81fe-4c39-a385-6f6ce3b4b49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218824-b5a8-45dc-a56a-98f3cafd07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89c4268-854a-4b50-bbef-814b08314aa2"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184c9-81fe-4c39-a385-6f6ce3b4b49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792f4548-452b-4bcc-b7a1-dde07b7980b0}" ma:internalName="TaxCatchAll" ma:showField="CatchAllData" ma:web="83c184c9-81fe-4c39-a385-6f6ce3b4b49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536C8D-5449-4DD7-B0F5-065F35F2735F}">
  <ds:schemaRefs>
    <ds:schemaRef ds:uri="http://schemas.microsoft.com/office/2006/metadata/properties"/>
    <ds:schemaRef ds:uri="http://schemas.microsoft.com/office/2006/documentManagement/types"/>
    <ds:schemaRef ds:uri="http://schemas.openxmlformats.org/package/2006/metadata/core-properties"/>
    <ds:schemaRef ds:uri="http://purl.org/dc/dcmitype/"/>
    <ds:schemaRef ds:uri="http://purl.org/dc/terms/"/>
    <ds:schemaRef ds:uri="http://purl.org/dc/elements/1.1/"/>
    <ds:schemaRef ds:uri="http://schemas.microsoft.com/office/infopath/2007/PartnerControls"/>
    <ds:schemaRef ds:uri="83c184c9-81fe-4c39-a385-6f6ce3b4b490"/>
    <ds:schemaRef ds:uri="70218824-b5a8-45dc-a56a-98f3cafd07d1"/>
    <ds:schemaRef ds:uri="http://www.w3.org/XML/1998/namespace"/>
  </ds:schemaRefs>
</ds:datastoreItem>
</file>

<file path=customXml/itemProps2.xml><?xml version="1.0" encoding="utf-8"?>
<ds:datastoreItem xmlns:ds="http://schemas.openxmlformats.org/officeDocument/2006/customXml" ds:itemID="{954B7200-6744-41BD-BA0E-719C324F5622}">
  <ds:schemaRefs>
    <ds:schemaRef ds:uri="http://schemas.microsoft.com/sharepoint/v3/contenttype/forms"/>
  </ds:schemaRefs>
</ds:datastoreItem>
</file>

<file path=customXml/itemProps3.xml><?xml version="1.0" encoding="utf-8"?>
<ds:datastoreItem xmlns:ds="http://schemas.openxmlformats.org/officeDocument/2006/customXml" ds:itemID="{56120DE9-22A3-4E5F-8310-AFF4E6A585B1}"/>
</file>

<file path=docProps/app.xml><?xml version="1.0" encoding="utf-8"?>
<Properties xmlns="http://schemas.openxmlformats.org/officeDocument/2006/extended-properties" xmlns:vt="http://schemas.openxmlformats.org/officeDocument/2006/docPropsVTypes">
  <Template>Gezond_leven-template (002)</Template>
  <TotalTime>0</TotalTime>
  <Words>860</Words>
  <Application>Microsoft Office PowerPoint</Application>
  <PresentationFormat>Diavoorstelling (16:9)</PresentationFormat>
  <Paragraphs>209</Paragraphs>
  <Slides>29</Slides>
  <Notes>27</Notes>
  <HiddenSlides>0</HiddenSlides>
  <MMClips>0</MMClips>
  <ScaleCrop>false</ScaleCrop>
  <HeadingPairs>
    <vt:vector size="4" baseType="variant">
      <vt:variant>
        <vt:lpstr>Thema</vt:lpstr>
      </vt:variant>
      <vt:variant>
        <vt:i4>7</vt:i4>
      </vt:variant>
      <vt:variant>
        <vt:lpstr>Diatitels</vt:lpstr>
      </vt:variant>
      <vt:variant>
        <vt:i4>29</vt:i4>
      </vt:variant>
    </vt:vector>
  </HeadingPairs>
  <TitlesOfParts>
    <vt:vector size="36" baseType="lpstr">
      <vt:lpstr>Cover slides</vt:lpstr>
      <vt:lpstr>Hoofdstuk slides</vt:lpstr>
      <vt:lpstr>Eind slides</vt:lpstr>
      <vt:lpstr>2_Hoofdstuk slides</vt:lpstr>
      <vt:lpstr>1_Eind slides</vt:lpstr>
      <vt:lpstr>1_Cover slides</vt:lpstr>
      <vt:lpstr>3_Hoofdstuk slides</vt:lpstr>
      <vt:lpstr>  </vt:lpstr>
      <vt:lpstr>PowerPoint-presentatie</vt:lpstr>
      <vt:lpstr>PowerPoint-presentatie</vt:lpstr>
      <vt:lpstr>PowerPoint-presentatie</vt:lpstr>
      <vt:lpstr>PowerPoint-presentatie</vt:lpstr>
      <vt:lpstr>PowerPoint-presentatie</vt:lpstr>
      <vt:lpstr>PowerPoint-presentatie</vt:lpstr>
      <vt:lpstr>PowerPoint-presentatie</vt:lpstr>
      <vt:lpstr>Gezond eten versterkt</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Beleid brengt reflectie, structuur en veiligheid</vt:lpstr>
      <vt:lpstr>Een goed opgesteld beleid voorkomt</vt:lpstr>
      <vt:lpstr>Een goed opgesteld beleid zorgt voor</vt:lpstr>
      <vt:lpstr>PowerPoint-presentatie</vt:lpstr>
      <vt:lpstr>PowerPoint-presentatie</vt:lpstr>
      <vt:lpstr>Stapsgewijs, iedereen betrokken</vt:lpstr>
      <vt:lpstr>Te bereiken medewerkers:</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Liese Weemaels</dc:creator>
  <cp:lastModifiedBy>Tine Vangroenweghe</cp:lastModifiedBy>
  <cp:revision>624</cp:revision>
  <cp:lastPrinted>2022-08-17T09:17:38Z</cp:lastPrinted>
  <dcterms:created xsi:type="dcterms:W3CDTF">2017-09-14T08:40:12Z</dcterms:created>
  <dcterms:modified xsi:type="dcterms:W3CDTF">2025-10-22T12:38:41Z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0x010100A7B738259076B246B55C71A678166CE5</vt:lpwstr>
  </property>
  <property fmtid="{D5CDD505-2E9C-101B-9397-08002B2CF9AE}" pid="3" name="Themas">
    <vt:lpwstr/>
  </property>
  <property fmtid="{D5CDD505-2E9C-101B-9397-08002B2CF9AE}" pid="4" name="DynaTags">
    <vt:lpwstr/>
  </property>
  <property fmtid="{D5CDD505-2E9C-101B-9397-08002B2CF9AE}" pid="5" name="Team">
    <vt:lpwstr>3;#Admin|8c9e4f55-1f2d-41c5-8331-80a9cc2b04c2</vt:lpwstr>
  </property>
  <property fmtid="{D5CDD505-2E9C-101B-9397-08002B2CF9AE}" pid="6" name="Settings">
    <vt:lpwstr/>
  </property>
  <property fmtid="{D5CDD505-2E9C-101B-9397-08002B2CF9AE}" pid="7" name="MediaServiceImageTags">
    <vt:lpwstr/>
  </property>
  <property fmtid="{D5CDD505-2E9C-101B-9397-08002B2CF9AE}" pid="8" name="ComplianceAssetId">
    <vt:lpwstr/>
  </property>
  <property fmtid="{D5CDD505-2E9C-101B-9397-08002B2CF9AE}" pid="9" name="TriggerFlowInfo">
    <vt:lpwstr/>
  </property>
  <property fmtid="{D5CDD505-2E9C-101B-9397-08002B2CF9AE}" pid="10" name="TemplateUrl">
    <vt:lpwstr/>
  </property>
  <property fmtid="{D5CDD505-2E9C-101B-9397-08002B2CF9AE}" pid="11" name="Preview">
    <vt:lpwstr>, </vt:lpwstr>
  </property>
  <property fmtid="{D5CDD505-2E9C-101B-9397-08002B2CF9AE}" pid="12" name="ed2ae8ff1e2048fdbfc9bd2844fb5ad5">
    <vt:lpwstr>Admin|8c9e4f55-1f2d-41c5-8331-80a9cc2b04c2</vt:lpwstr>
  </property>
  <property fmtid="{D5CDD505-2E9C-101B-9397-08002B2CF9AE}" pid="13" name="Preview0">
    <vt:lpwstr>, </vt:lpwstr>
  </property>
  <property fmtid="{D5CDD505-2E9C-101B-9397-08002B2CF9AE}" pid="14" name="_ExtendedDescription">
    <vt:lpwstr/>
  </property>
  <property fmtid="{D5CDD505-2E9C-101B-9397-08002B2CF9AE}" pid="15" name="xd_Signature">
    <vt:lpwstr/>
  </property>
  <property fmtid="{D5CDD505-2E9C-101B-9397-08002B2CF9AE}" pid="16" name="Jaartal">
    <vt:lpwstr>2013</vt:lpwstr>
  </property>
  <property fmtid="{D5CDD505-2E9C-101B-9397-08002B2CF9AE}" pid="17" name="xd_ProgID">
    <vt:lpwstr/>
  </property>
  <property fmtid="{D5CDD505-2E9C-101B-9397-08002B2CF9AE}" pid="18" name="Order">
    <vt:lpwstr>18968600.0000000</vt:lpwstr>
  </property>
</Properties>
</file>