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62" r:id="rId7"/>
    <p:sldId id="263" r:id="rId8"/>
    <p:sldId id="267" r:id="rId9"/>
    <p:sldId id="264" r:id="rId10"/>
    <p:sldId id="269" r:id="rId11"/>
    <p:sldId id="266" r:id="rId12"/>
    <p:sldId id="271" r:id="rId13"/>
    <p:sldId id="265" r:id="rId14"/>
    <p:sldId id="268" r:id="rId15"/>
    <p:sldId id="270" r:id="rId16"/>
    <p:sldId id="260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2C2DF08-6A8B-47FF-B6D8-DD77180A4B70}"/>
              </a:ext>
            </a:extLst>
          </p:cNvPr>
          <p:cNvGrpSpPr/>
          <p:nvPr userDrawn="1"/>
        </p:nvGrpSpPr>
        <p:grpSpPr>
          <a:xfrm>
            <a:off x="0" y="0"/>
            <a:ext cx="8077200" cy="6858365"/>
            <a:chOff x="2078532" y="0"/>
            <a:chExt cx="3081305" cy="2688336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9865A5A-AE3F-4D38-864A-D7397D59E475}"/>
                </a:ext>
              </a:extLst>
            </p:cNvPr>
            <p:cNvSpPr/>
            <p:nvPr userDrawn="1"/>
          </p:nvSpPr>
          <p:spPr>
            <a:xfrm>
              <a:off x="2078532" y="0"/>
              <a:ext cx="319817" cy="26883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0" name="Stroomdiagram: Uitstel 9">
              <a:extLst>
                <a:ext uri="{FF2B5EF4-FFF2-40B4-BE49-F238E27FC236}">
                  <a16:creationId xmlns:a16="http://schemas.microsoft.com/office/drawing/2014/main" id="{BFC0DF21-C0F1-4D37-83B3-D3214CCF609B}"/>
                </a:ext>
              </a:extLst>
            </p:cNvPr>
            <p:cNvSpPr/>
            <p:nvPr userDrawn="1"/>
          </p:nvSpPr>
          <p:spPr>
            <a:xfrm>
              <a:off x="2398349" y="0"/>
              <a:ext cx="2761488" cy="2688336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36DD6D8-5203-49AD-9244-E594E4E95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187995"/>
            <a:ext cx="6242480" cy="1491370"/>
          </a:xfrm>
        </p:spPr>
        <p:txBody>
          <a:bodyPr anchor="t" anchorCtr="0"/>
          <a:lstStyle>
            <a:lvl1pPr algn="l">
              <a:lnSpc>
                <a:spcPct val="12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19B23A-4C40-4643-8926-22917F95D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5811519"/>
            <a:ext cx="5196000" cy="651973"/>
          </a:xfrm>
        </p:spPr>
        <p:txBody>
          <a:bodyPr wrap="square">
            <a:spAutoFit/>
          </a:bodyPr>
          <a:lstStyle>
            <a:lvl1pPr marL="0" indent="0" algn="l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1FF84CB-EDD9-4E2F-9B5C-61C111042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58" y="5471159"/>
            <a:ext cx="2976791" cy="127635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FA9085E-C96F-4607-BD6E-A99B5B478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001" y="3595427"/>
            <a:ext cx="6242479" cy="108267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5543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BAF31B-DE1D-4D9E-913B-2FF953EA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A829B75-DAE8-4BDC-B2CF-01E3DC2DB1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4800" y="720000"/>
            <a:ext cx="10620000" cy="450349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BE" dirty="0"/>
              <a:t>Afbeelding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A8BFE2CE-978A-4738-A82B-4F3B7BB6610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4800" y="5583492"/>
            <a:ext cx="10620000" cy="35650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81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BAF31B-DE1D-4D9E-913B-2FF953EA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998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blau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9AEF65A-BEEB-423B-818A-4419D663FA1C}"/>
              </a:ext>
            </a:extLst>
          </p:cNvPr>
          <p:cNvSpPr/>
          <p:nvPr userDrawn="1"/>
        </p:nvSpPr>
        <p:spPr>
          <a:xfrm>
            <a:off x="786000" y="1799775"/>
            <a:ext cx="10620000" cy="41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42FA9-A192-4ADA-B484-A9C45BDF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000" y="1799775"/>
            <a:ext cx="10620000" cy="4140000"/>
          </a:xfrm>
        </p:spPr>
        <p:txBody>
          <a:bodyPr lIns="360000" tIns="360000" rIns="360000" bIns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1A10EF-0627-4BB9-B7B3-0D836AB6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96C39C-AE68-4253-9B45-5F13144E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90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blau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9AEF65A-BEEB-423B-818A-4419D663FA1C}"/>
              </a:ext>
            </a:extLst>
          </p:cNvPr>
          <p:cNvSpPr/>
          <p:nvPr userDrawn="1"/>
        </p:nvSpPr>
        <p:spPr>
          <a:xfrm>
            <a:off x="786000" y="1800000"/>
            <a:ext cx="5040000" cy="41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1A10EF-0627-4BB9-B7B3-0D836AB6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42FA9-A192-4ADA-B484-A9C45BDF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000" y="1800000"/>
            <a:ext cx="5040000" cy="4140000"/>
          </a:xfrm>
        </p:spPr>
        <p:txBody>
          <a:bodyPr lIns="360000" tIns="360000" rIns="360000" bIns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FA5E52-28D9-427B-BBBC-311F767AE3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6000" y="1800000"/>
            <a:ext cx="5040000" cy="41400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nl-BE" dirty="0"/>
              <a:t>Afbeelding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96C39C-AE68-4253-9B45-5F13144E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721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fbeelding en tekst blau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9AEF65A-BEEB-423B-818A-4419D663FA1C}"/>
              </a:ext>
            </a:extLst>
          </p:cNvPr>
          <p:cNvSpPr/>
          <p:nvPr userDrawn="1"/>
        </p:nvSpPr>
        <p:spPr>
          <a:xfrm>
            <a:off x="6366000" y="1799775"/>
            <a:ext cx="5040000" cy="41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42FA9-A192-4ADA-B484-A9C45BDF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6000" y="1799775"/>
            <a:ext cx="5040000" cy="4140000"/>
          </a:xfrm>
        </p:spPr>
        <p:txBody>
          <a:bodyPr lIns="360000" tIns="360000" rIns="360000" bIns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4B9CD70A-FCFA-4ED1-ADF9-3A52D9184B0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86000" y="1800000"/>
            <a:ext cx="5040000" cy="41400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nl-BE" dirty="0"/>
              <a:t>Afbeelding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1A10EF-0627-4BB9-B7B3-0D836AB6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96C39C-AE68-4253-9B45-5F13144E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0215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br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BAF31B-DE1D-4D9E-913B-2FF953EA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8D67CC7-AF2B-4BAB-BA26-DAA690EACC76}"/>
              </a:ext>
            </a:extLst>
          </p:cNvPr>
          <p:cNvSpPr/>
          <p:nvPr userDrawn="1"/>
        </p:nvSpPr>
        <p:spPr>
          <a:xfrm>
            <a:off x="500480" y="6191802"/>
            <a:ext cx="11191040" cy="65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8E6CE33-D94F-4AD1-8074-3DB06989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720000"/>
            <a:ext cx="10620000" cy="720000"/>
          </a:xfrm>
        </p:spPr>
        <p:txBody>
          <a:bodyPr/>
          <a:lstStyle>
            <a:lvl1pPr>
              <a:defRPr sz="2400" i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9C6E2FDF-F1CC-44BB-B1B8-588F0576FF6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6000" y="5649536"/>
            <a:ext cx="10620000" cy="290464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BCE14BD-4377-43E5-9D58-F076A82A1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1" y="5909487"/>
            <a:ext cx="2599594" cy="9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1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oran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9AEF65A-BEEB-423B-818A-4419D663FA1C}"/>
              </a:ext>
            </a:extLst>
          </p:cNvPr>
          <p:cNvSpPr/>
          <p:nvPr userDrawn="1"/>
        </p:nvSpPr>
        <p:spPr>
          <a:xfrm>
            <a:off x="786000" y="1799775"/>
            <a:ext cx="10620000" cy="41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42FA9-A192-4ADA-B484-A9C45BDF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000" y="1799775"/>
            <a:ext cx="10620000" cy="4140000"/>
          </a:xfrm>
        </p:spPr>
        <p:txBody>
          <a:bodyPr lIns="360000" tIns="360000" rIns="360000" bIns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1A10EF-0627-4BB9-B7B3-0D836AB6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96C39C-AE68-4253-9B45-5F13144E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945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oran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9AEF65A-BEEB-423B-818A-4419D663FA1C}"/>
              </a:ext>
            </a:extLst>
          </p:cNvPr>
          <p:cNvSpPr/>
          <p:nvPr userDrawn="1"/>
        </p:nvSpPr>
        <p:spPr>
          <a:xfrm>
            <a:off x="786000" y="1800000"/>
            <a:ext cx="5040000" cy="41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1A10EF-0627-4BB9-B7B3-0D836AB6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42FA9-A192-4ADA-B484-A9C45BDF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000" y="1800000"/>
            <a:ext cx="5040000" cy="4140000"/>
          </a:xfrm>
        </p:spPr>
        <p:txBody>
          <a:bodyPr lIns="360000" tIns="360000" rIns="360000" bIns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FA5E52-28D9-427B-BBBC-311F767AE3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6000" y="1800000"/>
            <a:ext cx="5040000" cy="41400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nl-BE" dirty="0"/>
              <a:t>Afbeelding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96C39C-AE68-4253-9B45-5F13144E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874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fbeelding en tekst oran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9AEF65A-BEEB-423B-818A-4419D663FA1C}"/>
              </a:ext>
            </a:extLst>
          </p:cNvPr>
          <p:cNvSpPr/>
          <p:nvPr userDrawn="1"/>
        </p:nvSpPr>
        <p:spPr>
          <a:xfrm>
            <a:off x="6366000" y="1799775"/>
            <a:ext cx="5040000" cy="41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42FA9-A192-4ADA-B484-A9C45BDF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6000" y="1799775"/>
            <a:ext cx="5040000" cy="4140000"/>
          </a:xfrm>
        </p:spPr>
        <p:txBody>
          <a:bodyPr lIns="360000" tIns="360000" rIns="360000" bIns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4B9CD70A-FCFA-4ED1-ADF9-3A52D9184B0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86000" y="1800000"/>
            <a:ext cx="5040000" cy="41400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nl-BE" dirty="0"/>
              <a:t>Afbeelding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1A10EF-0627-4BB9-B7B3-0D836AB6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96C39C-AE68-4253-9B45-5F13144E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246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bron ora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BAF31B-DE1D-4D9E-913B-2FF953EA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1DB8305-6F68-4896-9C72-8881AC33C658}"/>
              </a:ext>
            </a:extLst>
          </p:cNvPr>
          <p:cNvSpPr/>
          <p:nvPr userDrawn="1"/>
        </p:nvSpPr>
        <p:spPr>
          <a:xfrm>
            <a:off x="853440" y="6116320"/>
            <a:ext cx="345440" cy="5449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8337A3F-495C-4CC8-B729-5BA15AB7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720000"/>
            <a:ext cx="10620000" cy="720000"/>
          </a:xfrm>
        </p:spPr>
        <p:txBody>
          <a:bodyPr/>
          <a:lstStyle>
            <a:lvl1pPr>
              <a:defRPr sz="2400" i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2E8E5BEB-DD86-46B3-93B8-08AA094D7D8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6000" y="5649536"/>
            <a:ext cx="10620000" cy="290464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55937B-829E-4CE0-8418-2C26572650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1" y="5909487"/>
            <a:ext cx="2599594" cy="9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5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352C50E-A27E-4C9E-92F5-CD3F75C7A9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4350" y="0"/>
            <a:ext cx="7867650" cy="68580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82C2DF08-6A8B-47FF-B6D8-DD77180A4B70}"/>
              </a:ext>
            </a:extLst>
          </p:cNvPr>
          <p:cNvGrpSpPr/>
          <p:nvPr userDrawn="1"/>
        </p:nvGrpSpPr>
        <p:grpSpPr>
          <a:xfrm>
            <a:off x="0" y="0"/>
            <a:ext cx="8077200" cy="6858365"/>
            <a:chOff x="2078532" y="0"/>
            <a:chExt cx="3081305" cy="2688336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9865A5A-AE3F-4D38-864A-D7397D59E475}"/>
                </a:ext>
              </a:extLst>
            </p:cNvPr>
            <p:cNvSpPr/>
            <p:nvPr userDrawn="1"/>
          </p:nvSpPr>
          <p:spPr>
            <a:xfrm>
              <a:off x="2078532" y="0"/>
              <a:ext cx="319817" cy="26883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0" name="Stroomdiagram: Uitstel 9">
              <a:extLst>
                <a:ext uri="{FF2B5EF4-FFF2-40B4-BE49-F238E27FC236}">
                  <a16:creationId xmlns:a16="http://schemas.microsoft.com/office/drawing/2014/main" id="{BFC0DF21-C0F1-4D37-83B3-D3214CCF609B}"/>
                </a:ext>
              </a:extLst>
            </p:cNvPr>
            <p:cNvSpPr/>
            <p:nvPr userDrawn="1"/>
          </p:nvSpPr>
          <p:spPr>
            <a:xfrm>
              <a:off x="2398349" y="0"/>
              <a:ext cx="2761488" cy="2688336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36DD6D8-5203-49AD-9244-E594E4E95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187995"/>
            <a:ext cx="6242480" cy="1491370"/>
          </a:xfrm>
        </p:spPr>
        <p:txBody>
          <a:bodyPr anchor="t" anchorCtr="0"/>
          <a:lstStyle>
            <a:lvl1pPr algn="l">
              <a:lnSpc>
                <a:spcPct val="12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E162AF-2FD2-44D1-93F4-BB6DE7231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8" y="5471160"/>
            <a:ext cx="2994413" cy="1285956"/>
          </a:xfrm>
          <a:prstGeom prst="rect">
            <a:avLst/>
          </a:prstGeom>
        </p:spPr>
      </p:pic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AD32599F-1203-4206-9162-8585241AD9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001" y="3595427"/>
            <a:ext cx="6242479" cy="108267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43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BB070EC1-C662-4A12-A706-9026C9B89CFE}"/>
              </a:ext>
            </a:extLst>
          </p:cNvPr>
          <p:cNvGrpSpPr/>
          <p:nvPr userDrawn="1"/>
        </p:nvGrpSpPr>
        <p:grpSpPr>
          <a:xfrm>
            <a:off x="0" y="1"/>
            <a:ext cx="7163640" cy="5777100"/>
            <a:chOff x="2078532" y="0"/>
            <a:chExt cx="3081305" cy="2688336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2D4C81D-91D4-4674-BF43-FDFC122E92D2}"/>
                </a:ext>
              </a:extLst>
            </p:cNvPr>
            <p:cNvSpPr/>
            <p:nvPr userDrawn="1"/>
          </p:nvSpPr>
          <p:spPr>
            <a:xfrm>
              <a:off x="2078532" y="0"/>
              <a:ext cx="319817" cy="26883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" name="Stroomdiagram: Uitstel 12">
              <a:extLst>
                <a:ext uri="{FF2B5EF4-FFF2-40B4-BE49-F238E27FC236}">
                  <a16:creationId xmlns:a16="http://schemas.microsoft.com/office/drawing/2014/main" id="{CBCD24B2-9A3D-4B0A-8D0A-44163E12F66C}"/>
                </a:ext>
              </a:extLst>
            </p:cNvPr>
            <p:cNvSpPr/>
            <p:nvPr userDrawn="1"/>
          </p:nvSpPr>
          <p:spPr>
            <a:xfrm>
              <a:off x="2398349" y="0"/>
              <a:ext cx="2761488" cy="2688336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69CCC20A-68A0-452F-9E73-ECF2CAAA9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001" y="4127872"/>
            <a:ext cx="5582079" cy="108267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500523F8-3851-4668-A494-4B3B5DBE7A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4560" y="-2206"/>
            <a:ext cx="8727440" cy="5779306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200"/>
            </a:lvl1pPr>
          </a:lstStyle>
          <a:p>
            <a:r>
              <a:rPr lang="nl-BE" dirty="0"/>
              <a:t>Afbeelding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294EE4E-72ED-4259-9D79-E7075E9A4CAE}"/>
              </a:ext>
            </a:extLst>
          </p:cNvPr>
          <p:cNvSpPr/>
          <p:nvPr userDrawn="1"/>
        </p:nvSpPr>
        <p:spPr>
          <a:xfrm>
            <a:off x="9319" y="5779308"/>
            <a:ext cx="12192000" cy="1078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19B23A-4C40-4643-8926-22917F95D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120" y="5991564"/>
            <a:ext cx="5510960" cy="651973"/>
          </a:xfr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1FF84CB-EDD9-4E2F-9B5C-61C111042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01" y="5779308"/>
            <a:ext cx="2515799" cy="10786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6DD6D8-5203-49AD-9244-E594E4E95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187995"/>
            <a:ext cx="5582080" cy="1491370"/>
          </a:xfrm>
        </p:spPr>
        <p:txBody>
          <a:bodyPr anchor="t" anchorCtr="0"/>
          <a:lstStyle>
            <a:lvl1pPr algn="l">
              <a:lnSpc>
                <a:spcPct val="12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972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B378931D-3621-485A-9BD2-A0A3832EB798}"/>
              </a:ext>
            </a:extLst>
          </p:cNvPr>
          <p:cNvGrpSpPr/>
          <p:nvPr userDrawn="1"/>
        </p:nvGrpSpPr>
        <p:grpSpPr>
          <a:xfrm flipH="1">
            <a:off x="4114800" y="-20875"/>
            <a:ext cx="8077200" cy="6858365"/>
            <a:chOff x="2078532" y="0"/>
            <a:chExt cx="3081305" cy="2688336"/>
          </a:xfrm>
          <a:solidFill>
            <a:schemeClr val="accent1"/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41B77DB-A1E3-4F61-AD11-DE3E082CB3FD}"/>
                </a:ext>
              </a:extLst>
            </p:cNvPr>
            <p:cNvSpPr/>
            <p:nvPr userDrawn="1"/>
          </p:nvSpPr>
          <p:spPr>
            <a:xfrm>
              <a:off x="2078532" y="0"/>
              <a:ext cx="319817" cy="2688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" name="Stroomdiagram: Uitstel 12">
              <a:extLst>
                <a:ext uri="{FF2B5EF4-FFF2-40B4-BE49-F238E27FC236}">
                  <a16:creationId xmlns:a16="http://schemas.microsoft.com/office/drawing/2014/main" id="{DD87D1AA-B81F-43AD-AFA5-22265F8CC1CB}"/>
                </a:ext>
              </a:extLst>
            </p:cNvPr>
            <p:cNvSpPr/>
            <p:nvPr userDrawn="1"/>
          </p:nvSpPr>
          <p:spPr>
            <a:xfrm>
              <a:off x="2398349" y="0"/>
              <a:ext cx="2761488" cy="2688336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4D49F7-7132-4FDB-AD41-08A8B508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0000" y="6300000"/>
            <a:ext cx="1080000" cy="361315"/>
          </a:xfrm>
        </p:spPr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6E34159-D14D-45E9-A57C-568EAE6D1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60" y="1187995"/>
            <a:ext cx="6127040" cy="1491370"/>
          </a:xfrm>
        </p:spPr>
        <p:txBody>
          <a:bodyPr anchor="t" anchorCtr="0"/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681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1105787E-2B67-4644-8227-C9193922509D}"/>
              </a:ext>
            </a:extLst>
          </p:cNvPr>
          <p:cNvGrpSpPr/>
          <p:nvPr userDrawn="1"/>
        </p:nvGrpSpPr>
        <p:grpSpPr>
          <a:xfrm flipH="1">
            <a:off x="4114800" y="-20875"/>
            <a:ext cx="8077200" cy="6858365"/>
            <a:chOff x="2078532" y="0"/>
            <a:chExt cx="3081305" cy="2688336"/>
          </a:xfrm>
          <a:solidFill>
            <a:schemeClr val="accent1"/>
          </a:solidFill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CB2F511-356E-414A-B6B7-7EEB367DBEAC}"/>
                </a:ext>
              </a:extLst>
            </p:cNvPr>
            <p:cNvSpPr/>
            <p:nvPr userDrawn="1"/>
          </p:nvSpPr>
          <p:spPr>
            <a:xfrm>
              <a:off x="2078532" y="0"/>
              <a:ext cx="319817" cy="2688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4" name="Stroomdiagram: Uitstel 13">
              <a:extLst>
                <a:ext uri="{FF2B5EF4-FFF2-40B4-BE49-F238E27FC236}">
                  <a16:creationId xmlns:a16="http://schemas.microsoft.com/office/drawing/2014/main" id="{43279ED9-D086-4D6A-992E-1C94EE3B4729}"/>
                </a:ext>
              </a:extLst>
            </p:cNvPr>
            <p:cNvSpPr/>
            <p:nvPr userDrawn="1"/>
          </p:nvSpPr>
          <p:spPr>
            <a:xfrm>
              <a:off x="2398349" y="0"/>
              <a:ext cx="2761488" cy="2688336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sp>
        <p:nvSpPr>
          <p:cNvPr id="5" name="Tijdelijke aanduiding voor afbeelding 13">
            <a:extLst>
              <a:ext uri="{FF2B5EF4-FFF2-40B4-BE49-F238E27FC236}">
                <a16:creationId xmlns:a16="http://schemas.microsoft.com/office/drawing/2014/main" id="{390B5955-89E6-4017-B696-7217449A67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320"/>
            <a:ext cx="8727440" cy="6855680"/>
          </a:xfrm>
        </p:spPr>
        <p:txBody>
          <a:bodyPr wrap="square" anchor="ctr" anchorCtr="0">
            <a:normAutofit/>
          </a:bodyPr>
          <a:lstStyle>
            <a:lvl1pPr marL="0" indent="0" algn="l">
              <a:buNone/>
              <a:defRPr sz="1200"/>
            </a:lvl1pPr>
          </a:lstStyle>
          <a:p>
            <a:r>
              <a:rPr lang="nl-BE" dirty="0"/>
              <a:t>Afbeelding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4D49F7-7132-4FDB-AD41-08A8B508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0000" y="6300000"/>
            <a:ext cx="1080000" cy="361315"/>
          </a:xfrm>
        </p:spPr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6E34159-D14D-45E9-A57C-568EAE6D1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60" y="1187995"/>
            <a:ext cx="6127040" cy="1491370"/>
          </a:xfrm>
        </p:spPr>
        <p:txBody>
          <a:bodyPr anchor="t" anchorCtr="0"/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33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53D05-9C24-4FA3-A246-F1543A76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5930A-FC08-4106-A776-F650C41C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00" y="1800000"/>
            <a:ext cx="10620000" cy="4140000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8822B1-FC16-4475-A9D8-5C80884F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800" y="6300000"/>
            <a:ext cx="1080000" cy="36131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F63C58D-D9F1-4DB1-B160-7708F78CBCF2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394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ussen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53D05-9C24-4FA3-A246-F1543A76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5930A-FC08-4106-A776-F650C41C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00" y="2582488"/>
            <a:ext cx="10620000" cy="3357512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8822B1-FC16-4475-A9D8-5C80884F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800" y="6300000"/>
            <a:ext cx="1080000" cy="36131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F63C58D-D9F1-4DB1-B160-7708F78CBCF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AC9ADAC3-A66E-46CE-B933-507DC2DC2E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6000" y="1800000"/>
            <a:ext cx="10618799" cy="422488"/>
          </a:xfrm>
        </p:spPr>
        <p:txBody>
          <a:bodyPr anchor="t" anchorCtr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7378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A10EF-0627-4BB9-B7B3-0D836AB6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42FA9-A192-4ADA-B484-A9C45BDF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000" y="1800000"/>
            <a:ext cx="5040000" cy="41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FA5E52-28D9-427B-BBBC-311F767AE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800000"/>
            <a:ext cx="5040000" cy="41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96C39C-AE68-4253-9B45-5F13144E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737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ussentitel en twee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A10EF-0627-4BB9-B7B3-0D836AB6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42FA9-A192-4ADA-B484-A9C45BDF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000" y="2983912"/>
            <a:ext cx="5040000" cy="29560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FA5E52-28D9-427B-BBBC-311F767AE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2983912"/>
            <a:ext cx="5040000" cy="29560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96C39C-AE68-4253-9B45-5F13144E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C58D-D9F1-4DB1-B160-7708F78CBCF2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D63F062D-901D-4AD6-887C-5A7B66DA849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6001" y="1800000"/>
            <a:ext cx="5040000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0EE585B-7785-431E-8060-7DECCF5903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5999" y="1800000"/>
            <a:ext cx="5040000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0115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224A97A-46D8-4023-8F11-E898AB8A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720000"/>
            <a:ext cx="10620000" cy="72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6D6856-9477-4001-922E-AFE1C9723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00" y="1800000"/>
            <a:ext cx="106200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AE7E0E-CA53-4D6E-A688-7718DE773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6000" y="6300000"/>
            <a:ext cx="1080000" cy="361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F63C58D-D9F1-4DB1-B160-7708F78CBCF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122BFF2-1E78-492C-B50D-D25A365AE7D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1" y="5911268"/>
            <a:ext cx="2599594" cy="9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4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1" r:id="rId3"/>
    <p:sldLayoutId id="2147483651" r:id="rId4"/>
    <p:sldLayoutId id="2147483663" r:id="rId5"/>
    <p:sldLayoutId id="2147483650" r:id="rId6"/>
    <p:sldLayoutId id="2147483670" r:id="rId7"/>
    <p:sldLayoutId id="2147483652" r:id="rId8"/>
    <p:sldLayoutId id="2147483669" r:id="rId9"/>
    <p:sldLayoutId id="2147483655" r:id="rId10"/>
    <p:sldLayoutId id="2147483671" r:id="rId11"/>
    <p:sldLayoutId id="2147483667" r:id="rId12"/>
    <p:sldLayoutId id="2147483666" r:id="rId13"/>
    <p:sldLayoutId id="2147483665" r:id="rId14"/>
    <p:sldLayoutId id="2147483673" r:id="rId15"/>
    <p:sldLayoutId id="2147483668" r:id="rId16"/>
    <p:sldLayoutId id="2147483662" r:id="rId17"/>
    <p:sldLayoutId id="2147483664" r:id="rId18"/>
    <p:sldLayoutId id="2147483672" r:id="rId19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2j/h_7ymq916rgb8k_zlsj436fc0000gn/T/com.microsoft.Word/WebArchiveCopyPasteTempFiles/2Q==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7929811B-DECD-4B90-AB7B-35CD22B5F088}"/>
              </a:ext>
            </a:extLst>
          </p:cNvPr>
          <p:cNvGrpSpPr/>
          <p:nvPr/>
        </p:nvGrpSpPr>
        <p:grpSpPr>
          <a:xfrm>
            <a:off x="-71120" y="-110856"/>
            <a:ext cx="8077200" cy="6858365"/>
            <a:chOff x="2078532" y="0"/>
            <a:chExt cx="3081305" cy="2688336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F578C4AF-9C6B-4B9E-A19B-770CDBD14A03}"/>
                </a:ext>
              </a:extLst>
            </p:cNvPr>
            <p:cNvSpPr/>
            <p:nvPr userDrawn="1"/>
          </p:nvSpPr>
          <p:spPr>
            <a:xfrm>
              <a:off x="2078532" y="0"/>
              <a:ext cx="319817" cy="26883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" name="Stroomdiagram: Uitstel 3">
              <a:extLst>
                <a:ext uri="{FF2B5EF4-FFF2-40B4-BE49-F238E27FC236}">
                  <a16:creationId xmlns:a16="http://schemas.microsoft.com/office/drawing/2014/main" id="{2E5BCC57-BEDD-4814-80D7-3D832C6F429D}"/>
                </a:ext>
              </a:extLst>
            </p:cNvPr>
            <p:cNvSpPr/>
            <p:nvPr userDrawn="1"/>
          </p:nvSpPr>
          <p:spPr>
            <a:xfrm>
              <a:off x="2398349" y="0"/>
              <a:ext cx="2761488" cy="2688336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6" name="Titel 3">
            <a:extLst>
              <a:ext uri="{FF2B5EF4-FFF2-40B4-BE49-F238E27FC236}">
                <a16:creationId xmlns:a16="http://schemas.microsoft.com/office/drawing/2014/main" id="{FD51CEC7-00AA-A040-B886-79297882ABC4}"/>
              </a:ext>
            </a:extLst>
          </p:cNvPr>
          <p:cNvSpPr txBox="1">
            <a:spLocks/>
          </p:cNvSpPr>
          <p:nvPr/>
        </p:nvSpPr>
        <p:spPr>
          <a:xfrm>
            <a:off x="878735" y="2400106"/>
            <a:ext cx="5582080" cy="1491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BE" sz="3600" dirty="0">
                <a:solidFill>
                  <a:schemeClr val="bg1"/>
                </a:solidFill>
              </a:rPr>
              <a:t>Actie reactie tool</a:t>
            </a:r>
          </a:p>
        </p:txBody>
      </p:sp>
    </p:spTree>
    <p:extLst>
      <p:ext uri="{BB962C8B-B14F-4D97-AF65-F5344CB8AC3E}">
        <p14:creationId xmlns:p14="http://schemas.microsoft.com/office/powerpoint/2010/main" val="136114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05CBE-BDBE-A346-96E4-D4197B5C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Foto 8</a:t>
            </a:r>
          </a:p>
        </p:txBody>
      </p:sp>
      <p:pic>
        <p:nvPicPr>
          <p:cNvPr id="4" name="Picture 1056648656">
            <a:extLst>
              <a:ext uri="{FF2B5EF4-FFF2-40B4-BE49-F238E27FC236}">
                <a16:creationId xmlns:a16="http://schemas.microsoft.com/office/drawing/2014/main" id="{FEAE8D94-E96E-A343-860C-1BEF865C53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2" y="1851025"/>
            <a:ext cx="3378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2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CA5A649-9C3C-4527-A855-0C85CEA0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720000"/>
            <a:ext cx="10620000" cy="720000"/>
          </a:xfrm>
        </p:spPr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foto</a:t>
            </a:r>
            <a:endParaRPr lang="en-US" dirty="0"/>
          </a:p>
        </p:txBody>
      </p:sp>
      <p:pic>
        <p:nvPicPr>
          <p:cNvPr id="4" name="Picture 1990596852">
            <a:extLst>
              <a:ext uri="{FF2B5EF4-FFF2-40B4-BE49-F238E27FC236}">
                <a16:creationId xmlns:a16="http://schemas.microsoft.com/office/drawing/2014/main" id="{61EF44AE-D0EF-5B4A-9C08-1BA0578653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83" y="1800000"/>
            <a:ext cx="7327434" cy="41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428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930C6-D5BE-9843-8E01-568E7366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foto</a:t>
            </a:r>
          </a:p>
        </p:txBody>
      </p:sp>
      <p:pic>
        <p:nvPicPr>
          <p:cNvPr id="4" name="Picture 5149460">
            <a:extLst>
              <a:ext uri="{FF2B5EF4-FFF2-40B4-BE49-F238E27FC236}">
                <a16:creationId xmlns:a16="http://schemas.microsoft.com/office/drawing/2014/main" id="{888845DD-9483-C74B-B0B1-6FDEA9038F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99" y="1800225"/>
            <a:ext cx="7318627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2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55BD8CA4-2A58-43B9-9C8C-D81F55692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>
            <a:fillRect/>
          </a:stretch>
        </p:blipFill>
        <p:spPr/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134289F0-F1C3-4FA3-ABBA-571CF871F9CD}"/>
              </a:ext>
            </a:extLst>
          </p:cNvPr>
          <p:cNvGrpSpPr/>
          <p:nvPr/>
        </p:nvGrpSpPr>
        <p:grpSpPr>
          <a:xfrm>
            <a:off x="0" y="1"/>
            <a:ext cx="7163640" cy="5777100"/>
            <a:chOff x="2078532" y="0"/>
            <a:chExt cx="3081305" cy="2688336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DCF27EDF-4FCF-4D07-B192-9E686DD13639}"/>
                </a:ext>
              </a:extLst>
            </p:cNvPr>
            <p:cNvSpPr/>
            <p:nvPr userDrawn="1"/>
          </p:nvSpPr>
          <p:spPr>
            <a:xfrm>
              <a:off x="2078532" y="0"/>
              <a:ext cx="319817" cy="26883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7" name="Stroomdiagram: Uitstel 6">
              <a:extLst>
                <a:ext uri="{FF2B5EF4-FFF2-40B4-BE49-F238E27FC236}">
                  <a16:creationId xmlns:a16="http://schemas.microsoft.com/office/drawing/2014/main" id="{FC9D88FF-3C0D-4BB8-AEF8-1AB470CB5351}"/>
                </a:ext>
              </a:extLst>
            </p:cNvPr>
            <p:cNvSpPr/>
            <p:nvPr userDrawn="1"/>
          </p:nvSpPr>
          <p:spPr>
            <a:xfrm>
              <a:off x="2398349" y="0"/>
              <a:ext cx="2761488" cy="2688336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3" name="Ondertitel 2">
            <a:extLst>
              <a:ext uri="{FF2B5EF4-FFF2-40B4-BE49-F238E27FC236}">
                <a16:creationId xmlns:a16="http://schemas.microsoft.com/office/drawing/2014/main" id="{CCFE4A42-6001-460D-8DC7-97AE653C9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120" y="5991563"/>
            <a:ext cx="5510960" cy="644763"/>
          </a:xfrm>
        </p:spPr>
        <p:txBody>
          <a:bodyPr/>
          <a:lstStyle/>
          <a:p>
            <a:r>
              <a:rPr lang="nl-BE" dirty="0"/>
              <a:t>Meer info op </a:t>
            </a:r>
            <a:r>
              <a:rPr lang="nl-BE" dirty="0">
                <a:solidFill>
                  <a:schemeClr val="tx2"/>
                </a:solidFill>
              </a:rPr>
              <a:t>www.eetexpert.be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0C2BF55-AE5A-4177-8741-C6772B007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Bedankt voor jullie aandacht.</a:t>
            </a:r>
          </a:p>
        </p:txBody>
      </p:sp>
    </p:spTree>
    <p:extLst>
      <p:ext uri="{BB962C8B-B14F-4D97-AF65-F5344CB8AC3E}">
        <p14:creationId xmlns:p14="http://schemas.microsoft.com/office/powerpoint/2010/main" val="21916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7A4E5-C71B-914B-BCE4-B35EB9B1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2709000"/>
            <a:ext cx="10620000" cy="720000"/>
          </a:xfrm>
        </p:spPr>
        <p:txBody>
          <a:bodyPr/>
          <a:lstStyle/>
          <a:p>
            <a:r>
              <a:rPr lang="nl-NL" dirty="0"/>
              <a:t>Wat komt er bij je op als je de volgende foto’s ziet?</a:t>
            </a:r>
          </a:p>
        </p:txBody>
      </p:sp>
    </p:spTree>
    <p:extLst>
      <p:ext uri="{BB962C8B-B14F-4D97-AF65-F5344CB8AC3E}">
        <p14:creationId xmlns:p14="http://schemas.microsoft.com/office/powerpoint/2010/main" val="20123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A87F1-93FF-4E47-929D-FE21476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Foto 1</a:t>
            </a:r>
          </a:p>
        </p:txBody>
      </p:sp>
      <p:pic>
        <p:nvPicPr>
          <p:cNvPr id="4" name="Picture 72097878">
            <a:extLst>
              <a:ext uri="{FF2B5EF4-FFF2-40B4-BE49-F238E27FC236}">
                <a16:creationId xmlns:a16="http://schemas.microsoft.com/office/drawing/2014/main" id="{363B6CB7-4C24-3B45-8815-EC46503C92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44" y="1800000"/>
            <a:ext cx="4680356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F205B60-B366-4B64-AB80-2ECC755F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720000"/>
            <a:ext cx="10620000" cy="720000"/>
          </a:xfrm>
        </p:spPr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2</a:t>
            </a:r>
          </a:p>
        </p:txBody>
      </p:sp>
      <p:pic>
        <p:nvPicPr>
          <p:cNvPr id="4" name="Afbeelding 3" descr="/var/folders/2j/h_7ymq916rgb8k_zlsj436fc0000gn/T/com.microsoft.Word/WebArchiveCopyPasteTempFiles/9k=">
            <a:extLst>
              <a:ext uri="{FF2B5EF4-FFF2-40B4-BE49-F238E27FC236}">
                <a16:creationId xmlns:a16="http://schemas.microsoft.com/office/drawing/2014/main" id="{A7B97A4D-824F-7C43-A41A-A0BEA1E11F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1" r="2" b="7880"/>
          <a:stretch/>
        </p:blipFill>
        <p:spPr bwMode="auto">
          <a:xfrm>
            <a:off x="1872776" y="1600201"/>
            <a:ext cx="8446447" cy="4178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277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2386A5B-1E93-4EE8-A840-9B13EFD2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720000"/>
            <a:ext cx="10620000" cy="720000"/>
          </a:xfrm>
        </p:spPr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3</a:t>
            </a:r>
          </a:p>
        </p:txBody>
      </p:sp>
      <p:pic>
        <p:nvPicPr>
          <p:cNvPr id="4" name="Picture 1075758366">
            <a:extLst>
              <a:ext uri="{FF2B5EF4-FFF2-40B4-BE49-F238E27FC236}">
                <a16:creationId xmlns:a16="http://schemas.microsoft.com/office/drawing/2014/main" id="{713B7BBF-61C4-3241-86BC-4F6615455A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83" y="1800000"/>
            <a:ext cx="7327434" cy="41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66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3">
            <a:extLst>
              <a:ext uri="{FF2B5EF4-FFF2-40B4-BE49-F238E27FC236}">
                <a16:creationId xmlns:a16="http://schemas.microsoft.com/office/drawing/2014/main" id="{FEDFFB72-554F-4522-A59E-4F6A7602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720000"/>
            <a:ext cx="10620000" cy="720000"/>
          </a:xfrm>
        </p:spPr>
        <p:txBody>
          <a:bodyPr anchor="t">
            <a:normAutofit/>
          </a:bodyPr>
          <a:lstStyle/>
          <a:p>
            <a:r>
              <a:rPr lang="en-US" dirty="0" err="1"/>
              <a:t>Foto</a:t>
            </a:r>
            <a:r>
              <a:rPr lang="en-US" dirty="0"/>
              <a:t> 4</a:t>
            </a:r>
          </a:p>
        </p:txBody>
      </p:sp>
      <p:pic>
        <p:nvPicPr>
          <p:cNvPr id="1025" name="Afbeelding 7" descr="/var/folders/2j/h_7ymq916rgb8k_zlsj436fc0000gn/T/com.microsoft.Word/WebArchiveCopyPasteTempFiles/2Q==">
            <a:extLst>
              <a:ext uri="{FF2B5EF4-FFF2-40B4-BE49-F238E27FC236}">
                <a16:creationId xmlns:a16="http://schemas.microsoft.com/office/drawing/2014/main" id="{32A234DC-67BB-2746-A8C8-CB009C26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3289" y="1746212"/>
            <a:ext cx="3965421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7D4159B-8156-C441-9CA2-994C4DF5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56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5445E13-16FD-45A5-9B5F-22913E4D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720000"/>
            <a:ext cx="10620000" cy="720000"/>
          </a:xfrm>
        </p:spPr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5</a:t>
            </a:r>
          </a:p>
        </p:txBody>
      </p:sp>
      <p:pic>
        <p:nvPicPr>
          <p:cNvPr id="4" name="Picture 1238723352" descr="Op Papendal worden jonge sporters klaargestoomd">
            <a:extLst>
              <a:ext uri="{FF2B5EF4-FFF2-40B4-BE49-F238E27FC236}">
                <a16:creationId xmlns:a16="http://schemas.microsoft.com/office/drawing/2014/main" id="{AD6214CD-10ED-AA46-A2EC-E3AEF474B41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4" b="17665"/>
          <a:stretch/>
        </p:blipFill>
        <p:spPr>
          <a:xfrm>
            <a:off x="784800" y="1800000"/>
            <a:ext cx="10620000" cy="41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71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7874D-429F-FA40-A99B-52148510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Foto 6</a:t>
            </a:r>
          </a:p>
        </p:txBody>
      </p:sp>
      <p:pic>
        <p:nvPicPr>
          <p:cNvPr id="4" name="Picture 299891261">
            <a:extLst>
              <a:ext uri="{FF2B5EF4-FFF2-40B4-BE49-F238E27FC236}">
                <a16:creationId xmlns:a16="http://schemas.microsoft.com/office/drawing/2014/main" id="{4ABE4DCA-C4FD-DF43-9923-B47F7E69CD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59" y="1800000"/>
            <a:ext cx="6405282" cy="40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1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A7D9E-2822-1049-B4E8-55C0904F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Foto 7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BD28334-ED11-DB41-AB63-4B2C4035B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7978" y="1800225"/>
            <a:ext cx="3712869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78870"/>
      </p:ext>
    </p:extLst>
  </p:cSld>
  <p:clrMapOvr>
    <a:masterClrMapping/>
  </p:clrMapOvr>
</p:sld>
</file>

<file path=ppt/theme/theme1.xml><?xml version="1.0" encoding="utf-8"?>
<a:theme xmlns:a="http://schemas.openxmlformats.org/drawingml/2006/main" name="Eetexpert">
  <a:themeElements>
    <a:clrScheme name="Eetexpert">
      <a:dk1>
        <a:srgbClr val="3F3F3F"/>
      </a:dk1>
      <a:lt1>
        <a:sysClr val="window" lastClr="FFFFFF"/>
      </a:lt1>
      <a:dk2>
        <a:srgbClr val="EC6646"/>
      </a:dk2>
      <a:lt2>
        <a:srgbClr val="F4D1C9"/>
      </a:lt2>
      <a:accent1>
        <a:srgbClr val="1F5078"/>
      </a:accent1>
      <a:accent2>
        <a:srgbClr val="E9EDF1"/>
      </a:accent2>
      <a:accent3>
        <a:srgbClr val="EC6646"/>
      </a:accent3>
      <a:accent4>
        <a:srgbClr val="F4D1C9"/>
      </a:accent4>
      <a:accent5>
        <a:srgbClr val="BC2E45"/>
      </a:accent5>
      <a:accent6>
        <a:srgbClr val="9CD2D4"/>
      </a:accent6>
      <a:hlink>
        <a:srgbClr val="BC2E45"/>
      </a:hlink>
      <a:folHlink>
        <a:srgbClr val="BC2E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0821_Eetexpert_Presentatie_PPTtemplate_Werkdoc" id="{FD9A2ECC-EB18-431C-BECD-1EB71ADD8F02}" vid="{F4AAEECC-CDFB-4B0E-B557-04E120D9D6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e27a080116a47a88d1f33d902668e0b xmlns="f955de09-bcfa-41b3-a146-8566b54742ff">
      <Terms xmlns="http://schemas.microsoft.com/office/infopath/2007/PartnerControls"/>
    </ce27a080116a47a88d1f33d902668e0b>
    <d49b04b4f8d043a6b5f849e8e71f2b4a xmlns="f955de09-bcfa-41b3-a146-8566b54742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Vrije tijd</TermName>
          <TermId xmlns="http://schemas.microsoft.com/office/infopath/2007/PartnerControls">5ac91752-fe14-4ab5-8ba9-ae17857076f5</TermId>
        </TermInfo>
      </Terms>
    </d49b04b4f8d043a6b5f849e8e71f2b4a>
    <c49d25edc792450cbeaf35968c27dfd9 xmlns="f955de09-bcfa-41b3-a146-8566b54742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Voeding en Ondervoeding</TermName>
          <TermId xmlns="http://schemas.microsoft.com/office/infopath/2007/PartnerControls">5ed2ef68-c1db-4c2d-ba2f-a633629f2a4c</TermId>
        </TermInfo>
      </Terms>
    </c49d25edc792450cbeaf35968c27dfd9>
    <h7bcc94e9d794a44b6245d1a1415cddf xmlns="f955de09-bcfa-41b3-a146-8566b54742ff">
      <Terms xmlns="http://schemas.microsoft.com/office/infopath/2007/PartnerControls"/>
    </h7bcc94e9d794a44b6245d1a1415cddf>
    <datum xmlns="85fde827-19b6-410c-b4a0-77531caef66e" xsi:nil="true"/>
    <TaxCatchAll xmlns="f955de09-bcfa-41b3-a146-8566b54742ff">
      <Value>14</Value>
      <Value>1</Value>
    </TaxCatchAll>
    <TaxKeywordTaxHTField xmlns="f955de09-bcfa-41b3-a146-8566b54742ff">
      <Terms xmlns="http://schemas.microsoft.com/office/infopath/2007/PartnerControls"/>
    </TaxKeywordTaxHTField>
    <Thumbnail1 xmlns="f955de09-bcfa-41b3-a146-8566b54742ff">
      <Url xsi:nil="true"/>
      <Description xsi:nil="true"/>
    </Thumbnail1>
    <oe5c711042974318931eef603135df5c xmlns="f955de09-bcfa-41b3-a146-8566b54742ff">
      <Terms xmlns="http://schemas.microsoft.com/office/infopath/2007/PartnerControls"/>
    </oe5c711042974318931eef603135df5c>
    <j0acc330132a47e5a8a7bc8aef57bef7 xmlns="f955de09-bcfa-41b3-a146-8566b54742ff">
      <Terms xmlns="http://schemas.microsoft.com/office/infopath/2007/PartnerControls"/>
    </j0acc330132a47e5a8a7bc8aef57bef7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58C8FB3B47C4891C92FD77DB72D3E" ma:contentTypeVersion="31" ma:contentTypeDescription="Een nieuw document maken." ma:contentTypeScope="" ma:versionID="0a6723c4a70d142db5da225eeccab238">
  <xsd:schema xmlns:xsd="http://www.w3.org/2001/XMLSchema" xmlns:xs="http://www.w3.org/2001/XMLSchema" xmlns:p="http://schemas.microsoft.com/office/2006/metadata/properties" xmlns:ns2="f955de09-bcfa-41b3-a146-8566b54742ff" xmlns:ns3="85fde827-19b6-410c-b4a0-77531caef66e" targetNamespace="http://schemas.microsoft.com/office/2006/metadata/properties" ma:root="true" ma:fieldsID="09f8dee2b960ec9c2b39ba90391d43c5" ns2:_="" ns3:_="">
    <xsd:import namespace="f955de09-bcfa-41b3-a146-8566b54742ff"/>
    <xsd:import namespace="85fde827-19b6-410c-b4a0-77531caef66e"/>
    <xsd:element name="properties">
      <xsd:complexType>
        <xsd:sequence>
          <xsd:element name="documentManagement">
            <xsd:complexType>
              <xsd:all>
                <xsd:element ref="ns2:d49b04b4f8d043a6b5f849e8e71f2b4a" minOccurs="0"/>
                <xsd:element ref="ns2:TaxCatchAll" minOccurs="0"/>
                <xsd:element ref="ns2:c49d25edc792450cbeaf35968c27dfd9" minOccurs="0"/>
                <xsd:element ref="ns2:ce27a080116a47a88d1f33d902668e0b" minOccurs="0"/>
                <xsd:element ref="ns2:j0acc330132a47e5a8a7bc8aef57bef7" minOccurs="0"/>
                <xsd:element ref="ns2:TaxKeywordTaxHTField" minOccurs="0"/>
                <xsd:element ref="ns2:Thumbnail1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2:oe5c711042974318931eef603135df5c" minOccurs="0"/>
                <xsd:element ref="ns2:h7bcc94e9d794a44b6245d1a1415cddf" minOccurs="0"/>
                <xsd:element ref="ns3:datum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5de09-bcfa-41b3-a146-8566b54742ff" elementFormDefault="qualified">
    <xsd:import namespace="http://schemas.microsoft.com/office/2006/documentManagement/types"/>
    <xsd:import namespace="http://schemas.microsoft.com/office/infopath/2007/PartnerControls"/>
    <xsd:element name="d49b04b4f8d043a6b5f849e8e71f2b4a" ma:index="9" nillable="true" ma:taxonomy="true" ma:internalName="d49b04b4f8d043a6b5f849e8e71f2b4a" ma:taxonomyFieldName="Settings" ma:displayName="Settings" ma:readOnly="false" ma:default="" ma:fieldId="{d49b04b4-f8d0-43a6-b5f8-49e8e71f2b4a}" ma:taxonomyMulti="true" ma:sspId="e89c4268-854a-4b50-bbef-814b08314aa2" ma:termSetId="07cc5827-c23b-416c-a28c-dc5b7cb4b5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4a3ebca-7b14-4a33-a83d-bd69baba8043}" ma:internalName="TaxCatchAll" ma:showField="CatchAllData" ma:web="f955de09-bcfa-41b3-a146-8566b54742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9d25edc792450cbeaf35968c27dfd9" ma:index="12" nillable="true" ma:taxonomy="true" ma:internalName="c49d25edc792450cbeaf35968c27dfd9" ma:taxonomyFieldName="Themas" ma:displayName="Themas" ma:readOnly="false" ma:default="" ma:fieldId="{c49d25ed-c792-450c-beaf-35968c27dfd9}" ma:taxonomyMulti="true" ma:sspId="e89c4268-854a-4b50-bbef-814b08314aa2" ma:termSetId="d4e8c6a2-54fb-4c9a-a296-bd75304e1c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27a080116a47a88d1f33d902668e0b" ma:index="14" nillable="true" ma:taxonomy="true" ma:internalName="ce27a080116a47a88d1f33d902668e0b" ma:taxonomyFieldName="DynaTags" ma:displayName="DynaTags" ma:default="" ma:fieldId="{ce27a080-116a-47a8-8d1f-33d902668e0b}" ma:taxonomyMulti="true" ma:sspId="e89c4268-854a-4b50-bbef-814b08314aa2" ma:termSetId="0931d949-5b17-494d-bcd2-c5d528671e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acc330132a47e5a8a7bc8aef57bef7" ma:index="16" nillable="true" ma:taxonomy="true" ma:internalName="j0acc330132a47e5a8a7bc8aef57bef7" ma:taxonomyFieldName="Jaar" ma:displayName="Jaar" ma:default="" ma:fieldId="{30acc330-132a-47e5-a8a7-bc8aef57bef7}" ma:sspId="e89c4268-854a-4b50-bbef-814b08314aa2" ma:termSetId="a43b4d34-b59e-4117-826d-4331f1253e3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KeywordTaxHTField" ma:index="18" nillable="true" ma:taxonomy="true" ma:internalName="TaxKeywordTaxHTField" ma:taxonomyFieldName="TaxKeyword" ma:displayName="Ondernemingstrefwoorden" ma:fieldId="{23f27201-bee3-471e-b2e7-b64fd8b7ca38}" ma:taxonomyMulti="true" ma:sspId="e89c4268-854a-4b50-bbef-814b08314aa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humbnail1" ma:index="19" nillable="true" ma:displayName="Thumbnail" ma:format="Image" ma:internalName="Thumbnail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2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oe5c711042974318931eef603135df5c" ma:index="32" nillable="true" ma:taxonomy="true" ma:internalName="oe5c711042974318931eef603135df5c" ma:taxonomyFieldName="Doelgroepen" ma:displayName="Doelgroepen" ma:default="" ma:fieldId="{8e5c7110-4297-4318-931e-ef603135df5c}" ma:taxonomyMulti="true" ma:sspId="e89c4268-854a-4b50-bbef-814b08314aa2" ma:termSetId="513dc76a-8106-44fc-8245-3e17e20c6d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bcc94e9d794a44b6245d1a1415cddf" ma:index="34" nillable="true" ma:taxonomy="true" ma:internalName="h7bcc94e9d794a44b6245d1a1415cddf" ma:taxonomyFieldName="Teams" ma:displayName="Teams" ma:default="" ma:fieldId="{17bcc94e-9d79-4a44-b624-5d1a1415cddf}" ma:taxonomyMulti="true" ma:sspId="e89c4268-854a-4b50-bbef-814b08314aa2" ma:termSetId="0c7148fb-9898-44a6-8b76-aa98663c163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de827-19b6-410c-b4a0-77531caef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um" ma:index="35" nillable="true" ma:displayName="datum" ma:internalName="datum">
      <xsd:simpleType>
        <xsd:restriction base="dms:Text">
          <xsd:maxLength value="255"/>
        </xsd:restriction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A1BB50-699C-410C-8B0D-2FE552F2CC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A7B6B5-76C7-43EE-AE32-A5E5DCC7D24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9893a43-2e46-48b5-9e8c-5f7da8956499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7bf1445-b3ad-4ab4-9d60-fce8ed1d5810"/>
    <ds:schemaRef ds:uri="http://www.w3.org/XML/1998/namespace"/>
    <ds:schemaRef ds:uri="f955de09-bcfa-41b3-a146-8566b54742ff"/>
    <ds:schemaRef ds:uri="85fde827-19b6-410c-b4a0-77531caef66e"/>
  </ds:schemaRefs>
</ds:datastoreItem>
</file>

<file path=customXml/itemProps3.xml><?xml version="1.0" encoding="utf-8"?>
<ds:datastoreItem xmlns:ds="http://schemas.openxmlformats.org/officeDocument/2006/customXml" ds:itemID="{221B95F8-36BD-40E1-BC9B-B5148A5E1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55de09-bcfa-41b3-a146-8566b54742ff"/>
    <ds:schemaRef ds:uri="85fde827-19b6-410c-b4a0-77531caef6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49</Words>
  <Application>Microsoft Office PowerPoint</Application>
  <PresentationFormat>Breedbeeld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Eetexpert</vt:lpstr>
      <vt:lpstr>PowerPoint-presentatie</vt:lpstr>
      <vt:lpstr>Wat komt er bij je op als je de volgende foto’s ziet?</vt:lpstr>
      <vt:lpstr>Foto 1</vt:lpstr>
      <vt:lpstr>Foto 2</vt:lpstr>
      <vt:lpstr>Foto 3</vt:lpstr>
      <vt:lpstr>Foto 4</vt:lpstr>
      <vt:lpstr>Foto 5</vt:lpstr>
      <vt:lpstr>Foto 6</vt:lpstr>
      <vt:lpstr>Foto 7</vt:lpstr>
      <vt:lpstr>Foto 8</vt:lpstr>
      <vt:lpstr>Extra foto</vt:lpstr>
      <vt:lpstr>Extra foto</vt:lpstr>
      <vt:lpstr>Bedankt voor jullie aandacht.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Cato Nys</dc:creator>
  <cp:lastModifiedBy>Eline Bollen</cp:lastModifiedBy>
  <cp:revision>6</cp:revision>
  <dcterms:created xsi:type="dcterms:W3CDTF">2020-06-15T08:59:12Z</dcterms:created>
  <dcterms:modified xsi:type="dcterms:W3CDTF">2021-03-03T13:18:15Z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0x01010074458C8FB3B47C4891C92FD77DB72D3E</vt:lpwstr>
  </property>
  <property fmtid="{D5CDD505-2E9C-101B-9397-08002B2CF9AE}" pid="3" name="Jaar">
    <vt:lpwstr/>
  </property>
  <property fmtid="{D5CDD505-2E9C-101B-9397-08002B2CF9AE}" pid="4" name="TaxKeyword">
    <vt:lpwstr/>
  </property>
  <property fmtid="{D5CDD505-2E9C-101B-9397-08002B2CF9AE}" pid="5" name="Doelgroepen">
    <vt:lpwstr/>
  </property>
  <property fmtid="{D5CDD505-2E9C-101B-9397-08002B2CF9AE}" pid="6" name="Themas">
    <vt:lpwstr>1;#Voeding en Ondervoeding|5ed2ef68-c1db-4c2d-ba2f-a633629f2a4c</vt:lpwstr>
  </property>
  <property fmtid="{D5CDD505-2E9C-101B-9397-08002B2CF9AE}" pid="7" name="DynaTags">
    <vt:lpwstr/>
  </property>
  <property fmtid="{D5CDD505-2E9C-101B-9397-08002B2CF9AE}" pid="8" name="Teams">
    <vt:lpwstr/>
  </property>
  <property fmtid="{D5CDD505-2E9C-101B-9397-08002B2CF9AE}" pid="9" name="Settings">
    <vt:lpwstr>14;#Vrije tijd|5ac91752-fe14-4ab5-8ba9-ae17857076f5</vt:lpwstr>
  </property>
</Properties>
</file>