
<file path=[Content_Types].xml><?xml version="1.0" encoding="utf-8"?>
<Types xmlns="http://schemas.openxmlformats.org/package/2006/content-types">
  <Default Extension="emf" ContentType="image/x-emf"/>
  <Default Extension="jp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0" r:id="rId7"/>
    <p:sldMasterId id="2147483692" r:id="rId8"/>
  </p:sldMasterIdLst>
  <p:notesMasterIdLst>
    <p:notesMasterId r:id="rId37"/>
  </p:notesMasterIdLst>
  <p:sldIdLst>
    <p:sldId id="258" r:id="rId9"/>
    <p:sldId id="262" r:id="rId10"/>
    <p:sldId id="1114" r:id="rId11"/>
    <p:sldId id="1172" r:id="rId12"/>
    <p:sldId id="480" r:id="rId13"/>
    <p:sldId id="260" r:id="rId14"/>
    <p:sldId id="486" r:id="rId15"/>
    <p:sldId id="1032" r:id="rId16"/>
    <p:sldId id="482" r:id="rId17"/>
    <p:sldId id="1166" r:id="rId18"/>
    <p:sldId id="1121" r:id="rId19"/>
    <p:sldId id="1173" r:id="rId20"/>
    <p:sldId id="1174" r:id="rId21"/>
    <p:sldId id="1176" r:id="rId22"/>
    <p:sldId id="1177" r:id="rId23"/>
    <p:sldId id="1178" r:id="rId24"/>
    <p:sldId id="1179" r:id="rId25"/>
    <p:sldId id="1183" r:id="rId26"/>
    <p:sldId id="1182" r:id="rId27"/>
    <p:sldId id="1181" r:id="rId28"/>
    <p:sldId id="1156" r:id="rId29"/>
    <p:sldId id="1189" r:id="rId30"/>
    <p:sldId id="1184" r:id="rId31"/>
    <p:sldId id="273" r:id="rId32"/>
    <p:sldId id="1187" r:id="rId33"/>
    <p:sldId id="1185" r:id="rId34"/>
    <p:sldId id="1188" r:id="rId35"/>
    <p:sldId id="1141" r:id="rId36"/>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ne Bollen" initials="EB" lastIdx="17" clrIdx="0">
    <p:extLst>
      <p:ext uri="{19B8F6BF-5375-455C-9EA6-DF929625EA0E}">
        <p15:presenceInfo xmlns:p15="http://schemas.microsoft.com/office/powerpoint/2012/main" userId="S::eline.bollen@gezondleven.be::e1967535-ca05-4eb8-bc5e-5bdc8ecbe48e" providerId="AD"/>
      </p:ext>
    </p:extLst>
  </p:cmAuthor>
  <p:cmAuthor id="2" name="Liesbet Dejaegere" initials="LD" lastIdx="2" clrIdx="1">
    <p:extLst>
      <p:ext uri="{19B8F6BF-5375-455C-9EA6-DF929625EA0E}">
        <p15:presenceInfo xmlns:p15="http://schemas.microsoft.com/office/powerpoint/2012/main" userId="S::Liesbet.Dejaegere@gezondleven.be::e357d89b-d3cc-407f-b17a-e02b5537f7fe" providerId="AD"/>
      </p:ext>
    </p:extLst>
  </p:cmAuthor>
  <p:cmAuthor id="3" name="Charlotte Reunbrouck" initials="CR" lastIdx="33" clrIdx="2">
    <p:extLst>
      <p:ext uri="{19B8F6BF-5375-455C-9EA6-DF929625EA0E}">
        <p15:presenceInfo xmlns:p15="http://schemas.microsoft.com/office/powerpoint/2012/main" userId="S::charlotte.reunbrouck@gezondleven.be::150ec083-948f-4d74-9656-aae551c878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7EB51-CA59-4695-BBDE-06AF774F56BB}" v="1" dt="2021-03-02T14:52:09.05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869" autoAdjust="0"/>
  </p:normalViewPr>
  <p:slideViewPr>
    <p:cSldViewPr snapToGrid="0">
      <p:cViewPr varScale="1">
        <p:scale>
          <a:sx n="49" d="100"/>
          <a:sy n="49" d="100"/>
        </p:scale>
        <p:origin x="1336" y="4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e Bollen" userId="e1967535-ca05-4eb8-bc5e-5bdc8ecbe48e" providerId="ADAL" clId="{4D477983-643A-482D-8301-8FFCD83C8BFA}"/>
    <pc:docChg chg="undo custSel modSld">
      <pc:chgData name="Eline Bollen" userId="e1967535-ca05-4eb8-bc5e-5bdc8ecbe48e" providerId="ADAL" clId="{4D477983-643A-482D-8301-8FFCD83C8BFA}" dt="2020-07-17T10:06:04.055" v="11167" actId="20577"/>
      <pc:docMkLst>
        <pc:docMk/>
      </pc:docMkLst>
      <pc:sldChg chg="modSp modNotesTx">
        <pc:chgData name="Eline Bollen" userId="e1967535-ca05-4eb8-bc5e-5bdc8ecbe48e" providerId="ADAL" clId="{4D477983-643A-482D-8301-8FFCD83C8BFA}" dt="2020-07-17T07:33:28.971" v="3691" actId="20577"/>
        <pc:sldMkLst>
          <pc:docMk/>
          <pc:sldMk cId="61115877" sldId="260"/>
        </pc:sldMkLst>
        <pc:graphicFrameChg chg="mod modGraphic">
          <ac:chgData name="Eline Bollen" userId="e1967535-ca05-4eb8-bc5e-5bdc8ecbe48e" providerId="ADAL" clId="{4D477983-643A-482D-8301-8FFCD83C8BFA}" dt="2020-07-17T07:32:45.096" v="3665"/>
          <ac:graphicFrameMkLst>
            <pc:docMk/>
            <pc:sldMk cId="61115877" sldId="260"/>
            <ac:graphicFrameMk id="7" creationId="{2C0E3A87-DD8F-4DBF-972D-056D636EDABB}"/>
          </ac:graphicFrameMkLst>
        </pc:graphicFrameChg>
      </pc:sldChg>
      <pc:sldChg chg="modNotesTx">
        <pc:chgData name="Eline Bollen" userId="e1967535-ca05-4eb8-bc5e-5bdc8ecbe48e" providerId="ADAL" clId="{4D477983-643A-482D-8301-8FFCD83C8BFA}" dt="2020-07-16T09:21:34.309" v="1139" actId="20577"/>
        <pc:sldMkLst>
          <pc:docMk/>
          <pc:sldMk cId="4272213623" sldId="262"/>
        </pc:sldMkLst>
      </pc:sldChg>
      <pc:sldChg chg="modNotesTx">
        <pc:chgData name="Eline Bollen" userId="e1967535-ca05-4eb8-bc5e-5bdc8ecbe48e" providerId="ADAL" clId="{4D477983-643A-482D-8301-8FFCD83C8BFA}" dt="2020-07-17T09:09:41.361" v="10882" actId="20577"/>
        <pc:sldMkLst>
          <pc:docMk/>
          <pc:sldMk cId="415060219" sldId="273"/>
        </pc:sldMkLst>
      </pc:sldChg>
      <pc:sldChg chg="modSp modNotesTx">
        <pc:chgData name="Eline Bollen" userId="e1967535-ca05-4eb8-bc5e-5bdc8ecbe48e" providerId="ADAL" clId="{4D477983-643A-482D-8301-8FFCD83C8BFA}" dt="2020-07-17T07:22:47.511" v="3628" actId="20577"/>
        <pc:sldMkLst>
          <pc:docMk/>
          <pc:sldMk cId="1458763351" sldId="480"/>
        </pc:sldMkLst>
        <pc:spChg chg="mod">
          <ac:chgData name="Eline Bollen" userId="e1967535-ca05-4eb8-bc5e-5bdc8ecbe48e" providerId="ADAL" clId="{4D477983-643A-482D-8301-8FFCD83C8BFA}" dt="2020-07-17T07:22:47.511" v="3628" actId="20577"/>
          <ac:spMkLst>
            <pc:docMk/>
            <pc:sldMk cId="1458763351" sldId="480"/>
            <ac:spMk id="2" creationId="{B958C717-0943-4DA0-919D-B5F339953A88}"/>
          </ac:spMkLst>
        </pc:spChg>
        <pc:spChg chg="mod">
          <ac:chgData name="Eline Bollen" userId="e1967535-ca05-4eb8-bc5e-5bdc8ecbe48e" providerId="ADAL" clId="{4D477983-643A-482D-8301-8FFCD83C8BFA}" dt="2020-07-16T09:22:14.726" v="1214" actId="20577"/>
          <ac:spMkLst>
            <pc:docMk/>
            <pc:sldMk cId="1458763351" sldId="480"/>
            <ac:spMk id="5" creationId="{B805F1FB-1F72-4F98-AF28-7E8DDAC2F4DF}"/>
          </ac:spMkLst>
        </pc:spChg>
      </pc:sldChg>
      <pc:sldChg chg="modNotesTx">
        <pc:chgData name="Eline Bollen" userId="e1967535-ca05-4eb8-bc5e-5bdc8ecbe48e" providerId="ADAL" clId="{4D477983-643A-482D-8301-8FFCD83C8BFA}" dt="2020-07-17T07:46:41.051" v="4691" actId="20577"/>
        <pc:sldMkLst>
          <pc:docMk/>
          <pc:sldMk cId="3898250218" sldId="482"/>
        </pc:sldMkLst>
      </pc:sldChg>
      <pc:sldChg chg="modNotesTx">
        <pc:chgData name="Eline Bollen" userId="e1967535-ca05-4eb8-bc5e-5bdc8ecbe48e" providerId="ADAL" clId="{4D477983-643A-482D-8301-8FFCD83C8BFA}" dt="2020-07-16T09:36:05.019" v="3626" actId="20577"/>
        <pc:sldMkLst>
          <pc:docMk/>
          <pc:sldMk cId="1590584186" sldId="486"/>
        </pc:sldMkLst>
      </pc:sldChg>
      <pc:sldChg chg="modSp modNotesTx">
        <pc:chgData name="Eline Bollen" userId="e1967535-ca05-4eb8-bc5e-5bdc8ecbe48e" providerId="ADAL" clId="{4D477983-643A-482D-8301-8FFCD83C8BFA}" dt="2020-07-17T07:45:43.494" v="4589" actId="20577"/>
        <pc:sldMkLst>
          <pc:docMk/>
          <pc:sldMk cId="1851897305" sldId="1032"/>
        </pc:sldMkLst>
        <pc:spChg chg="mod">
          <ac:chgData name="Eline Bollen" userId="e1967535-ca05-4eb8-bc5e-5bdc8ecbe48e" providerId="ADAL" clId="{4D477983-643A-482D-8301-8FFCD83C8BFA}" dt="2020-07-16T07:30:14.712" v="3" actId="1076"/>
          <ac:spMkLst>
            <pc:docMk/>
            <pc:sldMk cId="1851897305" sldId="1032"/>
            <ac:spMk id="12" creationId="{BEB50503-ED8C-4D96-A537-EBBF033CD837}"/>
          </ac:spMkLst>
        </pc:spChg>
        <pc:grpChg chg="mod">
          <ac:chgData name="Eline Bollen" userId="e1967535-ca05-4eb8-bc5e-5bdc8ecbe48e" providerId="ADAL" clId="{4D477983-643A-482D-8301-8FFCD83C8BFA}" dt="2020-07-16T07:30:08.723" v="2" actId="1076"/>
          <ac:grpSpMkLst>
            <pc:docMk/>
            <pc:sldMk cId="1851897305" sldId="1032"/>
            <ac:grpSpMk id="10" creationId="{AAD1F596-7504-4A76-BB51-0CB5B78E908B}"/>
          </ac:grpSpMkLst>
        </pc:grpChg>
        <pc:grpChg chg="mod">
          <ac:chgData name="Eline Bollen" userId="e1967535-ca05-4eb8-bc5e-5bdc8ecbe48e" providerId="ADAL" clId="{4D477983-643A-482D-8301-8FFCD83C8BFA}" dt="2020-07-16T07:33:02.328" v="61" actId="1038"/>
          <ac:grpSpMkLst>
            <pc:docMk/>
            <pc:sldMk cId="1851897305" sldId="1032"/>
            <ac:grpSpMk id="11" creationId="{C7E6C019-9954-4F89-8120-8F26ADBC6296}"/>
          </ac:grpSpMkLst>
        </pc:grpChg>
        <pc:graphicFrameChg chg="mod">
          <ac:chgData name="Eline Bollen" userId="e1967535-ca05-4eb8-bc5e-5bdc8ecbe48e" providerId="ADAL" clId="{4D477983-643A-482D-8301-8FFCD83C8BFA}" dt="2020-07-16T07:33:07.901" v="64"/>
          <ac:graphicFrameMkLst>
            <pc:docMk/>
            <pc:sldMk cId="1851897305" sldId="1032"/>
            <ac:graphicFrameMk id="9" creationId="{DDFE7512-6E0B-4CAD-90BD-B1D45203EEB9}"/>
          </ac:graphicFrameMkLst>
        </pc:graphicFrameChg>
      </pc:sldChg>
      <pc:sldChg chg="modNotesTx">
        <pc:chgData name="Eline Bollen" userId="e1967535-ca05-4eb8-bc5e-5bdc8ecbe48e" providerId="ADAL" clId="{4D477983-643A-482D-8301-8FFCD83C8BFA}" dt="2020-07-17T07:47:00.835" v="4692" actId="20577"/>
        <pc:sldMkLst>
          <pc:docMk/>
          <pc:sldMk cId="176372128" sldId="1121"/>
        </pc:sldMkLst>
      </pc:sldChg>
      <pc:sldChg chg="modNotesTx">
        <pc:chgData name="Eline Bollen" userId="e1967535-ca05-4eb8-bc5e-5bdc8ecbe48e" providerId="ADAL" clId="{4D477983-643A-482D-8301-8FFCD83C8BFA}" dt="2020-07-17T07:53:37.140" v="5920" actId="20577"/>
        <pc:sldMkLst>
          <pc:docMk/>
          <pc:sldMk cId="45638393" sldId="1149"/>
        </pc:sldMkLst>
      </pc:sldChg>
      <pc:sldChg chg="modNotesTx">
        <pc:chgData name="Eline Bollen" userId="e1967535-ca05-4eb8-bc5e-5bdc8ecbe48e" providerId="ADAL" clId="{4D477983-643A-482D-8301-8FFCD83C8BFA}" dt="2020-07-17T08:07:27.506" v="6309" actId="20577"/>
        <pc:sldMkLst>
          <pc:docMk/>
          <pc:sldMk cId="2759784668" sldId="1150"/>
        </pc:sldMkLst>
      </pc:sldChg>
      <pc:sldChg chg="modNotesTx">
        <pc:chgData name="Eline Bollen" userId="e1967535-ca05-4eb8-bc5e-5bdc8ecbe48e" providerId="ADAL" clId="{4D477983-643A-482D-8301-8FFCD83C8BFA}" dt="2020-07-17T08:10:05.001" v="6848" actId="20577"/>
        <pc:sldMkLst>
          <pc:docMk/>
          <pc:sldMk cId="1963132774" sldId="1151"/>
        </pc:sldMkLst>
      </pc:sldChg>
      <pc:sldChg chg="modSp modNotesTx">
        <pc:chgData name="Eline Bollen" userId="e1967535-ca05-4eb8-bc5e-5bdc8ecbe48e" providerId="ADAL" clId="{4D477983-643A-482D-8301-8FFCD83C8BFA}" dt="2020-07-17T08:24:19.310" v="8360" actId="20577"/>
        <pc:sldMkLst>
          <pc:docMk/>
          <pc:sldMk cId="424232605" sldId="1154"/>
        </pc:sldMkLst>
        <pc:spChg chg="mod">
          <ac:chgData name="Eline Bollen" userId="e1967535-ca05-4eb8-bc5e-5bdc8ecbe48e" providerId="ADAL" clId="{4D477983-643A-482D-8301-8FFCD83C8BFA}" dt="2020-07-17T08:15:57.317" v="7501" actId="20577"/>
          <ac:spMkLst>
            <pc:docMk/>
            <pc:sldMk cId="424232605" sldId="1154"/>
            <ac:spMk id="7" creationId="{46B4DF7A-895F-48B5-BD1C-B602E60D7DD0}"/>
          </ac:spMkLst>
        </pc:spChg>
      </pc:sldChg>
      <pc:sldChg chg="modNotesTx">
        <pc:chgData name="Eline Bollen" userId="e1967535-ca05-4eb8-bc5e-5bdc8ecbe48e" providerId="ADAL" clId="{4D477983-643A-482D-8301-8FFCD83C8BFA}" dt="2020-07-17T08:46:50.707" v="9202" actId="20577"/>
        <pc:sldMkLst>
          <pc:docMk/>
          <pc:sldMk cId="1999260819" sldId="1155"/>
        </pc:sldMkLst>
      </pc:sldChg>
      <pc:sldChg chg="modNotesTx">
        <pc:chgData name="Eline Bollen" userId="e1967535-ca05-4eb8-bc5e-5bdc8ecbe48e" providerId="ADAL" clId="{4D477983-643A-482D-8301-8FFCD83C8BFA}" dt="2020-07-17T09:00:58.120" v="10082" actId="20577"/>
        <pc:sldMkLst>
          <pc:docMk/>
          <pc:sldMk cId="2761126685" sldId="1156"/>
        </pc:sldMkLst>
      </pc:sldChg>
      <pc:sldChg chg="modNotesTx">
        <pc:chgData name="Eline Bollen" userId="e1967535-ca05-4eb8-bc5e-5bdc8ecbe48e" providerId="ADAL" clId="{4D477983-643A-482D-8301-8FFCD83C8BFA}" dt="2020-07-17T09:01:37.128" v="10220" actId="20577"/>
        <pc:sldMkLst>
          <pc:docMk/>
          <pc:sldMk cId="1182116394" sldId="1157"/>
        </pc:sldMkLst>
      </pc:sldChg>
      <pc:sldChg chg="modNotesTx">
        <pc:chgData name="Eline Bollen" userId="e1967535-ca05-4eb8-bc5e-5bdc8ecbe48e" providerId="ADAL" clId="{4D477983-643A-482D-8301-8FFCD83C8BFA}" dt="2020-07-17T09:01:46.411" v="10250" actId="20577"/>
        <pc:sldMkLst>
          <pc:docMk/>
          <pc:sldMk cId="2932627111" sldId="1158"/>
        </pc:sldMkLst>
      </pc:sldChg>
      <pc:sldChg chg="modNotesTx">
        <pc:chgData name="Eline Bollen" userId="e1967535-ca05-4eb8-bc5e-5bdc8ecbe48e" providerId="ADAL" clId="{4D477983-643A-482D-8301-8FFCD83C8BFA}" dt="2020-07-17T09:50:47.569" v="11166" actId="20577"/>
        <pc:sldMkLst>
          <pc:docMk/>
          <pc:sldMk cId="1930224820" sldId="1160"/>
        </pc:sldMkLst>
      </pc:sldChg>
      <pc:sldChg chg="modNotesTx">
        <pc:chgData name="Eline Bollen" userId="e1967535-ca05-4eb8-bc5e-5bdc8ecbe48e" providerId="ADAL" clId="{4D477983-643A-482D-8301-8FFCD83C8BFA}" dt="2020-07-17T08:10:43.043" v="7036" actId="20577"/>
        <pc:sldMkLst>
          <pc:docMk/>
          <pc:sldMk cId="3747470680" sldId="1167"/>
        </pc:sldMkLst>
      </pc:sldChg>
      <pc:sldChg chg="modNotesTx">
        <pc:chgData name="Eline Bollen" userId="e1967535-ca05-4eb8-bc5e-5bdc8ecbe48e" providerId="ADAL" clId="{4D477983-643A-482D-8301-8FFCD83C8BFA}" dt="2020-07-17T08:11:40.921" v="7101" actId="20577"/>
        <pc:sldMkLst>
          <pc:docMk/>
          <pc:sldMk cId="4225786360" sldId="1168"/>
        </pc:sldMkLst>
      </pc:sldChg>
      <pc:sldChg chg="modNotesTx">
        <pc:chgData name="Eline Bollen" userId="e1967535-ca05-4eb8-bc5e-5bdc8ecbe48e" providerId="ADAL" clId="{4D477983-643A-482D-8301-8FFCD83C8BFA}" dt="2020-07-17T08:13:07.096" v="7389" actId="20577"/>
        <pc:sldMkLst>
          <pc:docMk/>
          <pc:sldMk cId="4018334914" sldId="1169"/>
        </pc:sldMkLst>
      </pc:sldChg>
      <pc:sldChg chg="modNotesTx">
        <pc:chgData name="Eline Bollen" userId="e1967535-ca05-4eb8-bc5e-5bdc8ecbe48e" providerId="ADAL" clId="{4D477983-643A-482D-8301-8FFCD83C8BFA}" dt="2020-07-17T10:06:04.055" v="11167" actId="20577"/>
        <pc:sldMkLst>
          <pc:docMk/>
          <pc:sldMk cId="1347740367" sldId="1171"/>
        </pc:sldMkLst>
      </pc:sldChg>
      <pc:sldChg chg="modNotesTx">
        <pc:chgData name="Eline Bollen" userId="e1967535-ca05-4eb8-bc5e-5bdc8ecbe48e" providerId="ADAL" clId="{4D477983-643A-482D-8301-8FFCD83C8BFA}" dt="2020-07-16T09:17:59.324" v="511" actId="20577"/>
        <pc:sldMkLst>
          <pc:docMk/>
          <pc:sldMk cId="3805719425" sldId="1172"/>
        </pc:sldMkLst>
      </pc:sldChg>
    </pc:docChg>
  </pc:docChgLst>
  <pc:docChgLst>
    <pc:chgData name="Eline Bollen" userId="e1967535-ca05-4eb8-bc5e-5bdc8ecbe48e" providerId="ADAL" clId="{33632AC0-96E4-454B-898B-88B725E05A0E}"/>
    <pc:docChg chg="undo custSel modSld">
      <pc:chgData name="Eline Bollen" userId="e1967535-ca05-4eb8-bc5e-5bdc8ecbe48e" providerId="ADAL" clId="{33632AC0-96E4-454B-898B-88B725E05A0E}" dt="2020-08-06T09:17:57.079" v="1020" actId="1592"/>
      <pc:docMkLst>
        <pc:docMk/>
      </pc:docMkLst>
      <pc:sldChg chg="modNotesTx">
        <pc:chgData name="Eline Bollen" userId="e1967535-ca05-4eb8-bc5e-5bdc8ecbe48e" providerId="ADAL" clId="{33632AC0-96E4-454B-898B-88B725E05A0E}" dt="2020-08-06T07:08:13.474" v="821" actId="313"/>
        <pc:sldMkLst>
          <pc:docMk/>
          <pc:sldMk cId="331552657" sldId="258"/>
        </pc:sldMkLst>
      </pc:sldChg>
      <pc:sldChg chg="modNotesTx">
        <pc:chgData name="Eline Bollen" userId="e1967535-ca05-4eb8-bc5e-5bdc8ecbe48e" providerId="ADAL" clId="{33632AC0-96E4-454B-898B-88B725E05A0E}" dt="2020-08-05T09:28:23.162" v="264" actId="20577"/>
        <pc:sldMkLst>
          <pc:docMk/>
          <pc:sldMk cId="61115877" sldId="260"/>
        </pc:sldMkLst>
      </pc:sldChg>
      <pc:sldChg chg="modSp modNotesTx">
        <pc:chgData name="Eline Bollen" userId="e1967535-ca05-4eb8-bc5e-5bdc8ecbe48e" providerId="ADAL" clId="{33632AC0-96E4-454B-898B-88B725E05A0E}" dt="2020-08-06T07:08:35.380" v="832" actId="20577"/>
        <pc:sldMkLst>
          <pc:docMk/>
          <pc:sldMk cId="4272213623" sldId="262"/>
        </pc:sldMkLst>
        <pc:spChg chg="mod">
          <ac:chgData name="Eline Bollen" userId="e1967535-ca05-4eb8-bc5e-5bdc8ecbe48e" providerId="ADAL" clId="{33632AC0-96E4-454B-898B-88B725E05A0E}" dt="2020-08-05T09:24:34.316" v="23" actId="20577"/>
          <ac:spMkLst>
            <pc:docMk/>
            <pc:sldMk cId="4272213623" sldId="262"/>
            <ac:spMk id="2" creationId="{868B633F-C290-4DFE-8D63-EDB2B7BBC8D2}"/>
          </ac:spMkLst>
        </pc:spChg>
      </pc:sldChg>
      <pc:sldChg chg="modNotesTx">
        <pc:chgData name="Eline Bollen" userId="e1967535-ca05-4eb8-bc5e-5bdc8ecbe48e" providerId="ADAL" clId="{33632AC0-96E4-454B-898B-88B725E05A0E}" dt="2020-08-05T09:36:41.835" v="719" actId="20577"/>
        <pc:sldMkLst>
          <pc:docMk/>
          <pc:sldMk cId="415060219" sldId="273"/>
        </pc:sldMkLst>
      </pc:sldChg>
      <pc:sldChg chg="delSp modSp">
        <pc:chgData name="Eline Bollen" userId="e1967535-ca05-4eb8-bc5e-5bdc8ecbe48e" providerId="ADAL" clId="{33632AC0-96E4-454B-898B-88B725E05A0E}" dt="2020-08-06T07:09:32.405" v="837" actId="1076"/>
        <pc:sldMkLst>
          <pc:docMk/>
          <pc:sldMk cId="1458763351" sldId="480"/>
        </pc:sldMkLst>
        <pc:spChg chg="del mod">
          <ac:chgData name="Eline Bollen" userId="e1967535-ca05-4eb8-bc5e-5bdc8ecbe48e" providerId="ADAL" clId="{33632AC0-96E4-454B-898B-88B725E05A0E}" dt="2020-08-05T09:27:07.673" v="222"/>
          <ac:spMkLst>
            <pc:docMk/>
            <pc:sldMk cId="1458763351" sldId="480"/>
            <ac:spMk id="2" creationId="{B958C717-0943-4DA0-919D-B5F339953A88}"/>
          </ac:spMkLst>
        </pc:spChg>
        <pc:spChg chg="mod">
          <ac:chgData name="Eline Bollen" userId="e1967535-ca05-4eb8-bc5e-5bdc8ecbe48e" providerId="ADAL" clId="{33632AC0-96E4-454B-898B-88B725E05A0E}" dt="2020-08-06T07:09:32.405" v="837" actId="1076"/>
          <ac:spMkLst>
            <pc:docMk/>
            <pc:sldMk cId="1458763351" sldId="480"/>
            <ac:spMk id="21" creationId="{5A0FD02C-3DB0-4DD3-9188-7A5DAD58DE91}"/>
          </ac:spMkLst>
        </pc:spChg>
      </pc:sldChg>
      <pc:sldChg chg="modNotesTx">
        <pc:chgData name="Eline Bollen" userId="e1967535-ca05-4eb8-bc5e-5bdc8ecbe48e" providerId="ADAL" clId="{33632AC0-96E4-454B-898B-88B725E05A0E}" dt="2020-08-05T09:30:53.845" v="282" actId="5793"/>
        <pc:sldMkLst>
          <pc:docMk/>
          <pc:sldMk cId="1851897305" sldId="1032"/>
        </pc:sldMkLst>
      </pc:sldChg>
      <pc:sldChg chg="modNotesTx">
        <pc:chgData name="Eline Bollen" userId="e1967535-ca05-4eb8-bc5e-5bdc8ecbe48e" providerId="ADAL" clId="{33632AC0-96E4-454B-898B-88B725E05A0E}" dt="2020-08-05T09:35:56.027" v="614" actId="20577"/>
        <pc:sldMkLst>
          <pc:docMk/>
          <pc:sldMk cId="634323929" sldId="1122"/>
        </pc:sldMkLst>
      </pc:sldChg>
      <pc:sldChg chg="delCm modNotesTx">
        <pc:chgData name="Eline Bollen" userId="e1967535-ca05-4eb8-bc5e-5bdc8ecbe48e" providerId="ADAL" clId="{33632AC0-96E4-454B-898B-88B725E05A0E}" dt="2020-08-06T09:17:57.079" v="1020" actId="1592"/>
        <pc:sldMkLst>
          <pc:docMk/>
          <pc:sldMk cId="45638393" sldId="1149"/>
        </pc:sldMkLst>
      </pc:sldChg>
      <pc:sldChg chg="modNotesTx">
        <pc:chgData name="Eline Bollen" userId="e1967535-ca05-4eb8-bc5e-5bdc8ecbe48e" providerId="ADAL" clId="{33632AC0-96E4-454B-898B-88B725E05A0E}" dt="2020-08-05T09:34:11.632" v="305" actId="20577"/>
        <pc:sldMkLst>
          <pc:docMk/>
          <pc:sldMk cId="2761126685" sldId="1156"/>
        </pc:sldMkLst>
      </pc:sldChg>
      <pc:sldChg chg="modNotesTx">
        <pc:chgData name="Eline Bollen" userId="e1967535-ca05-4eb8-bc5e-5bdc8ecbe48e" providerId="ADAL" clId="{33632AC0-96E4-454B-898B-88B725E05A0E}" dt="2020-08-05T09:36:12.357" v="616" actId="20577"/>
        <pc:sldMkLst>
          <pc:docMk/>
          <pc:sldMk cId="1930224820" sldId="1160"/>
        </pc:sldMkLst>
      </pc:sldChg>
      <pc:sldChg chg="modSp modNotesTx">
        <pc:chgData name="Eline Bollen" userId="e1967535-ca05-4eb8-bc5e-5bdc8ecbe48e" providerId="ADAL" clId="{33632AC0-96E4-454B-898B-88B725E05A0E}" dt="2020-08-06T07:09:23.014" v="836" actId="20577"/>
        <pc:sldMkLst>
          <pc:docMk/>
          <pc:sldMk cId="3805719425" sldId="1172"/>
        </pc:sldMkLst>
        <pc:spChg chg="mod">
          <ac:chgData name="Eline Bollen" userId="e1967535-ca05-4eb8-bc5e-5bdc8ecbe48e" providerId="ADAL" clId="{33632AC0-96E4-454B-898B-88B725E05A0E}" dt="2020-08-06T07:09:23.014" v="836" actId="20577"/>
          <ac:spMkLst>
            <pc:docMk/>
            <pc:sldMk cId="3805719425" sldId="1172"/>
            <ac:spMk id="7" creationId="{B3FA39D8-A9E9-4AC8-BCE7-755E4E97CB69}"/>
          </ac:spMkLst>
        </pc:spChg>
      </pc:sldChg>
    </pc:docChg>
  </pc:docChgLst>
  <pc:docChgLst>
    <pc:chgData name="Eline Bollen" userId="e1967535-ca05-4eb8-bc5e-5bdc8ecbe48e" providerId="ADAL" clId="{585E9267-A28D-4CA5-A3A0-B3859E1584A7}"/>
    <pc:docChg chg="undo custSel addSld delSld modSld sldOrd modMainMaster">
      <pc:chgData name="Eline Bollen" userId="e1967535-ca05-4eb8-bc5e-5bdc8ecbe48e" providerId="ADAL" clId="{585E9267-A28D-4CA5-A3A0-B3859E1584A7}" dt="2020-08-17T12:57:28.220" v="753" actId="20577"/>
      <pc:docMkLst>
        <pc:docMk/>
      </pc:docMkLst>
      <pc:sldChg chg="delSp modSp delAnim addCm">
        <pc:chgData name="Eline Bollen" userId="e1967535-ca05-4eb8-bc5e-5bdc8ecbe48e" providerId="ADAL" clId="{585E9267-A28D-4CA5-A3A0-B3859E1584A7}" dt="2020-08-13T09:33:24.588" v="716" actId="478"/>
        <pc:sldMkLst>
          <pc:docMk/>
          <pc:sldMk cId="331552657" sldId="258"/>
        </pc:sldMkLst>
        <pc:spChg chg="mod">
          <ac:chgData name="Eline Bollen" userId="e1967535-ca05-4eb8-bc5e-5bdc8ecbe48e" providerId="ADAL" clId="{585E9267-A28D-4CA5-A3A0-B3859E1584A7}" dt="2020-08-10T12:20:30.821" v="0" actId="20577"/>
          <ac:spMkLst>
            <pc:docMk/>
            <pc:sldMk cId="331552657" sldId="258"/>
            <ac:spMk id="2" creationId="{00000000-0000-0000-0000-000000000000}"/>
          </ac:spMkLst>
        </pc:spChg>
        <pc:picChg chg="del mod">
          <ac:chgData name="Eline Bollen" userId="e1967535-ca05-4eb8-bc5e-5bdc8ecbe48e" providerId="ADAL" clId="{585E9267-A28D-4CA5-A3A0-B3859E1584A7}" dt="2020-08-13T09:33:24.588" v="716" actId="478"/>
          <ac:picMkLst>
            <pc:docMk/>
            <pc:sldMk cId="331552657" sldId="258"/>
            <ac:picMk id="4" creationId="{08B45830-D3C1-48CA-B6E3-3C2DC35A249A}"/>
          </ac:picMkLst>
        </pc:picChg>
      </pc:sldChg>
      <pc:sldChg chg="delSp modSp delAnim delCm modNotesTx">
        <pc:chgData name="Eline Bollen" userId="e1967535-ca05-4eb8-bc5e-5bdc8ecbe48e" providerId="ADAL" clId="{585E9267-A28D-4CA5-A3A0-B3859E1584A7}" dt="2020-08-13T09:33:57.143" v="729" actId="478"/>
        <pc:sldMkLst>
          <pc:docMk/>
          <pc:sldMk cId="61115877" sldId="260"/>
        </pc:sldMkLst>
        <pc:spChg chg="mod">
          <ac:chgData name="Eline Bollen" userId="e1967535-ca05-4eb8-bc5e-5bdc8ecbe48e" providerId="ADAL" clId="{585E9267-A28D-4CA5-A3A0-B3859E1584A7}" dt="2020-08-10T13:38:59.523" v="440" actId="20577"/>
          <ac:spMkLst>
            <pc:docMk/>
            <pc:sldMk cId="61115877" sldId="260"/>
            <ac:spMk id="6" creationId="{2F23E231-80C8-4F5D-AFBA-668C4D4B8F6A}"/>
          </ac:spMkLst>
        </pc:spChg>
        <pc:picChg chg="del mod">
          <ac:chgData name="Eline Bollen" userId="e1967535-ca05-4eb8-bc5e-5bdc8ecbe48e" providerId="ADAL" clId="{585E9267-A28D-4CA5-A3A0-B3859E1584A7}" dt="2020-08-13T09:33:57.143" v="729" actId="478"/>
          <ac:picMkLst>
            <pc:docMk/>
            <pc:sldMk cId="61115877" sldId="260"/>
            <ac:picMk id="2" creationId="{4D5F050D-6221-4D32-88A1-D360610D4263}"/>
          </ac:picMkLst>
        </pc:picChg>
      </pc:sldChg>
      <pc:sldChg chg="delSp modSp delAnim modNotesTx">
        <pc:chgData name="Eline Bollen" userId="e1967535-ca05-4eb8-bc5e-5bdc8ecbe48e" providerId="ADAL" clId="{585E9267-A28D-4CA5-A3A0-B3859E1584A7}" dt="2020-08-13T09:33:28.338" v="717" actId="478"/>
        <pc:sldMkLst>
          <pc:docMk/>
          <pc:sldMk cId="4272213623" sldId="262"/>
        </pc:sldMkLst>
        <pc:spChg chg="mod">
          <ac:chgData name="Eline Bollen" userId="e1967535-ca05-4eb8-bc5e-5bdc8ecbe48e" providerId="ADAL" clId="{585E9267-A28D-4CA5-A3A0-B3859E1584A7}" dt="2020-08-10T13:38:31.247" v="410" actId="20577"/>
          <ac:spMkLst>
            <pc:docMk/>
            <pc:sldMk cId="4272213623" sldId="262"/>
            <ac:spMk id="2" creationId="{868B633F-C290-4DFE-8D63-EDB2B7BBC8D2}"/>
          </ac:spMkLst>
        </pc:spChg>
        <pc:picChg chg="del mod">
          <ac:chgData name="Eline Bollen" userId="e1967535-ca05-4eb8-bc5e-5bdc8ecbe48e" providerId="ADAL" clId="{585E9267-A28D-4CA5-A3A0-B3859E1584A7}" dt="2020-08-13T09:33:28.338" v="717" actId="478"/>
          <ac:picMkLst>
            <pc:docMk/>
            <pc:sldMk cId="4272213623" sldId="262"/>
            <ac:picMk id="3" creationId="{CB724611-AC77-40CA-BCAF-40A64B5084E0}"/>
          </ac:picMkLst>
        </pc:picChg>
      </pc:sldChg>
      <pc:sldChg chg="modSp ord">
        <pc:chgData name="Eline Bollen" userId="e1967535-ca05-4eb8-bc5e-5bdc8ecbe48e" providerId="ADAL" clId="{585E9267-A28D-4CA5-A3A0-B3859E1584A7}" dt="2020-08-10T13:35:26.656" v="382" actId="20577"/>
        <pc:sldMkLst>
          <pc:docMk/>
          <pc:sldMk cId="415060219" sldId="273"/>
        </pc:sldMkLst>
        <pc:spChg chg="mod">
          <ac:chgData name="Eline Bollen" userId="e1967535-ca05-4eb8-bc5e-5bdc8ecbe48e" providerId="ADAL" clId="{585E9267-A28D-4CA5-A3A0-B3859E1584A7}" dt="2020-08-10T13:35:26.656" v="382" actId="20577"/>
          <ac:spMkLst>
            <pc:docMk/>
            <pc:sldMk cId="415060219" sldId="273"/>
            <ac:spMk id="3" creationId="{00000000-0000-0000-0000-000000000000}"/>
          </ac:spMkLst>
        </pc:spChg>
      </pc:sldChg>
      <pc:sldChg chg="delSp modSp delAnim delCm">
        <pc:chgData name="Eline Bollen" userId="e1967535-ca05-4eb8-bc5e-5bdc8ecbe48e" providerId="ADAL" clId="{585E9267-A28D-4CA5-A3A0-B3859E1584A7}" dt="2020-08-13T09:33:52.905" v="728" actId="478"/>
        <pc:sldMkLst>
          <pc:docMk/>
          <pc:sldMk cId="1458763351" sldId="480"/>
        </pc:sldMkLst>
        <pc:spChg chg="mod">
          <ac:chgData name="Eline Bollen" userId="e1967535-ca05-4eb8-bc5e-5bdc8ecbe48e" providerId="ADAL" clId="{585E9267-A28D-4CA5-A3A0-B3859E1584A7}" dt="2020-08-10T13:38:52.895" v="431" actId="20577"/>
          <ac:spMkLst>
            <pc:docMk/>
            <pc:sldMk cId="1458763351" sldId="480"/>
            <ac:spMk id="7" creationId="{D52416F5-DFFE-4A9C-8EED-CD7AF720696D}"/>
          </ac:spMkLst>
        </pc:spChg>
        <pc:picChg chg="del mod">
          <ac:chgData name="Eline Bollen" userId="e1967535-ca05-4eb8-bc5e-5bdc8ecbe48e" providerId="ADAL" clId="{585E9267-A28D-4CA5-A3A0-B3859E1584A7}" dt="2020-08-13T09:33:52.905" v="728" actId="478"/>
          <ac:picMkLst>
            <pc:docMk/>
            <pc:sldMk cId="1458763351" sldId="480"/>
            <ac:picMk id="2" creationId="{9033F46A-17E2-45CF-B535-3A115491AB05}"/>
          </ac:picMkLst>
        </pc:picChg>
      </pc:sldChg>
      <pc:sldChg chg="modSp">
        <pc:chgData name="Eline Bollen" userId="e1967535-ca05-4eb8-bc5e-5bdc8ecbe48e" providerId="ADAL" clId="{585E9267-A28D-4CA5-A3A0-B3859E1584A7}" dt="2020-08-10T13:39:24.085" v="463" actId="20577"/>
        <pc:sldMkLst>
          <pc:docMk/>
          <pc:sldMk cId="3898250218" sldId="482"/>
        </pc:sldMkLst>
        <pc:spChg chg="mod">
          <ac:chgData name="Eline Bollen" userId="e1967535-ca05-4eb8-bc5e-5bdc8ecbe48e" providerId="ADAL" clId="{585E9267-A28D-4CA5-A3A0-B3859E1584A7}" dt="2020-08-10T13:39:24.085" v="463" actId="20577"/>
          <ac:spMkLst>
            <pc:docMk/>
            <pc:sldMk cId="3898250218" sldId="482"/>
            <ac:spMk id="5" creationId="{996BDA33-8932-4DC6-B9CE-23623DB928E1}"/>
          </ac:spMkLst>
        </pc:spChg>
      </pc:sldChg>
      <pc:sldChg chg="delSp modSp delAnim delCm modNotesTx">
        <pc:chgData name="Eline Bollen" userId="e1967535-ca05-4eb8-bc5e-5bdc8ecbe48e" providerId="ADAL" clId="{585E9267-A28D-4CA5-A3A0-B3859E1584A7}" dt="2020-08-13T09:33:59.135" v="730" actId="478"/>
        <pc:sldMkLst>
          <pc:docMk/>
          <pc:sldMk cId="1590584186" sldId="486"/>
        </pc:sldMkLst>
        <pc:spChg chg="mod">
          <ac:chgData name="Eline Bollen" userId="e1967535-ca05-4eb8-bc5e-5bdc8ecbe48e" providerId="ADAL" clId="{585E9267-A28D-4CA5-A3A0-B3859E1584A7}" dt="2020-08-10T13:39:05.880" v="447" actId="20577"/>
          <ac:spMkLst>
            <pc:docMk/>
            <pc:sldMk cId="1590584186" sldId="486"/>
            <ac:spMk id="5" creationId="{996BDA33-8932-4DC6-B9CE-23623DB928E1}"/>
          </ac:spMkLst>
        </pc:spChg>
        <pc:picChg chg="del mod">
          <ac:chgData name="Eline Bollen" userId="e1967535-ca05-4eb8-bc5e-5bdc8ecbe48e" providerId="ADAL" clId="{585E9267-A28D-4CA5-A3A0-B3859E1584A7}" dt="2020-08-13T09:33:59.135" v="730" actId="478"/>
          <ac:picMkLst>
            <pc:docMk/>
            <pc:sldMk cId="1590584186" sldId="486"/>
            <ac:picMk id="2" creationId="{52BFD498-A886-40B1-8963-697DB93C56B9}"/>
          </ac:picMkLst>
        </pc:picChg>
      </pc:sldChg>
      <pc:sldChg chg="modSp addCm modCm">
        <pc:chgData name="Eline Bollen" userId="e1967535-ca05-4eb8-bc5e-5bdc8ecbe48e" providerId="ADAL" clId="{585E9267-A28D-4CA5-A3A0-B3859E1584A7}" dt="2020-08-10T13:39:14.144" v="456" actId="20577"/>
        <pc:sldMkLst>
          <pc:docMk/>
          <pc:sldMk cId="1851897305" sldId="1032"/>
        </pc:sldMkLst>
        <pc:spChg chg="mod">
          <ac:chgData name="Eline Bollen" userId="e1967535-ca05-4eb8-bc5e-5bdc8ecbe48e" providerId="ADAL" clId="{585E9267-A28D-4CA5-A3A0-B3859E1584A7}" dt="2020-08-10T13:39:14.144" v="456" actId="20577"/>
          <ac:spMkLst>
            <pc:docMk/>
            <pc:sldMk cId="1851897305" sldId="1032"/>
            <ac:spMk id="5" creationId="{996BDA33-8932-4DC6-B9CE-23623DB928E1}"/>
          </ac:spMkLst>
        </pc:spChg>
        <pc:spChg chg="mod">
          <ac:chgData name="Eline Bollen" userId="e1967535-ca05-4eb8-bc5e-5bdc8ecbe48e" providerId="ADAL" clId="{585E9267-A28D-4CA5-A3A0-B3859E1584A7}" dt="2020-08-10T12:40:24.724" v="39" actId="20577"/>
          <ac:spMkLst>
            <pc:docMk/>
            <pc:sldMk cId="1851897305" sldId="1032"/>
            <ac:spMk id="7" creationId="{3D71BAA8-DB27-4B09-8409-823493D7CC88}"/>
          </ac:spMkLst>
        </pc:spChg>
      </pc:sldChg>
      <pc:sldChg chg="modSp addCm delCm modCm">
        <pc:chgData name="Eline Bollen" userId="e1967535-ca05-4eb8-bc5e-5bdc8ecbe48e" providerId="ADAL" clId="{585E9267-A28D-4CA5-A3A0-B3859E1584A7}" dt="2020-08-11T08:16:22.704" v="485" actId="1592"/>
        <pc:sldMkLst>
          <pc:docMk/>
          <pc:sldMk cId="538078902" sldId="1114"/>
        </pc:sldMkLst>
        <pc:spChg chg="mod">
          <ac:chgData name="Eline Bollen" userId="e1967535-ca05-4eb8-bc5e-5bdc8ecbe48e" providerId="ADAL" clId="{585E9267-A28D-4CA5-A3A0-B3859E1584A7}" dt="2020-08-10T13:38:37.513" v="417" actId="20577"/>
          <ac:spMkLst>
            <pc:docMk/>
            <pc:sldMk cId="538078902" sldId="1114"/>
            <ac:spMk id="2" creationId="{55F64051-56A3-417A-AF8F-8B2747DDBD4B}"/>
          </ac:spMkLst>
        </pc:spChg>
      </pc:sldChg>
      <pc:sldChg chg="del">
        <pc:chgData name="Eline Bollen" userId="e1967535-ca05-4eb8-bc5e-5bdc8ecbe48e" providerId="ADAL" clId="{585E9267-A28D-4CA5-A3A0-B3859E1584A7}" dt="2020-08-10T13:35:11.612" v="376" actId="2696"/>
        <pc:sldMkLst>
          <pc:docMk/>
          <pc:sldMk cId="634323929" sldId="1122"/>
        </pc:sldMkLst>
      </pc:sldChg>
      <pc:sldChg chg="del">
        <pc:chgData name="Eline Bollen" userId="e1967535-ca05-4eb8-bc5e-5bdc8ecbe48e" providerId="ADAL" clId="{585E9267-A28D-4CA5-A3A0-B3859E1584A7}" dt="2020-08-10T12:54:58.863" v="53" actId="2696"/>
        <pc:sldMkLst>
          <pc:docMk/>
          <pc:sldMk cId="45638393" sldId="1149"/>
        </pc:sldMkLst>
      </pc:sldChg>
      <pc:sldChg chg="del">
        <pc:chgData name="Eline Bollen" userId="e1967535-ca05-4eb8-bc5e-5bdc8ecbe48e" providerId="ADAL" clId="{585E9267-A28D-4CA5-A3A0-B3859E1584A7}" dt="2020-08-10T13:00:35.081" v="61" actId="2696"/>
        <pc:sldMkLst>
          <pc:docMk/>
          <pc:sldMk cId="2759784668" sldId="1150"/>
        </pc:sldMkLst>
      </pc:sldChg>
      <pc:sldChg chg="del">
        <pc:chgData name="Eline Bollen" userId="e1967535-ca05-4eb8-bc5e-5bdc8ecbe48e" providerId="ADAL" clId="{585E9267-A28D-4CA5-A3A0-B3859E1584A7}" dt="2020-08-10T13:02:56.340" v="71" actId="2696"/>
        <pc:sldMkLst>
          <pc:docMk/>
          <pc:sldMk cId="1963132774" sldId="1151"/>
        </pc:sldMkLst>
      </pc:sldChg>
      <pc:sldChg chg="del">
        <pc:chgData name="Eline Bollen" userId="e1967535-ca05-4eb8-bc5e-5bdc8ecbe48e" providerId="ADAL" clId="{585E9267-A28D-4CA5-A3A0-B3859E1584A7}" dt="2020-08-10T13:22:19.665" v="263" actId="2696"/>
        <pc:sldMkLst>
          <pc:docMk/>
          <pc:sldMk cId="983868428" sldId="1153"/>
        </pc:sldMkLst>
      </pc:sldChg>
      <pc:sldChg chg="del addCm">
        <pc:chgData name="Eline Bollen" userId="e1967535-ca05-4eb8-bc5e-5bdc8ecbe48e" providerId="ADAL" clId="{585E9267-A28D-4CA5-A3A0-B3859E1584A7}" dt="2020-08-10T13:21:45.562" v="260" actId="2696"/>
        <pc:sldMkLst>
          <pc:docMk/>
          <pc:sldMk cId="424232605" sldId="1154"/>
        </pc:sldMkLst>
      </pc:sldChg>
      <pc:sldChg chg="del">
        <pc:chgData name="Eline Bollen" userId="e1967535-ca05-4eb8-bc5e-5bdc8ecbe48e" providerId="ADAL" clId="{585E9267-A28D-4CA5-A3A0-B3859E1584A7}" dt="2020-08-10T13:23:13.673" v="265" actId="2696"/>
        <pc:sldMkLst>
          <pc:docMk/>
          <pc:sldMk cId="1999260819" sldId="1155"/>
        </pc:sldMkLst>
      </pc:sldChg>
      <pc:sldChg chg="ord">
        <pc:chgData name="Eline Bollen" userId="e1967535-ca05-4eb8-bc5e-5bdc8ecbe48e" providerId="ADAL" clId="{585E9267-A28D-4CA5-A3A0-B3859E1584A7}" dt="2020-08-10T13:32:20.343" v="272"/>
        <pc:sldMkLst>
          <pc:docMk/>
          <pc:sldMk cId="2761126685" sldId="1156"/>
        </pc:sldMkLst>
      </pc:sldChg>
      <pc:sldChg chg="del ord addCm">
        <pc:chgData name="Eline Bollen" userId="e1967535-ca05-4eb8-bc5e-5bdc8ecbe48e" providerId="ADAL" clId="{585E9267-A28D-4CA5-A3A0-B3859E1584A7}" dt="2020-08-10T13:33:15.990" v="278" actId="2696"/>
        <pc:sldMkLst>
          <pc:docMk/>
          <pc:sldMk cId="1182116394" sldId="1157"/>
        </pc:sldMkLst>
      </pc:sldChg>
      <pc:sldChg chg="del ord">
        <pc:chgData name="Eline Bollen" userId="e1967535-ca05-4eb8-bc5e-5bdc8ecbe48e" providerId="ADAL" clId="{585E9267-A28D-4CA5-A3A0-B3859E1584A7}" dt="2020-08-10T13:34:16.186" v="371" actId="2696"/>
        <pc:sldMkLst>
          <pc:docMk/>
          <pc:sldMk cId="2932627111" sldId="1158"/>
        </pc:sldMkLst>
      </pc:sldChg>
      <pc:sldChg chg="del">
        <pc:chgData name="Eline Bollen" userId="e1967535-ca05-4eb8-bc5e-5bdc8ecbe48e" providerId="ADAL" clId="{585E9267-A28D-4CA5-A3A0-B3859E1584A7}" dt="2020-08-10T13:35:14.557" v="377" actId="2696"/>
        <pc:sldMkLst>
          <pc:docMk/>
          <pc:sldMk cId="2931893811" sldId="1159"/>
        </pc:sldMkLst>
      </pc:sldChg>
      <pc:sldChg chg="del ord">
        <pc:chgData name="Eline Bollen" userId="e1967535-ca05-4eb8-bc5e-5bdc8ecbe48e" providerId="ADAL" clId="{585E9267-A28D-4CA5-A3A0-B3859E1584A7}" dt="2020-08-10T13:36:18.183" v="391" actId="2696"/>
        <pc:sldMkLst>
          <pc:docMk/>
          <pc:sldMk cId="1930224820" sldId="1160"/>
        </pc:sldMkLst>
      </pc:sldChg>
      <pc:sldChg chg="del ord">
        <pc:chgData name="Eline Bollen" userId="e1967535-ca05-4eb8-bc5e-5bdc8ecbe48e" providerId="ADAL" clId="{585E9267-A28D-4CA5-A3A0-B3859E1584A7}" dt="2020-08-10T13:37:35.099" v="403" actId="2696"/>
        <pc:sldMkLst>
          <pc:docMk/>
          <pc:sldMk cId="849303145" sldId="1162"/>
        </pc:sldMkLst>
      </pc:sldChg>
      <pc:sldChg chg="del ord">
        <pc:chgData name="Eline Bollen" userId="e1967535-ca05-4eb8-bc5e-5bdc8ecbe48e" providerId="ADAL" clId="{585E9267-A28D-4CA5-A3A0-B3859E1584A7}" dt="2020-08-10T13:37:20.995" v="401" actId="2696"/>
        <pc:sldMkLst>
          <pc:docMk/>
          <pc:sldMk cId="1766723720" sldId="1164"/>
        </pc:sldMkLst>
      </pc:sldChg>
      <pc:sldChg chg="modSp">
        <pc:chgData name="Eline Bollen" userId="e1967535-ca05-4eb8-bc5e-5bdc8ecbe48e" providerId="ADAL" clId="{585E9267-A28D-4CA5-A3A0-B3859E1584A7}" dt="2020-08-10T13:39:29.636" v="470" actId="20577"/>
        <pc:sldMkLst>
          <pc:docMk/>
          <pc:sldMk cId="1701045776" sldId="1166"/>
        </pc:sldMkLst>
        <pc:spChg chg="mod">
          <ac:chgData name="Eline Bollen" userId="e1967535-ca05-4eb8-bc5e-5bdc8ecbe48e" providerId="ADAL" clId="{585E9267-A28D-4CA5-A3A0-B3859E1584A7}" dt="2020-08-10T13:39:29.636" v="470" actId="20577"/>
          <ac:spMkLst>
            <pc:docMk/>
            <pc:sldMk cId="1701045776" sldId="1166"/>
            <ac:spMk id="7" creationId="{80BE06B7-0DD0-453C-84A8-38F211F60789}"/>
          </ac:spMkLst>
        </pc:spChg>
      </pc:sldChg>
      <pc:sldChg chg="del ord">
        <pc:chgData name="Eline Bollen" userId="e1967535-ca05-4eb8-bc5e-5bdc8ecbe48e" providerId="ADAL" clId="{585E9267-A28D-4CA5-A3A0-B3859E1584A7}" dt="2020-08-10T13:06:31.586" v="90" actId="2696"/>
        <pc:sldMkLst>
          <pc:docMk/>
          <pc:sldMk cId="3747470680" sldId="1167"/>
        </pc:sldMkLst>
      </pc:sldChg>
      <pc:sldChg chg="del ord">
        <pc:chgData name="Eline Bollen" userId="e1967535-ca05-4eb8-bc5e-5bdc8ecbe48e" providerId="ADAL" clId="{585E9267-A28D-4CA5-A3A0-B3859E1584A7}" dt="2020-08-10T13:19:35.906" v="239" actId="2696"/>
        <pc:sldMkLst>
          <pc:docMk/>
          <pc:sldMk cId="4225786360" sldId="1168"/>
        </pc:sldMkLst>
      </pc:sldChg>
      <pc:sldChg chg="del ord">
        <pc:chgData name="Eline Bollen" userId="e1967535-ca05-4eb8-bc5e-5bdc8ecbe48e" providerId="ADAL" clId="{585E9267-A28D-4CA5-A3A0-B3859E1584A7}" dt="2020-08-10T13:20:16.115" v="255" actId="2696"/>
        <pc:sldMkLst>
          <pc:docMk/>
          <pc:sldMk cId="4018334914" sldId="1169"/>
        </pc:sldMkLst>
      </pc:sldChg>
      <pc:sldChg chg="del ord">
        <pc:chgData name="Eline Bollen" userId="e1967535-ca05-4eb8-bc5e-5bdc8ecbe48e" providerId="ADAL" clId="{585E9267-A28D-4CA5-A3A0-B3859E1584A7}" dt="2020-08-14T09:15:32.083" v="736" actId="2696"/>
        <pc:sldMkLst>
          <pc:docMk/>
          <pc:sldMk cId="1347740367" sldId="1171"/>
        </pc:sldMkLst>
      </pc:sldChg>
      <pc:sldChg chg="delSp modSp delAnim addCm delCm modNotesTx">
        <pc:chgData name="Eline Bollen" userId="e1967535-ca05-4eb8-bc5e-5bdc8ecbe48e" providerId="ADAL" clId="{585E9267-A28D-4CA5-A3A0-B3859E1584A7}" dt="2020-08-13T09:33:47.420" v="727" actId="478"/>
        <pc:sldMkLst>
          <pc:docMk/>
          <pc:sldMk cId="3805719425" sldId="1172"/>
        </pc:sldMkLst>
        <pc:spChg chg="mod">
          <ac:chgData name="Eline Bollen" userId="e1967535-ca05-4eb8-bc5e-5bdc8ecbe48e" providerId="ADAL" clId="{585E9267-A28D-4CA5-A3A0-B3859E1584A7}" dt="2020-08-10T13:38:44.252" v="424" actId="20577"/>
          <ac:spMkLst>
            <pc:docMk/>
            <pc:sldMk cId="3805719425" sldId="1172"/>
            <ac:spMk id="4" creationId="{AD8E3C47-2AB5-44AD-BD36-B311A5AF1BB9}"/>
          </ac:spMkLst>
        </pc:spChg>
        <pc:spChg chg="mod">
          <ac:chgData name="Eline Bollen" userId="e1967535-ca05-4eb8-bc5e-5bdc8ecbe48e" providerId="ADAL" clId="{585E9267-A28D-4CA5-A3A0-B3859E1584A7}" dt="2020-08-10T12:22:10.063" v="28" actId="20577"/>
          <ac:spMkLst>
            <pc:docMk/>
            <pc:sldMk cId="3805719425" sldId="1172"/>
            <ac:spMk id="5" creationId="{571867C2-E805-4561-B311-94593DCDAF3C}"/>
          </ac:spMkLst>
        </pc:spChg>
        <pc:spChg chg="mod">
          <ac:chgData name="Eline Bollen" userId="e1967535-ca05-4eb8-bc5e-5bdc8ecbe48e" providerId="ADAL" clId="{585E9267-A28D-4CA5-A3A0-B3859E1584A7}" dt="2020-08-11T08:55:35.423" v="507" actId="20577"/>
          <ac:spMkLst>
            <pc:docMk/>
            <pc:sldMk cId="3805719425" sldId="1172"/>
            <ac:spMk id="7" creationId="{B3FA39D8-A9E9-4AC8-BCE7-755E4E97CB69}"/>
          </ac:spMkLst>
        </pc:spChg>
        <pc:picChg chg="del mod">
          <ac:chgData name="Eline Bollen" userId="e1967535-ca05-4eb8-bc5e-5bdc8ecbe48e" providerId="ADAL" clId="{585E9267-A28D-4CA5-A3A0-B3859E1584A7}" dt="2020-08-13T09:33:33.102" v="718" actId="478"/>
          <ac:picMkLst>
            <pc:docMk/>
            <pc:sldMk cId="3805719425" sldId="1172"/>
            <ac:picMk id="2" creationId="{6A970906-E63F-4724-9096-9FB61E58677B}"/>
          </ac:picMkLst>
        </pc:picChg>
        <pc:picChg chg="del mod">
          <ac:chgData name="Eline Bollen" userId="e1967535-ca05-4eb8-bc5e-5bdc8ecbe48e" providerId="ADAL" clId="{585E9267-A28D-4CA5-A3A0-B3859E1584A7}" dt="2020-08-13T09:33:37.768" v="719" actId="478"/>
          <ac:picMkLst>
            <pc:docMk/>
            <pc:sldMk cId="3805719425" sldId="1172"/>
            <ac:picMk id="3" creationId="{0A3843A1-3D51-4453-A4CD-CBCAB0E3A27C}"/>
          </ac:picMkLst>
        </pc:picChg>
        <pc:picChg chg="del mod">
          <ac:chgData name="Eline Bollen" userId="e1967535-ca05-4eb8-bc5e-5bdc8ecbe48e" providerId="ADAL" clId="{585E9267-A28D-4CA5-A3A0-B3859E1584A7}" dt="2020-08-13T09:33:38.945" v="720" actId="478"/>
          <ac:picMkLst>
            <pc:docMk/>
            <pc:sldMk cId="3805719425" sldId="1172"/>
            <ac:picMk id="6" creationId="{DC29D03C-EE26-4A76-800B-46F91D0BC6F7}"/>
          </ac:picMkLst>
        </pc:picChg>
        <pc:picChg chg="del mod">
          <ac:chgData name="Eline Bollen" userId="e1967535-ca05-4eb8-bc5e-5bdc8ecbe48e" providerId="ADAL" clId="{585E9267-A28D-4CA5-A3A0-B3859E1584A7}" dt="2020-08-13T09:33:40.044" v="721" actId="478"/>
          <ac:picMkLst>
            <pc:docMk/>
            <pc:sldMk cId="3805719425" sldId="1172"/>
            <ac:picMk id="8" creationId="{8777125D-CEEA-4806-A236-9A6CEEA0B2F9}"/>
          </ac:picMkLst>
        </pc:picChg>
        <pc:picChg chg="del mod">
          <ac:chgData name="Eline Bollen" userId="e1967535-ca05-4eb8-bc5e-5bdc8ecbe48e" providerId="ADAL" clId="{585E9267-A28D-4CA5-A3A0-B3859E1584A7}" dt="2020-08-13T09:33:41.261" v="722" actId="478"/>
          <ac:picMkLst>
            <pc:docMk/>
            <pc:sldMk cId="3805719425" sldId="1172"/>
            <ac:picMk id="9" creationId="{AEE18E7B-F3FD-43D0-A171-7DDB03DF3C51}"/>
          </ac:picMkLst>
        </pc:picChg>
        <pc:picChg chg="del mod">
          <ac:chgData name="Eline Bollen" userId="e1967535-ca05-4eb8-bc5e-5bdc8ecbe48e" providerId="ADAL" clId="{585E9267-A28D-4CA5-A3A0-B3859E1584A7}" dt="2020-08-13T09:33:42.337" v="723" actId="478"/>
          <ac:picMkLst>
            <pc:docMk/>
            <pc:sldMk cId="3805719425" sldId="1172"/>
            <ac:picMk id="10" creationId="{4CF0D52A-8315-4EAC-8984-1606524EDA16}"/>
          </ac:picMkLst>
        </pc:picChg>
        <pc:picChg chg="del mod">
          <ac:chgData name="Eline Bollen" userId="e1967535-ca05-4eb8-bc5e-5bdc8ecbe48e" providerId="ADAL" clId="{585E9267-A28D-4CA5-A3A0-B3859E1584A7}" dt="2020-08-13T09:33:43.519" v="724" actId="478"/>
          <ac:picMkLst>
            <pc:docMk/>
            <pc:sldMk cId="3805719425" sldId="1172"/>
            <ac:picMk id="11" creationId="{E4843D9C-42E5-4AA8-A120-6127562F1ECE}"/>
          </ac:picMkLst>
        </pc:picChg>
        <pc:picChg chg="del mod">
          <ac:chgData name="Eline Bollen" userId="e1967535-ca05-4eb8-bc5e-5bdc8ecbe48e" providerId="ADAL" clId="{585E9267-A28D-4CA5-A3A0-B3859E1584A7}" dt="2020-08-13T09:33:44.920" v="725" actId="478"/>
          <ac:picMkLst>
            <pc:docMk/>
            <pc:sldMk cId="3805719425" sldId="1172"/>
            <ac:picMk id="12" creationId="{971B8D1A-06C5-4E0E-8010-44DE83C4A251}"/>
          </ac:picMkLst>
        </pc:picChg>
        <pc:picChg chg="del mod">
          <ac:chgData name="Eline Bollen" userId="e1967535-ca05-4eb8-bc5e-5bdc8ecbe48e" providerId="ADAL" clId="{585E9267-A28D-4CA5-A3A0-B3859E1584A7}" dt="2020-08-13T09:33:46.409" v="726" actId="478"/>
          <ac:picMkLst>
            <pc:docMk/>
            <pc:sldMk cId="3805719425" sldId="1172"/>
            <ac:picMk id="13" creationId="{1C189AA3-2A45-41EC-8199-5349499ED296}"/>
          </ac:picMkLst>
        </pc:picChg>
        <pc:picChg chg="del mod">
          <ac:chgData name="Eline Bollen" userId="e1967535-ca05-4eb8-bc5e-5bdc8ecbe48e" providerId="ADAL" clId="{585E9267-A28D-4CA5-A3A0-B3859E1584A7}" dt="2020-08-13T09:33:47.420" v="727" actId="478"/>
          <ac:picMkLst>
            <pc:docMk/>
            <pc:sldMk cId="3805719425" sldId="1172"/>
            <ac:picMk id="14" creationId="{81DAA721-6D8B-4768-9FA5-B0F64B72CB98}"/>
          </ac:picMkLst>
        </pc:picChg>
      </pc:sldChg>
      <pc:sldChg chg="addSp delSp modSp add ord">
        <pc:chgData name="Eline Bollen" userId="e1967535-ca05-4eb8-bc5e-5bdc8ecbe48e" providerId="ADAL" clId="{585E9267-A28D-4CA5-A3A0-B3859E1584A7}" dt="2020-08-10T12:54:27.332" v="52" actId="1076"/>
        <pc:sldMkLst>
          <pc:docMk/>
          <pc:sldMk cId="2461778877" sldId="1173"/>
        </pc:sldMkLst>
        <pc:spChg chg="add del mod">
          <ac:chgData name="Eline Bollen" userId="e1967535-ca05-4eb8-bc5e-5bdc8ecbe48e" providerId="ADAL" clId="{585E9267-A28D-4CA5-A3A0-B3859E1584A7}" dt="2020-08-10T12:53:01.079" v="46" actId="478"/>
          <ac:spMkLst>
            <pc:docMk/>
            <pc:sldMk cId="2461778877" sldId="1173"/>
            <ac:spMk id="2" creationId="{82E067E2-8FC3-4451-9564-F1983D60C300}"/>
          </ac:spMkLst>
        </pc:spChg>
        <pc:spChg chg="add del mod">
          <ac:chgData name="Eline Bollen" userId="e1967535-ca05-4eb8-bc5e-5bdc8ecbe48e" providerId="ADAL" clId="{585E9267-A28D-4CA5-A3A0-B3859E1584A7}" dt="2020-08-10T12:53:04.432" v="47" actId="478"/>
          <ac:spMkLst>
            <pc:docMk/>
            <pc:sldMk cId="2461778877" sldId="1173"/>
            <ac:spMk id="3" creationId="{98780587-B4A3-49D3-B25F-72014E04C5DD}"/>
          </ac:spMkLst>
        </pc:spChg>
        <pc:spChg chg="del">
          <ac:chgData name="Eline Bollen" userId="e1967535-ca05-4eb8-bc5e-5bdc8ecbe48e" providerId="ADAL" clId="{585E9267-A28D-4CA5-A3A0-B3859E1584A7}" dt="2020-08-10T12:52:55.369" v="44" actId="478"/>
          <ac:spMkLst>
            <pc:docMk/>
            <pc:sldMk cId="2461778877" sldId="1173"/>
            <ac:spMk id="6" creationId="{3DF32F45-B24D-4A91-81AE-FEC03A600C2D}"/>
          </ac:spMkLst>
        </pc:spChg>
        <pc:spChg chg="del">
          <ac:chgData name="Eline Bollen" userId="e1967535-ca05-4eb8-bc5e-5bdc8ecbe48e" providerId="ADAL" clId="{585E9267-A28D-4CA5-A3A0-B3859E1584A7}" dt="2020-08-10T12:52:55.369" v="44" actId="478"/>
          <ac:spMkLst>
            <pc:docMk/>
            <pc:sldMk cId="2461778877" sldId="1173"/>
            <ac:spMk id="7" creationId="{80BE06B7-0DD0-453C-84A8-38F211F60789}"/>
          </ac:spMkLst>
        </pc:spChg>
        <pc:spChg chg="add mod">
          <ac:chgData name="Eline Bollen" userId="e1967535-ca05-4eb8-bc5e-5bdc8ecbe48e" providerId="ADAL" clId="{585E9267-A28D-4CA5-A3A0-B3859E1584A7}" dt="2020-08-10T12:54:22.531" v="51" actId="2711"/>
          <ac:spMkLst>
            <pc:docMk/>
            <pc:sldMk cId="2461778877" sldId="1173"/>
            <ac:spMk id="9" creationId="{89D8CC84-9A9B-44C5-849B-8B5DF4153A67}"/>
          </ac:spMkLst>
        </pc:spChg>
        <pc:spChg chg="add mod">
          <ac:chgData name="Eline Bollen" userId="e1967535-ca05-4eb8-bc5e-5bdc8ecbe48e" providerId="ADAL" clId="{585E9267-A28D-4CA5-A3A0-B3859E1584A7}" dt="2020-08-10T12:54:22.531" v="51" actId="2711"/>
          <ac:spMkLst>
            <pc:docMk/>
            <pc:sldMk cId="2461778877" sldId="1173"/>
            <ac:spMk id="10" creationId="{604D5E48-2E44-45AB-8B4A-F44728DE0A6D}"/>
          </ac:spMkLst>
        </pc:spChg>
        <pc:graphicFrameChg chg="del">
          <ac:chgData name="Eline Bollen" userId="e1967535-ca05-4eb8-bc5e-5bdc8ecbe48e" providerId="ADAL" clId="{585E9267-A28D-4CA5-A3A0-B3859E1584A7}" dt="2020-08-10T12:52:55.369" v="44" actId="478"/>
          <ac:graphicFrameMkLst>
            <pc:docMk/>
            <pc:sldMk cId="2461778877" sldId="1173"/>
            <ac:graphicFrameMk id="8" creationId="{597367C5-72C2-4408-A21B-083AFAD1243C}"/>
          </ac:graphicFrameMkLst>
        </pc:graphicFrameChg>
        <pc:picChg chg="add mod">
          <ac:chgData name="Eline Bollen" userId="e1967535-ca05-4eb8-bc5e-5bdc8ecbe48e" providerId="ADAL" clId="{585E9267-A28D-4CA5-A3A0-B3859E1584A7}" dt="2020-08-10T12:54:27.332" v="52" actId="1076"/>
          <ac:picMkLst>
            <pc:docMk/>
            <pc:sldMk cId="2461778877" sldId="1173"/>
            <ac:picMk id="11" creationId="{96350C6E-16DB-4883-860A-DF5E4B337D0E}"/>
          </ac:picMkLst>
        </pc:picChg>
      </pc:sldChg>
      <pc:sldChg chg="addSp delSp modSp add">
        <pc:chgData name="Eline Bollen" userId="e1967535-ca05-4eb8-bc5e-5bdc8ecbe48e" providerId="ADAL" clId="{585E9267-A28D-4CA5-A3A0-B3859E1584A7}" dt="2020-08-10T13:00:11.720" v="60" actId="1076"/>
        <pc:sldMkLst>
          <pc:docMk/>
          <pc:sldMk cId="2397503878" sldId="1174"/>
        </pc:sldMkLst>
        <pc:spChg chg="add del mod">
          <ac:chgData name="Eline Bollen" userId="e1967535-ca05-4eb8-bc5e-5bdc8ecbe48e" providerId="ADAL" clId="{585E9267-A28D-4CA5-A3A0-B3859E1584A7}" dt="2020-08-10T12:59:42.876" v="57" actId="478"/>
          <ac:spMkLst>
            <pc:docMk/>
            <pc:sldMk cId="2397503878" sldId="1174"/>
            <ac:spMk id="3" creationId="{D5E5E984-EF32-4ADE-82D9-7D43B7EF97ED}"/>
          </ac:spMkLst>
        </pc:spChg>
        <pc:spChg chg="add mod">
          <ac:chgData name="Eline Bollen" userId="e1967535-ca05-4eb8-bc5e-5bdc8ecbe48e" providerId="ADAL" clId="{585E9267-A28D-4CA5-A3A0-B3859E1584A7}" dt="2020-08-10T13:00:06.326" v="59" actId="2711"/>
          <ac:spMkLst>
            <pc:docMk/>
            <pc:sldMk cId="2397503878" sldId="1174"/>
            <ac:spMk id="7" creationId="{5D5C8DE0-21B4-4F77-8C9C-6AB53341BF86}"/>
          </ac:spMkLst>
        </pc:spChg>
        <pc:spChg chg="del">
          <ac:chgData name="Eline Bollen" userId="e1967535-ca05-4eb8-bc5e-5bdc8ecbe48e" providerId="ADAL" clId="{585E9267-A28D-4CA5-A3A0-B3859E1584A7}" dt="2020-08-10T12:59:35.477" v="55" actId="478"/>
          <ac:spMkLst>
            <pc:docMk/>
            <pc:sldMk cId="2397503878" sldId="1174"/>
            <ac:spMk id="9" creationId="{89D8CC84-9A9B-44C5-849B-8B5DF4153A67}"/>
          </ac:spMkLst>
        </pc:spChg>
        <pc:picChg chg="add mod">
          <ac:chgData name="Eline Bollen" userId="e1967535-ca05-4eb8-bc5e-5bdc8ecbe48e" providerId="ADAL" clId="{585E9267-A28D-4CA5-A3A0-B3859E1584A7}" dt="2020-08-10T13:00:11.720" v="60" actId="1076"/>
          <ac:picMkLst>
            <pc:docMk/>
            <pc:sldMk cId="2397503878" sldId="1174"/>
            <ac:picMk id="8" creationId="{9AF5AF61-100C-40B7-996D-F580F88AC729}"/>
          </ac:picMkLst>
        </pc:picChg>
        <pc:picChg chg="del">
          <ac:chgData name="Eline Bollen" userId="e1967535-ca05-4eb8-bc5e-5bdc8ecbe48e" providerId="ADAL" clId="{585E9267-A28D-4CA5-A3A0-B3859E1584A7}" dt="2020-08-10T12:59:38.349" v="56" actId="478"/>
          <ac:picMkLst>
            <pc:docMk/>
            <pc:sldMk cId="2397503878" sldId="1174"/>
            <ac:picMk id="11" creationId="{96350C6E-16DB-4883-860A-DF5E4B337D0E}"/>
          </ac:picMkLst>
        </pc:picChg>
      </pc:sldChg>
      <pc:sldChg chg="add del ord">
        <pc:chgData name="Eline Bollen" userId="e1967535-ca05-4eb8-bc5e-5bdc8ecbe48e" providerId="ADAL" clId="{585E9267-A28D-4CA5-A3A0-B3859E1584A7}" dt="2020-08-10T13:05:55.724" v="86" actId="2696"/>
        <pc:sldMkLst>
          <pc:docMk/>
          <pc:sldMk cId="719376725" sldId="1175"/>
        </pc:sldMkLst>
      </pc:sldChg>
      <pc:sldChg chg="addSp delSp modSp add modNotesTx">
        <pc:chgData name="Eline Bollen" userId="e1967535-ca05-4eb8-bc5e-5bdc8ecbe48e" providerId="ADAL" clId="{585E9267-A28D-4CA5-A3A0-B3859E1584A7}" dt="2020-08-10T13:05:42.110" v="85" actId="20577"/>
        <pc:sldMkLst>
          <pc:docMk/>
          <pc:sldMk cId="1489879889" sldId="1176"/>
        </pc:sldMkLst>
        <pc:spChg chg="add del mod">
          <ac:chgData name="Eline Bollen" userId="e1967535-ca05-4eb8-bc5e-5bdc8ecbe48e" providerId="ADAL" clId="{585E9267-A28D-4CA5-A3A0-B3859E1584A7}" dt="2020-08-10T13:02:50.192" v="69" actId="478"/>
          <ac:spMkLst>
            <pc:docMk/>
            <pc:sldMk cId="1489879889" sldId="1176"/>
            <ac:spMk id="3" creationId="{B84C4D38-5157-4E16-8BEE-AA0E7A1C7E52}"/>
          </ac:spMkLst>
        </pc:spChg>
        <pc:spChg chg="add del mod">
          <ac:chgData name="Eline Bollen" userId="e1967535-ca05-4eb8-bc5e-5bdc8ecbe48e" providerId="ADAL" clId="{585E9267-A28D-4CA5-A3A0-B3859E1584A7}" dt="2020-08-10T13:02:48.277" v="68" actId="478"/>
          <ac:spMkLst>
            <pc:docMk/>
            <pc:sldMk cId="1489879889" sldId="1176"/>
            <ac:spMk id="5" creationId="{A4A57A3A-A83D-4D74-BC06-0C8D158C10FA}"/>
          </ac:spMkLst>
        </pc:spChg>
        <pc:spChg chg="del">
          <ac:chgData name="Eline Bollen" userId="e1967535-ca05-4eb8-bc5e-5bdc8ecbe48e" providerId="ADAL" clId="{585E9267-A28D-4CA5-A3A0-B3859E1584A7}" dt="2020-08-10T13:02:41.475" v="66" actId="478"/>
          <ac:spMkLst>
            <pc:docMk/>
            <pc:sldMk cId="1489879889" sldId="1176"/>
            <ac:spMk id="7" creationId="{5D5C8DE0-21B4-4F77-8C9C-6AB53341BF86}"/>
          </ac:spMkLst>
        </pc:spChg>
        <pc:spChg chg="add">
          <ac:chgData name="Eline Bollen" userId="e1967535-ca05-4eb8-bc5e-5bdc8ecbe48e" providerId="ADAL" clId="{585E9267-A28D-4CA5-A3A0-B3859E1584A7}" dt="2020-08-10T13:05:21.979" v="83"/>
          <ac:spMkLst>
            <pc:docMk/>
            <pc:sldMk cId="1489879889" sldId="1176"/>
            <ac:spMk id="9" creationId="{2A0C3E0D-2148-413B-B91E-DBD3574814D2}"/>
          </ac:spMkLst>
        </pc:spChg>
        <pc:spChg chg="del">
          <ac:chgData name="Eline Bollen" userId="e1967535-ca05-4eb8-bc5e-5bdc8ecbe48e" providerId="ADAL" clId="{585E9267-A28D-4CA5-A3A0-B3859E1584A7}" dt="2020-08-10T13:02:45.705" v="67" actId="478"/>
          <ac:spMkLst>
            <pc:docMk/>
            <pc:sldMk cId="1489879889" sldId="1176"/>
            <ac:spMk id="10" creationId="{604D5E48-2E44-45AB-8B4A-F44728DE0A6D}"/>
          </ac:spMkLst>
        </pc:spChg>
        <pc:spChg chg="add">
          <ac:chgData name="Eline Bollen" userId="e1967535-ca05-4eb8-bc5e-5bdc8ecbe48e" providerId="ADAL" clId="{585E9267-A28D-4CA5-A3A0-B3859E1584A7}" dt="2020-08-10T13:05:21.979" v="83"/>
          <ac:spMkLst>
            <pc:docMk/>
            <pc:sldMk cId="1489879889" sldId="1176"/>
            <ac:spMk id="11" creationId="{0E5DE9A7-95B4-41B8-8D39-A526ABE19F0F}"/>
          </ac:spMkLst>
        </pc:spChg>
        <pc:picChg chg="del">
          <ac:chgData name="Eline Bollen" userId="e1967535-ca05-4eb8-bc5e-5bdc8ecbe48e" providerId="ADAL" clId="{585E9267-A28D-4CA5-A3A0-B3859E1584A7}" dt="2020-08-10T13:02:51.235" v="70" actId="478"/>
          <ac:picMkLst>
            <pc:docMk/>
            <pc:sldMk cId="1489879889" sldId="1176"/>
            <ac:picMk id="8" creationId="{9AF5AF61-100C-40B7-996D-F580F88AC729}"/>
          </ac:picMkLst>
        </pc:picChg>
        <pc:picChg chg="add">
          <ac:chgData name="Eline Bollen" userId="e1967535-ca05-4eb8-bc5e-5bdc8ecbe48e" providerId="ADAL" clId="{585E9267-A28D-4CA5-A3A0-B3859E1584A7}" dt="2020-08-10T13:05:29.923" v="84"/>
          <ac:picMkLst>
            <pc:docMk/>
            <pc:sldMk cId="1489879889" sldId="1176"/>
            <ac:picMk id="12" creationId="{06B5BEA4-9B84-4AC4-B450-13D36D5D8CA9}"/>
          </ac:picMkLst>
        </pc:picChg>
        <pc:picChg chg="add">
          <ac:chgData name="Eline Bollen" userId="e1967535-ca05-4eb8-bc5e-5bdc8ecbe48e" providerId="ADAL" clId="{585E9267-A28D-4CA5-A3A0-B3859E1584A7}" dt="2020-08-10T13:05:29.923" v="84"/>
          <ac:picMkLst>
            <pc:docMk/>
            <pc:sldMk cId="1489879889" sldId="1176"/>
            <ac:picMk id="13" creationId="{8E759AF3-4597-488B-85DB-86A5B74ED64B}"/>
          </ac:picMkLst>
        </pc:picChg>
      </pc:sldChg>
      <pc:sldChg chg="addSp add modNotesTx">
        <pc:chgData name="Eline Bollen" userId="e1967535-ca05-4eb8-bc5e-5bdc8ecbe48e" providerId="ADAL" clId="{585E9267-A28D-4CA5-A3A0-B3859E1584A7}" dt="2020-08-10T13:06:21.119" v="89" actId="20577"/>
        <pc:sldMkLst>
          <pc:docMk/>
          <pc:sldMk cId="2265073694" sldId="1177"/>
        </pc:sldMkLst>
        <pc:spChg chg="add">
          <ac:chgData name="Eline Bollen" userId="e1967535-ca05-4eb8-bc5e-5bdc8ecbe48e" providerId="ADAL" clId="{585E9267-A28D-4CA5-A3A0-B3859E1584A7}" dt="2020-08-10T13:06:16.711" v="88"/>
          <ac:spMkLst>
            <pc:docMk/>
            <pc:sldMk cId="2265073694" sldId="1177"/>
            <ac:spMk id="2" creationId="{C1F7EB9A-8AEB-4D36-A303-28440AE861C5}"/>
          </ac:spMkLst>
        </pc:spChg>
      </pc:sldChg>
      <pc:sldChg chg="addSp add modNotesTx">
        <pc:chgData name="Eline Bollen" userId="e1967535-ca05-4eb8-bc5e-5bdc8ecbe48e" providerId="ADAL" clId="{585E9267-A28D-4CA5-A3A0-B3859E1584A7}" dt="2020-08-10T13:19:33.113" v="238" actId="20577"/>
        <pc:sldMkLst>
          <pc:docMk/>
          <pc:sldMk cId="1398844773" sldId="1178"/>
        </pc:sldMkLst>
        <pc:picChg chg="add">
          <ac:chgData name="Eline Bollen" userId="e1967535-ca05-4eb8-bc5e-5bdc8ecbe48e" providerId="ADAL" clId="{585E9267-A28D-4CA5-A3A0-B3859E1584A7}" dt="2020-08-10T13:18:32.364" v="135"/>
          <ac:picMkLst>
            <pc:docMk/>
            <pc:sldMk cId="1398844773" sldId="1178"/>
            <ac:picMk id="2" creationId="{F14F9606-69C6-4AB5-8F2C-B7D599AC86FE}"/>
          </ac:picMkLst>
        </pc:picChg>
      </pc:sldChg>
      <pc:sldChg chg="addSp add modNotesTx">
        <pc:chgData name="Eline Bollen" userId="e1967535-ca05-4eb8-bc5e-5bdc8ecbe48e" providerId="ADAL" clId="{585E9267-A28D-4CA5-A3A0-B3859E1584A7}" dt="2020-08-10T13:20:06.015" v="254" actId="6549"/>
        <pc:sldMkLst>
          <pc:docMk/>
          <pc:sldMk cId="3226668867" sldId="1179"/>
        </pc:sldMkLst>
        <pc:picChg chg="add">
          <ac:chgData name="Eline Bollen" userId="e1967535-ca05-4eb8-bc5e-5bdc8ecbe48e" providerId="ADAL" clId="{585E9267-A28D-4CA5-A3A0-B3859E1584A7}" dt="2020-08-10T13:19:49.301" v="241"/>
          <ac:picMkLst>
            <pc:docMk/>
            <pc:sldMk cId="3226668867" sldId="1179"/>
            <ac:picMk id="2" creationId="{79B2C8F8-78E1-4E21-8FE1-3E4F665CA1B1}"/>
          </ac:picMkLst>
        </pc:picChg>
      </pc:sldChg>
      <pc:sldChg chg="addSp add del addCm modCm modNotesTx">
        <pc:chgData name="Eline Bollen" userId="e1967535-ca05-4eb8-bc5e-5bdc8ecbe48e" providerId="ADAL" clId="{585E9267-A28D-4CA5-A3A0-B3859E1584A7}" dt="2020-08-14T09:14:42.967" v="732" actId="2696"/>
        <pc:sldMkLst>
          <pc:docMk/>
          <pc:sldMk cId="1746537113" sldId="1180"/>
        </pc:sldMkLst>
        <pc:spChg chg="add">
          <ac:chgData name="Eline Bollen" userId="e1967535-ca05-4eb8-bc5e-5bdc8ecbe48e" providerId="ADAL" clId="{585E9267-A28D-4CA5-A3A0-B3859E1584A7}" dt="2020-08-10T13:32:55.579" v="275"/>
          <ac:spMkLst>
            <pc:docMk/>
            <pc:sldMk cId="1746537113" sldId="1180"/>
            <ac:spMk id="2" creationId="{EB03ECDD-AA11-4EB7-A250-61584E53630E}"/>
          </ac:spMkLst>
        </pc:spChg>
        <pc:spChg chg="add">
          <ac:chgData name="Eline Bollen" userId="e1967535-ca05-4eb8-bc5e-5bdc8ecbe48e" providerId="ADAL" clId="{585E9267-A28D-4CA5-A3A0-B3859E1584A7}" dt="2020-08-10T13:32:55.579" v="275"/>
          <ac:spMkLst>
            <pc:docMk/>
            <pc:sldMk cId="1746537113" sldId="1180"/>
            <ac:spMk id="3" creationId="{75CCDF4B-F597-4503-ACEC-3412A76527F5}"/>
          </ac:spMkLst>
        </pc:spChg>
        <pc:picChg chg="add">
          <ac:chgData name="Eline Bollen" userId="e1967535-ca05-4eb8-bc5e-5bdc8ecbe48e" providerId="ADAL" clId="{585E9267-A28D-4CA5-A3A0-B3859E1584A7}" dt="2020-08-10T13:32:55.579" v="275"/>
          <ac:picMkLst>
            <pc:docMk/>
            <pc:sldMk cId="1746537113" sldId="1180"/>
            <ac:picMk id="4" creationId="{32FB605A-742F-4D05-88EB-66485414D6A4}"/>
          </ac:picMkLst>
        </pc:picChg>
      </pc:sldChg>
      <pc:sldChg chg="add del">
        <pc:chgData name="Eline Bollen" userId="e1967535-ca05-4eb8-bc5e-5bdc8ecbe48e" providerId="ADAL" clId="{585E9267-A28D-4CA5-A3A0-B3859E1584A7}" dt="2020-08-10T13:03:13.967" v="76" actId="2696"/>
        <pc:sldMkLst>
          <pc:docMk/>
          <pc:sldMk cId="3451742057" sldId="1180"/>
        </pc:sldMkLst>
      </pc:sldChg>
      <pc:sldChg chg="addSp add">
        <pc:chgData name="Eline Bollen" userId="e1967535-ca05-4eb8-bc5e-5bdc8ecbe48e" providerId="ADAL" clId="{585E9267-A28D-4CA5-A3A0-B3859E1584A7}" dt="2020-08-10T13:22:37.675" v="264"/>
        <pc:sldMkLst>
          <pc:docMk/>
          <pc:sldMk cId="1840520892" sldId="1181"/>
        </pc:sldMkLst>
        <pc:spChg chg="add">
          <ac:chgData name="Eline Bollen" userId="e1967535-ca05-4eb8-bc5e-5bdc8ecbe48e" providerId="ADAL" clId="{585E9267-A28D-4CA5-A3A0-B3859E1584A7}" dt="2020-08-10T13:22:37.675" v="264"/>
          <ac:spMkLst>
            <pc:docMk/>
            <pc:sldMk cId="1840520892" sldId="1181"/>
            <ac:spMk id="2" creationId="{6D52DD7D-E65F-471F-9005-B1BB5646ADEC}"/>
          </ac:spMkLst>
        </pc:spChg>
        <pc:spChg chg="add">
          <ac:chgData name="Eline Bollen" userId="e1967535-ca05-4eb8-bc5e-5bdc8ecbe48e" providerId="ADAL" clId="{585E9267-A28D-4CA5-A3A0-B3859E1584A7}" dt="2020-08-10T13:22:37.675" v="264"/>
          <ac:spMkLst>
            <pc:docMk/>
            <pc:sldMk cId="1840520892" sldId="1181"/>
            <ac:spMk id="3" creationId="{20DA707A-D1A6-4027-8DAE-1C480C179085}"/>
          </ac:spMkLst>
        </pc:spChg>
        <pc:picChg chg="add">
          <ac:chgData name="Eline Bollen" userId="e1967535-ca05-4eb8-bc5e-5bdc8ecbe48e" providerId="ADAL" clId="{585E9267-A28D-4CA5-A3A0-B3859E1584A7}" dt="2020-08-10T13:22:37.675" v="264"/>
          <ac:picMkLst>
            <pc:docMk/>
            <pc:sldMk cId="1840520892" sldId="1181"/>
            <ac:picMk id="4" creationId="{3D13E8DB-ADA0-4A9F-8E76-9F5BB6D17451}"/>
          </ac:picMkLst>
        </pc:picChg>
        <pc:picChg chg="add">
          <ac:chgData name="Eline Bollen" userId="e1967535-ca05-4eb8-bc5e-5bdc8ecbe48e" providerId="ADAL" clId="{585E9267-A28D-4CA5-A3A0-B3859E1584A7}" dt="2020-08-10T13:22:37.675" v="264"/>
          <ac:picMkLst>
            <pc:docMk/>
            <pc:sldMk cId="1840520892" sldId="1181"/>
            <ac:picMk id="5" creationId="{54956F1E-7C8D-4945-8584-9755E53999AC}"/>
          </ac:picMkLst>
        </pc:picChg>
        <pc:picChg chg="add">
          <ac:chgData name="Eline Bollen" userId="e1967535-ca05-4eb8-bc5e-5bdc8ecbe48e" providerId="ADAL" clId="{585E9267-A28D-4CA5-A3A0-B3859E1584A7}" dt="2020-08-10T13:22:37.675" v="264"/>
          <ac:picMkLst>
            <pc:docMk/>
            <pc:sldMk cId="1840520892" sldId="1181"/>
            <ac:picMk id="6" creationId="{0F5ECD26-F483-4CE7-8F40-B5D228291696}"/>
          </ac:picMkLst>
        </pc:picChg>
        <pc:picChg chg="add">
          <ac:chgData name="Eline Bollen" userId="e1967535-ca05-4eb8-bc5e-5bdc8ecbe48e" providerId="ADAL" clId="{585E9267-A28D-4CA5-A3A0-B3859E1584A7}" dt="2020-08-10T13:22:37.675" v="264"/>
          <ac:picMkLst>
            <pc:docMk/>
            <pc:sldMk cId="1840520892" sldId="1181"/>
            <ac:picMk id="7" creationId="{0F4D18D2-CC34-49B4-ADE3-07F4D0DBD765}"/>
          </ac:picMkLst>
        </pc:picChg>
      </pc:sldChg>
      <pc:sldChg chg="addSp add modNotesTx">
        <pc:chgData name="Eline Bollen" userId="e1967535-ca05-4eb8-bc5e-5bdc8ecbe48e" providerId="ADAL" clId="{585E9267-A28D-4CA5-A3A0-B3859E1584A7}" dt="2020-08-10T13:22:15" v="262" actId="20577"/>
        <pc:sldMkLst>
          <pc:docMk/>
          <pc:sldMk cId="24172715" sldId="1182"/>
        </pc:sldMkLst>
        <pc:spChg chg="add">
          <ac:chgData name="Eline Bollen" userId="e1967535-ca05-4eb8-bc5e-5bdc8ecbe48e" providerId="ADAL" clId="{585E9267-A28D-4CA5-A3A0-B3859E1584A7}" dt="2020-08-10T13:22:09.295" v="261"/>
          <ac:spMkLst>
            <pc:docMk/>
            <pc:sldMk cId="24172715" sldId="1182"/>
            <ac:spMk id="2" creationId="{E72DDD7C-8A12-434B-BCC1-85CADAF7B76C}"/>
          </ac:spMkLst>
        </pc:spChg>
        <pc:spChg chg="add">
          <ac:chgData name="Eline Bollen" userId="e1967535-ca05-4eb8-bc5e-5bdc8ecbe48e" providerId="ADAL" clId="{585E9267-A28D-4CA5-A3A0-B3859E1584A7}" dt="2020-08-10T13:22:09.295" v="261"/>
          <ac:spMkLst>
            <pc:docMk/>
            <pc:sldMk cId="24172715" sldId="1182"/>
            <ac:spMk id="3" creationId="{7F21DDC3-0AD7-4043-947E-00A64813B9B7}"/>
          </ac:spMkLst>
        </pc:spChg>
        <pc:spChg chg="add">
          <ac:chgData name="Eline Bollen" userId="e1967535-ca05-4eb8-bc5e-5bdc8ecbe48e" providerId="ADAL" clId="{585E9267-A28D-4CA5-A3A0-B3859E1584A7}" dt="2020-08-10T13:22:09.295" v="261"/>
          <ac:spMkLst>
            <pc:docMk/>
            <pc:sldMk cId="24172715" sldId="1182"/>
            <ac:spMk id="4" creationId="{84AFF610-095D-42F1-94A4-6178300142E6}"/>
          </ac:spMkLst>
        </pc:spChg>
        <pc:spChg chg="add">
          <ac:chgData name="Eline Bollen" userId="e1967535-ca05-4eb8-bc5e-5bdc8ecbe48e" providerId="ADAL" clId="{585E9267-A28D-4CA5-A3A0-B3859E1584A7}" dt="2020-08-10T13:22:09.295" v="261"/>
          <ac:spMkLst>
            <pc:docMk/>
            <pc:sldMk cId="24172715" sldId="1182"/>
            <ac:spMk id="6" creationId="{DD92C3BF-0B92-4FC0-97B0-2D97DB918CED}"/>
          </ac:spMkLst>
        </pc:spChg>
        <pc:spChg chg="add">
          <ac:chgData name="Eline Bollen" userId="e1967535-ca05-4eb8-bc5e-5bdc8ecbe48e" providerId="ADAL" clId="{585E9267-A28D-4CA5-A3A0-B3859E1584A7}" dt="2020-08-10T13:22:09.295" v="261"/>
          <ac:spMkLst>
            <pc:docMk/>
            <pc:sldMk cId="24172715" sldId="1182"/>
            <ac:spMk id="8" creationId="{E3AD657A-5A36-4DCF-A640-CB7826FCA71A}"/>
          </ac:spMkLst>
        </pc:spChg>
        <pc:picChg chg="add">
          <ac:chgData name="Eline Bollen" userId="e1967535-ca05-4eb8-bc5e-5bdc8ecbe48e" providerId="ADAL" clId="{585E9267-A28D-4CA5-A3A0-B3859E1584A7}" dt="2020-08-10T13:22:09.295" v="261"/>
          <ac:picMkLst>
            <pc:docMk/>
            <pc:sldMk cId="24172715" sldId="1182"/>
            <ac:picMk id="5" creationId="{5EB5419C-E3A8-491C-ACFB-E1DA8EC63A83}"/>
          </ac:picMkLst>
        </pc:picChg>
        <pc:picChg chg="add">
          <ac:chgData name="Eline Bollen" userId="e1967535-ca05-4eb8-bc5e-5bdc8ecbe48e" providerId="ADAL" clId="{585E9267-A28D-4CA5-A3A0-B3859E1584A7}" dt="2020-08-10T13:22:09.295" v="261"/>
          <ac:picMkLst>
            <pc:docMk/>
            <pc:sldMk cId="24172715" sldId="1182"/>
            <ac:picMk id="7" creationId="{952922CC-452E-453D-963F-F16DCB3354FA}"/>
          </ac:picMkLst>
        </pc:picChg>
        <pc:picChg chg="add">
          <ac:chgData name="Eline Bollen" userId="e1967535-ca05-4eb8-bc5e-5bdc8ecbe48e" providerId="ADAL" clId="{585E9267-A28D-4CA5-A3A0-B3859E1584A7}" dt="2020-08-10T13:22:09.295" v="261"/>
          <ac:picMkLst>
            <pc:docMk/>
            <pc:sldMk cId="24172715" sldId="1182"/>
            <ac:picMk id="9" creationId="{58505C6F-9CE3-4E7E-8110-A756F2E46952}"/>
          </ac:picMkLst>
        </pc:picChg>
      </pc:sldChg>
      <pc:sldChg chg="addSp delSp modSp add addCm delCm modCm modNotesTx">
        <pc:chgData name="Eline Bollen" userId="e1967535-ca05-4eb8-bc5e-5bdc8ecbe48e" providerId="ADAL" clId="{585E9267-A28D-4CA5-A3A0-B3859E1584A7}" dt="2020-08-14T12:35:40.714" v="749" actId="1076"/>
        <pc:sldMkLst>
          <pc:docMk/>
          <pc:sldMk cId="1955968584" sldId="1183"/>
        </pc:sldMkLst>
        <pc:spChg chg="add">
          <ac:chgData name="Eline Bollen" userId="e1967535-ca05-4eb8-bc5e-5bdc8ecbe48e" providerId="ADAL" clId="{585E9267-A28D-4CA5-A3A0-B3859E1584A7}" dt="2020-08-10T13:20:46.181" v="256"/>
          <ac:spMkLst>
            <pc:docMk/>
            <pc:sldMk cId="1955968584" sldId="1183"/>
            <ac:spMk id="2" creationId="{459E8855-1E7C-4574-9FB5-941C82236E08}"/>
          </ac:spMkLst>
        </pc:spChg>
        <pc:spChg chg="add">
          <ac:chgData name="Eline Bollen" userId="e1967535-ca05-4eb8-bc5e-5bdc8ecbe48e" providerId="ADAL" clId="{585E9267-A28D-4CA5-A3A0-B3859E1584A7}" dt="2020-08-10T13:20:46.181" v="256"/>
          <ac:spMkLst>
            <pc:docMk/>
            <pc:sldMk cId="1955968584" sldId="1183"/>
            <ac:spMk id="3" creationId="{440E368A-76EB-4D73-A0FF-241B2A4A7687}"/>
          </ac:spMkLst>
        </pc:spChg>
        <pc:picChg chg="add del">
          <ac:chgData name="Eline Bollen" userId="e1967535-ca05-4eb8-bc5e-5bdc8ecbe48e" providerId="ADAL" clId="{585E9267-A28D-4CA5-A3A0-B3859E1584A7}" dt="2020-08-14T12:35:25.308" v="746" actId="478"/>
          <ac:picMkLst>
            <pc:docMk/>
            <pc:sldMk cId="1955968584" sldId="1183"/>
            <ac:picMk id="4" creationId="{0C4C670C-F0BA-4011-AB43-288035AF4B59}"/>
          </ac:picMkLst>
        </pc:picChg>
        <pc:picChg chg="add mod">
          <ac:chgData name="Eline Bollen" userId="e1967535-ca05-4eb8-bc5e-5bdc8ecbe48e" providerId="ADAL" clId="{585E9267-A28D-4CA5-A3A0-B3859E1584A7}" dt="2020-08-14T12:35:40.714" v="749" actId="1076"/>
          <ac:picMkLst>
            <pc:docMk/>
            <pc:sldMk cId="1955968584" sldId="1183"/>
            <ac:picMk id="5" creationId="{CD012BF3-FC2F-48C2-A4D7-2121C74BAD7C}"/>
          </ac:picMkLst>
        </pc:picChg>
      </pc:sldChg>
      <pc:sldChg chg="addSp add modNotesTx">
        <pc:chgData name="Eline Bollen" userId="e1967535-ca05-4eb8-bc5e-5bdc8ecbe48e" providerId="ADAL" clId="{585E9267-A28D-4CA5-A3A0-B3859E1584A7}" dt="2020-08-10T13:34:03.749" v="370" actId="20577"/>
        <pc:sldMkLst>
          <pc:docMk/>
          <pc:sldMk cId="2400676255" sldId="1184"/>
        </pc:sldMkLst>
        <pc:spChg chg="add">
          <ac:chgData name="Eline Bollen" userId="e1967535-ca05-4eb8-bc5e-5bdc8ecbe48e" providerId="ADAL" clId="{585E9267-A28D-4CA5-A3A0-B3859E1584A7}" dt="2020-08-10T13:33:52.178" v="337"/>
          <ac:spMkLst>
            <pc:docMk/>
            <pc:sldMk cId="2400676255" sldId="1184"/>
            <ac:spMk id="2" creationId="{BB06095D-AB93-40CA-A317-17F4CC3EC5B5}"/>
          </ac:spMkLst>
        </pc:spChg>
        <pc:spChg chg="add">
          <ac:chgData name="Eline Bollen" userId="e1967535-ca05-4eb8-bc5e-5bdc8ecbe48e" providerId="ADAL" clId="{585E9267-A28D-4CA5-A3A0-B3859E1584A7}" dt="2020-08-10T13:33:52.178" v="337"/>
          <ac:spMkLst>
            <pc:docMk/>
            <pc:sldMk cId="2400676255" sldId="1184"/>
            <ac:spMk id="3" creationId="{F7DA1CE3-5A7D-4C34-BB8B-1AFA46BF45F9}"/>
          </ac:spMkLst>
        </pc:spChg>
        <pc:picChg chg="add">
          <ac:chgData name="Eline Bollen" userId="e1967535-ca05-4eb8-bc5e-5bdc8ecbe48e" providerId="ADAL" clId="{585E9267-A28D-4CA5-A3A0-B3859E1584A7}" dt="2020-08-10T13:33:52.178" v="337"/>
          <ac:picMkLst>
            <pc:docMk/>
            <pc:sldMk cId="2400676255" sldId="1184"/>
            <ac:picMk id="4" creationId="{8DEBFBB5-B7BF-44F6-94B4-8CF82B145A32}"/>
          </ac:picMkLst>
        </pc:picChg>
      </pc:sldChg>
      <pc:sldChg chg="addSp add">
        <pc:chgData name="Eline Bollen" userId="e1967535-ca05-4eb8-bc5e-5bdc8ecbe48e" providerId="ADAL" clId="{585E9267-A28D-4CA5-A3A0-B3859E1584A7}" dt="2020-08-10T13:36:43.745" v="395"/>
        <pc:sldMkLst>
          <pc:docMk/>
          <pc:sldMk cId="3127398263" sldId="1185"/>
        </pc:sldMkLst>
        <pc:spChg chg="add">
          <ac:chgData name="Eline Bollen" userId="e1967535-ca05-4eb8-bc5e-5bdc8ecbe48e" providerId="ADAL" clId="{585E9267-A28D-4CA5-A3A0-B3859E1584A7}" dt="2020-08-10T13:36:43.745" v="395"/>
          <ac:spMkLst>
            <pc:docMk/>
            <pc:sldMk cId="3127398263" sldId="1185"/>
            <ac:spMk id="2" creationId="{814EDE06-ED24-4EB1-AC2D-5D7B0863E116}"/>
          </ac:spMkLst>
        </pc:spChg>
        <pc:spChg chg="add">
          <ac:chgData name="Eline Bollen" userId="e1967535-ca05-4eb8-bc5e-5bdc8ecbe48e" providerId="ADAL" clId="{585E9267-A28D-4CA5-A3A0-B3859E1584A7}" dt="2020-08-10T13:36:43.745" v="395"/>
          <ac:spMkLst>
            <pc:docMk/>
            <pc:sldMk cId="3127398263" sldId="1185"/>
            <ac:spMk id="3" creationId="{E32A6F4D-129C-430F-A408-082FEC18751C}"/>
          </ac:spMkLst>
        </pc:spChg>
      </pc:sldChg>
      <pc:sldChg chg="addSp add del addCm modCm">
        <pc:chgData name="Eline Bollen" userId="e1967535-ca05-4eb8-bc5e-5bdc8ecbe48e" providerId="ADAL" clId="{585E9267-A28D-4CA5-A3A0-B3859E1584A7}" dt="2020-08-14T09:15:30.081" v="735" actId="2696"/>
        <pc:sldMkLst>
          <pc:docMk/>
          <pc:sldMk cId="2667730018" sldId="1186"/>
        </pc:sldMkLst>
        <pc:spChg chg="add">
          <ac:chgData name="Eline Bollen" userId="e1967535-ca05-4eb8-bc5e-5bdc8ecbe48e" providerId="ADAL" clId="{585E9267-A28D-4CA5-A3A0-B3859E1584A7}" dt="2020-08-10T13:34:36.929" v="373"/>
          <ac:spMkLst>
            <pc:docMk/>
            <pc:sldMk cId="2667730018" sldId="1186"/>
            <ac:spMk id="2" creationId="{A62F6BB9-A7EA-4790-9BB9-82624BC88332}"/>
          </ac:spMkLst>
        </pc:spChg>
        <pc:spChg chg="add">
          <ac:chgData name="Eline Bollen" userId="e1967535-ca05-4eb8-bc5e-5bdc8ecbe48e" providerId="ADAL" clId="{585E9267-A28D-4CA5-A3A0-B3859E1584A7}" dt="2020-08-10T13:34:36.929" v="373"/>
          <ac:spMkLst>
            <pc:docMk/>
            <pc:sldMk cId="2667730018" sldId="1186"/>
            <ac:spMk id="3" creationId="{F61DE602-C8BA-4D32-B4AA-974647CD0FA0}"/>
          </ac:spMkLst>
        </pc:spChg>
        <pc:graphicFrameChg chg="add">
          <ac:chgData name="Eline Bollen" userId="e1967535-ca05-4eb8-bc5e-5bdc8ecbe48e" providerId="ADAL" clId="{585E9267-A28D-4CA5-A3A0-B3859E1584A7}" dt="2020-08-10T13:34:36.929" v="373"/>
          <ac:graphicFrameMkLst>
            <pc:docMk/>
            <pc:sldMk cId="2667730018" sldId="1186"/>
            <ac:graphicFrameMk id="4" creationId="{481DEC49-CB64-45C8-AAB4-6EACE6D526A5}"/>
          </ac:graphicFrameMkLst>
        </pc:graphicFrameChg>
      </pc:sldChg>
      <pc:sldChg chg="addSp modSp add modNotesTx">
        <pc:chgData name="Eline Bollen" userId="e1967535-ca05-4eb8-bc5e-5bdc8ecbe48e" providerId="ADAL" clId="{585E9267-A28D-4CA5-A3A0-B3859E1584A7}" dt="2020-08-17T12:57:28.220" v="753" actId="20577"/>
        <pc:sldMkLst>
          <pc:docMk/>
          <pc:sldMk cId="2678458505" sldId="1187"/>
        </pc:sldMkLst>
        <pc:spChg chg="add mod">
          <ac:chgData name="Eline Bollen" userId="e1967535-ca05-4eb8-bc5e-5bdc8ecbe48e" providerId="ADAL" clId="{585E9267-A28D-4CA5-A3A0-B3859E1584A7}" dt="2020-08-17T12:57:24.292" v="751" actId="20577"/>
          <ac:spMkLst>
            <pc:docMk/>
            <pc:sldMk cId="2678458505" sldId="1187"/>
            <ac:spMk id="2" creationId="{26D3A14B-649C-4AB7-85EB-656BF5C88A20}"/>
          </ac:spMkLst>
        </pc:spChg>
        <pc:spChg chg="add mod">
          <ac:chgData name="Eline Bollen" userId="e1967535-ca05-4eb8-bc5e-5bdc8ecbe48e" providerId="ADAL" clId="{585E9267-A28D-4CA5-A3A0-B3859E1584A7}" dt="2020-08-14T09:16:34.423" v="745" actId="1076"/>
          <ac:spMkLst>
            <pc:docMk/>
            <pc:sldMk cId="2678458505" sldId="1187"/>
            <ac:spMk id="3" creationId="{4010F34F-14FF-43A3-8FEC-E44CD37ED956}"/>
          </ac:spMkLst>
        </pc:spChg>
        <pc:spChg chg="add">
          <ac:chgData name="Eline Bollen" userId="e1967535-ca05-4eb8-bc5e-5bdc8ecbe48e" providerId="ADAL" clId="{585E9267-A28D-4CA5-A3A0-B3859E1584A7}" dt="2020-08-10T13:36:02.956" v="390"/>
          <ac:spMkLst>
            <pc:docMk/>
            <pc:sldMk cId="2678458505" sldId="1187"/>
            <ac:spMk id="4" creationId="{9F6ACB09-7D94-47DF-9A64-F93F75754FF2}"/>
          </ac:spMkLst>
        </pc:spChg>
      </pc:sldChg>
      <pc:sldChg chg="addSp delSp add">
        <pc:chgData name="Eline Bollen" userId="e1967535-ca05-4eb8-bc5e-5bdc8ecbe48e" providerId="ADAL" clId="{585E9267-A28D-4CA5-A3A0-B3859E1584A7}" dt="2020-08-10T13:37:14.464" v="400"/>
        <pc:sldMkLst>
          <pc:docMk/>
          <pc:sldMk cId="90750333" sldId="1188"/>
        </pc:sldMkLst>
        <pc:spChg chg="add del">
          <ac:chgData name="Eline Bollen" userId="e1967535-ca05-4eb8-bc5e-5bdc8ecbe48e" providerId="ADAL" clId="{585E9267-A28D-4CA5-A3A0-B3859E1584A7}" dt="2020-08-10T13:37:11.899" v="398"/>
          <ac:spMkLst>
            <pc:docMk/>
            <pc:sldMk cId="90750333" sldId="1188"/>
            <ac:spMk id="2" creationId="{41273CD2-7C5C-405E-93C8-A60E0FDA667D}"/>
          </ac:spMkLst>
        </pc:spChg>
        <pc:spChg chg="add del">
          <ac:chgData name="Eline Bollen" userId="e1967535-ca05-4eb8-bc5e-5bdc8ecbe48e" providerId="ADAL" clId="{585E9267-A28D-4CA5-A3A0-B3859E1584A7}" dt="2020-08-10T13:37:11.899" v="398"/>
          <ac:spMkLst>
            <pc:docMk/>
            <pc:sldMk cId="90750333" sldId="1188"/>
            <ac:spMk id="3" creationId="{F215E1C8-B496-4B46-9270-D948DA2A0860}"/>
          </ac:spMkLst>
        </pc:spChg>
        <pc:spChg chg="add del">
          <ac:chgData name="Eline Bollen" userId="e1967535-ca05-4eb8-bc5e-5bdc8ecbe48e" providerId="ADAL" clId="{585E9267-A28D-4CA5-A3A0-B3859E1584A7}" dt="2020-08-10T13:37:11.899" v="398"/>
          <ac:spMkLst>
            <pc:docMk/>
            <pc:sldMk cId="90750333" sldId="1188"/>
            <ac:spMk id="4" creationId="{DB529D8E-5E07-49D6-83BE-28ED3E414D7C}"/>
          </ac:spMkLst>
        </pc:spChg>
        <pc:spChg chg="add del">
          <ac:chgData name="Eline Bollen" userId="e1967535-ca05-4eb8-bc5e-5bdc8ecbe48e" providerId="ADAL" clId="{585E9267-A28D-4CA5-A3A0-B3859E1584A7}" dt="2020-08-10T13:37:11.899" v="398"/>
          <ac:spMkLst>
            <pc:docMk/>
            <pc:sldMk cId="90750333" sldId="1188"/>
            <ac:spMk id="5" creationId="{C3481D01-3595-4317-AE9C-2E783C59A80D}"/>
          </ac:spMkLst>
        </pc:spChg>
        <pc:spChg chg="add del">
          <ac:chgData name="Eline Bollen" userId="e1967535-ca05-4eb8-bc5e-5bdc8ecbe48e" providerId="ADAL" clId="{585E9267-A28D-4CA5-A3A0-B3859E1584A7}" dt="2020-08-10T13:37:11.899" v="398"/>
          <ac:spMkLst>
            <pc:docMk/>
            <pc:sldMk cId="90750333" sldId="1188"/>
            <ac:spMk id="6" creationId="{EE295D3E-B631-4C77-B1DF-9C8C808327EB}"/>
          </ac:spMkLst>
        </pc:spChg>
        <pc:spChg chg="add">
          <ac:chgData name="Eline Bollen" userId="e1967535-ca05-4eb8-bc5e-5bdc8ecbe48e" providerId="ADAL" clId="{585E9267-A28D-4CA5-A3A0-B3859E1584A7}" dt="2020-08-10T13:37:14.464" v="400"/>
          <ac:spMkLst>
            <pc:docMk/>
            <pc:sldMk cId="90750333" sldId="1188"/>
            <ac:spMk id="7" creationId="{76189A4F-F36D-4C84-A127-201002F89851}"/>
          </ac:spMkLst>
        </pc:spChg>
        <pc:spChg chg="add">
          <ac:chgData name="Eline Bollen" userId="e1967535-ca05-4eb8-bc5e-5bdc8ecbe48e" providerId="ADAL" clId="{585E9267-A28D-4CA5-A3A0-B3859E1584A7}" dt="2020-08-10T13:37:14.464" v="400"/>
          <ac:spMkLst>
            <pc:docMk/>
            <pc:sldMk cId="90750333" sldId="1188"/>
            <ac:spMk id="8" creationId="{53E696A1-EB49-4EC9-A631-0FC9E0347DBE}"/>
          </ac:spMkLst>
        </pc:spChg>
        <pc:spChg chg="add">
          <ac:chgData name="Eline Bollen" userId="e1967535-ca05-4eb8-bc5e-5bdc8ecbe48e" providerId="ADAL" clId="{585E9267-A28D-4CA5-A3A0-B3859E1584A7}" dt="2020-08-10T13:37:14.464" v="400"/>
          <ac:spMkLst>
            <pc:docMk/>
            <pc:sldMk cId="90750333" sldId="1188"/>
            <ac:spMk id="9" creationId="{67DA5F30-E77A-4B88-B06D-B9409B13F907}"/>
          </ac:spMkLst>
        </pc:spChg>
        <pc:spChg chg="add">
          <ac:chgData name="Eline Bollen" userId="e1967535-ca05-4eb8-bc5e-5bdc8ecbe48e" providerId="ADAL" clId="{585E9267-A28D-4CA5-A3A0-B3859E1584A7}" dt="2020-08-10T13:37:14.464" v="400"/>
          <ac:spMkLst>
            <pc:docMk/>
            <pc:sldMk cId="90750333" sldId="1188"/>
            <ac:spMk id="10" creationId="{BF0F91C2-2E9C-4E2B-AA4C-71A738B255A6}"/>
          </ac:spMkLst>
        </pc:spChg>
        <pc:spChg chg="add">
          <ac:chgData name="Eline Bollen" userId="e1967535-ca05-4eb8-bc5e-5bdc8ecbe48e" providerId="ADAL" clId="{585E9267-A28D-4CA5-A3A0-B3859E1584A7}" dt="2020-08-10T13:37:14.464" v="400"/>
          <ac:spMkLst>
            <pc:docMk/>
            <pc:sldMk cId="90750333" sldId="1188"/>
            <ac:spMk id="11" creationId="{D109F34C-B16C-4075-A094-0F5541E0B355}"/>
          </ac:spMkLst>
        </pc:spChg>
      </pc:sldChg>
      <pc:sldChg chg="add">
        <pc:chgData name="Eline Bollen" userId="e1967535-ca05-4eb8-bc5e-5bdc8ecbe48e" providerId="ADAL" clId="{585E9267-A28D-4CA5-A3A0-B3859E1584A7}" dt="2020-08-14T09:14:32.702" v="731"/>
        <pc:sldMkLst>
          <pc:docMk/>
          <pc:sldMk cId="1192887721" sldId="1189"/>
        </pc:sldMkLst>
      </pc:sldChg>
      <pc:sldChg chg="add del">
        <pc:chgData name="Eline Bollen" userId="e1967535-ca05-4eb8-bc5e-5bdc8ecbe48e" providerId="ADAL" clId="{585E9267-A28D-4CA5-A3A0-B3859E1584A7}" dt="2020-08-10T13:37:24.080" v="402" actId="2696"/>
        <pc:sldMkLst>
          <pc:docMk/>
          <pc:sldMk cId="4189043641" sldId="1189"/>
        </pc:sldMkLst>
      </pc:sldChg>
      <pc:sldMasterChg chg="modSldLayout">
        <pc:chgData name="Eline Bollen" userId="e1967535-ca05-4eb8-bc5e-5bdc8ecbe48e" providerId="ADAL" clId="{585E9267-A28D-4CA5-A3A0-B3859E1584A7}" dt="2020-08-10T13:01:06.988" v="63"/>
        <pc:sldMasterMkLst>
          <pc:docMk/>
          <pc:sldMasterMk cId="3389571008" sldId="2147483648"/>
        </pc:sldMasterMkLst>
        <pc:sldLayoutChg chg="setBg">
          <pc:chgData name="Eline Bollen" userId="e1967535-ca05-4eb8-bc5e-5bdc8ecbe48e" providerId="ADAL" clId="{585E9267-A28D-4CA5-A3A0-B3859E1584A7}" dt="2020-08-10T13:01:06.988" v="63"/>
          <pc:sldLayoutMkLst>
            <pc:docMk/>
            <pc:sldMasterMk cId="3389571008" sldId="2147483648"/>
            <pc:sldLayoutMk cId="1578484271" sldId="2147483679"/>
          </pc:sldLayoutMkLst>
        </pc:sldLayoutChg>
      </pc:sldMasterChg>
      <pc:sldMasterChg chg="modSldLayout">
        <pc:chgData name="Eline Bollen" userId="e1967535-ca05-4eb8-bc5e-5bdc8ecbe48e" providerId="ADAL" clId="{585E9267-A28D-4CA5-A3A0-B3859E1584A7}" dt="2020-08-10T13:01:06.988" v="63"/>
        <pc:sldMasterMkLst>
          <pc:docMk/>
          <pc:sldMasterMk cId="2238242295" sldId="2147483660"/>
        </pc:sldMasterMkLst>
        <pc:sldLayoutChg chg="setBg">
          <pc:chgData name="Eline Bollen" userId="e1967535-ca05-4eb8-bc5e-5bdc8ecbe48e" providerId="ADAL" clId="{585E9267-A28D-4CA5-A3A0-B3859E1584A7}" dt="2020-08-10T13:01:06.988" v="63"/>
          <pc:sldLayoutMkLst>
            <pc:docMk/>
            <pc:sldMasterMk cId="2238242295" sldId="2147483660"/>
            <pc:sldLayoutMk cId="18935524" sldId="2147483661"/>
          </pc:sldLayoutMkLst>
        </pc:sldLayoutChg>
        <pc:sldLayoutChg chg="setBg">
          <pc:chgData name="Eline Bollen" userId="e1967535-ca05-4eb8-bc5e-5bdc8ecbe48e" providerId="ADAL" clId="{585E9267-A28D-4CA5-A3A0-B3859E1584A7}" dt="2020-08-10T13:01:06.988" v="63"/>
          <pc:sldLayoutMkLst>
            <pc:docMk/>
            <pc:sldMasterMk cId="2238242295" sldId="2147483660"/>
            <pc:sldLayoutMk cId="3507865090" sldId="2147483662"/>
          </pc:sldLayoutMkLst>
        </pc:sldLayoutChg>
        <pc:sldLayoutChg chg="setBg">
          <pc:chgData name="Eline Bollen" userId="e1967535-ca05-4eb8-bc5e-5bdc8ecbe48e" providerId="ADAL" clId="{585E9267-A28D-4CA5-A3A0-B3859E1584A7}" dt="2020-08-10T13:01:06.988" v="63"/>
          <pc:sldLayoutMkLst>
            <pc:docMk/>
            <pc:sldMasterMk cId="2238242295" sldId="2147483660"/>
            <pc:sldLayoutMk cId="1147580363" sldId="2147483663"/>
          </pc:sldLayoutMkLst>
        </pc:sldLayoutChg>
        <pc:sldLayoutChg chg="setBg">
          <pc:chgData name="Eline Bollen" userId="e1967535-ca05-4eb8-bc5e-5bdc8ecbe48e" providerId="ADAL" clId="{585E9267-A28D-4CA5-A3A0-B3859E1584A7}" dt="2020-08-10T13:01:06.988" v="63"/>
          <pc:sldLayoutMkLst>
            <pc:docMk/>
            <pc:sldMasterMk cId="2238242295" sldId="2147483660"/>
            <pc:sldLayoutMk cId="16594699" sldId="2147483664"/>
          </pc:sldLayoutMkLst>
        </pc:sldLayoutChg>
        <pc:sldLayoutChg chg="setBg">
          <pc:chgData name="Eline Bollen" userId="e1967535-ca05-4eb8-bc5e-5bdc8ecbe48e" providerId="ADAL" clId="{585E9267-A28D-4CA5-A3A0-B3859E1584A7}" dt="2020-08-10T13:01:06.988" v="63"/>
          <pc:sldLayoutMkLst>
            <pc:docMk/>
            <pc:sldMasterMk cId="2238242295" sldId="2147483660"/>
            <pc:sldLayoutMk cId="2300172042" sldId="2147483665"/>
          </pc:sldLayoutMkLst>
        </pc:sldLayoutChg>
        <pc:sldLayoutChg chg="setBg">
          <pc:chgData name="Eline Bollen" userId="e1967535-ca05-4eb8-bc5e-5bdc8ecbe48e" providerId="ADAL" clId="{585E9267-A28D-4CA5-A3A0-B3859E1584A7}" dt="2020-08-10T13:01:06.988" v="63"/>
          <pc:sldLayoutMkLst>
            <pc:docMk/>
            <pc:sldMasterMk cId="2238242295" sldId="2147483660"/>
            <pc:sldLayoutMk cId="2706221442" sldId="2147483666"/>
          </pc:sldLayoutMkLst>
        </pc:sldLayoutChg>
        <pc:sldLayoutChg chg="setBg">
          <pc:chgData name="Eline Bollen" userId="e1967535-ca05-4eb8-bc5e-5bdc8ecbe48e" providerId="ADAL" clId="{585E9267-A28D-4CA5-A3A0-B3859E1584A7}" dt="2020-08-10T13:01:06.988" v="63"/>
          <pc:sldLayoutMkLst>
            <pc:docMk/>
            <pc:sldMasterMk cId="2238242295" sldId="2147483660"/>
            <pc:sldLayoutMk cId="2018617287" sldId="2147483667"/>
          </pc:sldLayoutMkLst>
        </pc:sldLayoutChg>
        <pc:sldLayoutChg chg="setBg">
          <pc:chgData name="Eline Bollen" userId="e1967535-ca05-4eb8-bc5e-5bdc8ecbe48e" providerId="ADAL" clId="{585E9267-A28D-4CA5-A3A0-B3859E1584A7}" dt="2020-08-10T13:01:06.988" v="63"/>
          <pc:sldLayoutMkLst>
            <pc:docMk/>
            <pc:sldMasterMk cId="2238242295" sldId="2147483660"/>
            <pc:sldLayoutMk cId="3129793106" sldId="2147483668"/>
          </pc:sldLayoutMkLst>
        </pc:sldLayoutChg>
        <pc:sldLayoutChg chg="setBg">
          <pc:chgData name="Eline Bollen" userId="e1967535-ca05-4eb8-bc5e-5bdc8ecbe48e" providerId="ADAL" clId="{585E9267-A28D-4CA5-A3A0-B3859E1584A7}" dt="2020-08-10T13:01:06.988" v="63"/>
          <pc:sldLayoutMkLst>
            <pc:docMk/>
            <pc:sldMasterMk cId="2238242295" sldId="2147483660"/>
            <pc:sldLayoutMk cId="3428335666" sldId="2147483669"/>
          </pc:sldLayoutMkLst>
        </pc:sldLayoutChg>
        <pc:sldLayoutChg chg="setBg">
          <pc:chgData name="Eline Bollen" userId="e1967535-ca05-4eb8-bc5e-5bdc8ecbe48e" providerId="ADAL" clId="{585E9267-A28D-4CA5-A3A0-B3859E1584A7}" dt="2020-08-10T13:01:06.988" v="63"/>
          <pc:sldLayoutMkLst>
            <pc:docMk/>
            <pc:sldMasterMk cId="2238242295" sldId="2147483660"/>
            <pc:sldLayoutMk cId="3105535487" sldId="2147483670"/>
          </pc:sldLayoutMkLst>
        </pc:sldLayoutChg>
        <pc:sldLayoutChg chg="setBg">
          <pc:chgData name="Eline Bollen" userId="e1967535-ca05-4eb8-bc5e-5bdc8ecbe48e" providerId="ADAL" clId="{585E9267-A28D-4CA5-A3A0-B3859E1584A7}" dt="2020-08-10T13:01:06.988" v="63"/>
          <pc:sldLayoutMkLst>
            <pc:docMk/>
            <pc:sldMasterMk cId="2238242295" sldId="2147483660"/>
            <pc:sldLayoutMk cId="1414079996" sldId="2147483671"/>
          </pc:sldLayoutMkLst>
        </pc:sldLayoutChg>
      </pc:sldMasterChg>
      <pc:sldMasterChg chg="modSldLayout">
        <pc:chgData name="Eline Bollen" userId="e1967535-ca05-4eb8-bc5e-5bdc8ecbe48e" providerId="ADAL" clId="{585E9267-A28D-4CA5-A3A0-B3859E1584A7}" dt="2020-08-10T13:01:06.988" v="63"/>
        <pc:sldMasterMkLst>
          <pc:docMk/>
          <pc:sldMasterMk cId="2976584392" sldId="2147483672"/>
        </pc:sldMasterMkLst>
        <pc:sldLayoutChg chg="setBg">
          <pc:chgData name="Eline Bollen" userId="e1967535-ca05-4eb8-bc5e-5bdc8ecbe48e" providerId="ADAL" clId="{585E9267-A28D-4CA5-A3A0-B3859E1584A7}" dt="2020-08-10T13:01:06.988" v="63"/>
          <pc:sldLayoutMkLst>
            <pc:docMk/>
            <pc:sldMasterMk cId="2976584392" sldId="2147483672"/>
            <pc:sldLayoutMk cId="2057435466" sldId="2147483673"/>
          </pc:sldLayoutMkLst>
        </pc:sldLayoutChg>
        <pc:sldLayoutChg chg="setBg">
          <pc:chgData name="Eline Bollen" userId="e1967535-ca05-4eb8-bc5e-5bdc8ecbe48e" providerId="ADAL" clId="{585E9267-A28D-4CA5-A3A0-B3859E1584A7}" dt="2020-08-10T13:01:06.988" v="63"/>
          <pc:sldLayoutMkLst>
            <pc:docMk/>
            <pc:sldMasterMk cId="2976584392" sldId="2147483672"/>
            <pc:sldLayoutMk cId="36513598" sldId="2147483674"/>
          </pc:sldLayoutMkLst>
        </pc:sldLayoutChg>
        <pc:sldLayoutChg chg="setBg">
          <pc:chgData name="Eline Bollen" userId="e1967535-ca05-4eb8-bc5e-5bdc8ecbe48e" providerId="ADAL" clId="{585E9267-A28D-4CA5-A3A0-B3859E1584A7}" dt="2020-08-10T13:01:06.988" v="63"/>
          <pc:sldLayoutMkLst>
            <pc:docMk/>
            <pc:sldMasterMk cId="2976584392" sldId="2147483672"/>
            <pc:sldLayoutMk cId="575817111" sldId="2147483675"/>
          </pc:sldLayoutMkLst>
        </pc:sldLayoutChg>
        <pc:sldLayoutChg chg="setBg">
          <pc:chgData name="Eline Bollen" userId="e1967535-ca05-4eb8-bc5e-5bdc8ecbe48e" providerId="ADAL" clId="{585E9267-A28D-4CA5-A3A0-B3859E1584A7}" dt="2020-08-10T13:01:06.988" v="63"/>
          <pc:sldLayoutMkLst>
            <pc:docMk/>
            <pc:sldMasterMk cId="2976584392" sldId="2147483672"/>
            <pc:sldLayoutMk cId="3771709388" sldId="2147483676"/>
          </pc:sldLayoutMkLst>
        </pc:sldLayoutChg>
      </pc:sldMasterChg>
      <pc:sldMasterChg chg="modSldLayout">
        <pc:chgData name="Eline Bollen" userId="e1967535-ca05-4eb8-bc5e-5bdc8ecbe48e" providerId="ADAL" clId="{585E9267-A28D-4CA5-A3A0-B3859E1584A7}" dt="2020-08-10T13:01:06.988" v="63"/>
        <pc:sldMasterMkLst>
          <pc:docMk/>
          <pc:sldMasterMk cId="4204454032" sldId="2147483680"/>
        </pc:sldMasterMkLst>
        <pc:sldLayoutChg chg="setBg">
          <pc:chgData name="Eline Bollen" userId="e1967535-ca05-4eb8-bc5e-5bdc8ecbe48e" providerId="ADAL" clId="{585E9267-A28D-4CA5-A3A0-B3859E1584A7}" dt="2020-08-10T13:01:06.988" v="63"/>
          <pc:sldLayoutMkLst>
            <pc:docMk/>
            <pc:sldMasterMk cId="4204454032" sldId="2147483680"/>
            <pc:sldLayoutMk cId="847617119" sldId="2147483687"/>
          </pc:sldLayoutMkLst>
        </pc:sldLayoutChg>
        <pc:sldLayoutChg chg="setBg">
          <pc:chgData name="Eline Bollen" userId="e1967535-ca05-4eb8-bc5e-5bdc8ecbe48e" providerId="ADAL" clId="{585E9267-A28D-4CA5-A3A0-B3859E1584A7}" dt="2020-08-10T13:01:06.988" v="63"/>
          <pc:sldLayoutMkLst>
            <pc:docMk/>
            <pc:sldMasterMk cId="4204454032" sldId="2147483680"/>
            <pc:sldLayoutMk cId="3407873867" sldId="2147483690"/>
          </pc:sldLayoutMkLst>
        </pc:sldLayoutChg>
      </pc:sldMasterChg>
      <pc:sldMasterChg chg="modSldLayout">
        <pc:chgData name="Eline Bollen" userId="e1967535-ca05-4eb8-bc5e-5bdc8ecbe48e" providerId="ADAL" clId="{585E9267-A28D-4CA5-A3A0-B3859E1584A7}" dt="2020-08-10T13:01:06.988" v="63"/>
        <pc:sldMasterMkLst>
          <pc:docMk/>
          <pc:sldMasterMk cId="3650948491" sldId="2147483692"/>
        </pc:sldMasterMkLst>
        <pc:sldLayoutChg chg="setBg">
          <pc:chgData name="Eline Bollen" userId="e1967535-ca05-4eb8-bc5e-5bdc8ecbe48e" providerId="ADAL" clId="{585E9267-A28D-4CA5-A3A0-B3859E1584A7}" dt="2020-08-10T13:01:06.988" v="63"/>
          <pc:sldLayoutMkLst>
            <pc:docMk/>
            <pc:sldMasterMk cId="3650948491" sldId="2147483692"/>
            <pc:sldLayoutMk cId="2548529478" sldId="2147483693"/>
          </pc:sldLayoutMkLst>
        </pc:sldLayoutChg>
        <pc:sldLayoutChg chg="setBg">
          <pc:chgData name="Eline Bollen" userId="e1967535-ca05-4eb8-bc5e-5bdc8ecbe48e" providerId="ADAL" clId="{585E9267-A28D-4CA5-A3A0-B3859E1584A7}" dt="2020-08-10T13:01:06.988" v="63"/>
          <pc:sldLayoutMkLst>
            <pc:docMk/>
            <pc:sldMasterMk cId="3650948491" sldId="2147483692"/>
            <pc:sldLayoutMk cId="3513132276" sldId="2147483694"/>
          </pc:sldLayoutMkLst>
        </pc:sldLayoutChg>
        <pc:sldLayoutChg chg="setBg">
          <pc:chgData name="Eline Bollen" userId="e1967535-ca05-4eb8-bc5e-5bdc8ecbe48e" providerId="ADAL" clId="{585E9267-A28D-4CA5-A3A0-B3859E1584A7}" dt="2020-08-10T13:01:06.988" v="63"/>
          <pc:sldLayoutMkLst>
            <pc:docMk/>
            <pc:sldMasterMk cId="3650948491" sldId="2147483692"/>
            <pc:sldLayoutMk cId="813098366" sldId="2147483695"/>
          </pc:sldLayoutMkLst>
        </pc:sldLayoutChg>
        <pc:sldLayoutChg chg="setBg">
          <pc:chgData name="Eline Bollen" userId="e1967535-ca05-4eb8-bc5e-5bdc8ecbe48e" providerId="ADAL" clId="{585E9267-A28D-4CA5-A3A0-B3859E1584A7}" dt="2020-08-10T13:01:06.988" v="63"/>
          <pc:sldLayoutMkLst>
            <pc:docMk/>
            <pc:sldMasterMk cId="3650948491" sldId="2147483692"/>
            <pc:sldLayoutMk cId="3708014886" sldId="2147483696"/>
          </pc:sldLayoutMkLst>
        </pc:sldLayoutChg>
      </pc:sldMasterChg>
    </pc:docChg>
  </pc:docChgLst>
  <pc:docChgLst>
    <pc:chgData name="Charlotte Reunbrouck" userId="S::charlotte.reunbrouck@gezondleven.be::150ec083-948f-4d74-9656-aae551c878d7" providerId="AD" clId="Web-{F5CE2E63-5B9D-DE12-0DE2-F27338C42BCA}"/>
    <pc:docChg chg="">
      <pc:chgData name="Charlotte Reunbrouck" userId="S::charlotte.reunbrouck@gezondleven.be::150ec083-948f-4d74-9656-aae551c878d7" providerId="AD" clId="Web-{F5CE2E63-5B9D-DE12-0DE2-F27338C42BCA}" dt="2020-08-11T07:47:18.087" v="1"/>
      <pc:docMkLst>
        <pc:docMk/>
      </pc:docMkLst>
      <pc:sldChg chg="addCm">
        <pc:chgData name="Charlotte Reunbrouck" userId="S::charlotte.reunbrouck@gezondleven.be::150ec083-948f-4d74-9656-aae551c878d7" providerId="AD" clId="Web-{F5CE2E63-5B9D-DE12-0DE2-F27338C42BCA}" dt="2020-08-11T07:47:18.087" v="1"/>
        <pc:sldMkLst>
          <pc:docMk/>
          <pc:sldMk cId="538078902" sldId="1114"/>
        </pc:sldMkLst>
      </pc:sldChg>
    </pc:docChg>
  </pc:docChgLst>
  <pc:docChgLst>
    <pc:chgData name="Eline Bollen" userId="e1967535-ca05-4eb8-bc5e-5bdc8ecbe48e" providerId="ADAL" clId="{57C92DD6-898D-40B0-A4BE-525C62339453}"/>
    <pc:docChg chg="undo custSel addSld delSld modSld sldOrd">
      <pc:chgData name="Eline Bollen" userId="e1967535-ca05-4eb8-bc5e-5bdc8ecbe48e" providerId="ADAL" clId="{57C92DD6-898D-40B0-A4BE-525C62339453}" dt="2020-06-08T07:58:50.614" v="5492" actId="1076"/>
      <pc:docMkLst>
        <pc:docMk/>
      </pc:docMkLst>
      <pc:sldChg chg="modSp">
        <pc:chgData name="Eline Bollen" userId="e1967535-ca05-4eb8-bc5e-5bdc8ecbe48e" providerId="ADAL" clId="{57C92DD6-898D-40B0-A4BE-525C62339453}" dt="2020-06-08T07:58:45.936" v="5491" actId="20577"/>
        <pc:sldMkLst>
          <pc:docMk/>
          <pc:sldMk cId="61115877" sldId="260"/>
        </pc:sldMkLst>
        <pc:spChg chg="mod">
          <ac:chgData name="Eline Bollen" userId="e1967535-ca05-4eb8-bc5e-5bdc8ecbe48e" providerId="ADAL" clId="{57C92DD6-898D-40B0-A4BE-525C62339453}" dt="2020-06-08T07:58:45.936" v="5491" actId="20577"/>
          <ac:spMkLst>
            <pc:docMk/>
            <pc:sldMk cId="61115877" sldId="260"/>
            <ac:spMk id="10" creationId="{CFFF37EC-FC33-4C7F-B4C1-181974ACFE5E}"/>
          </ac:spMkLst>
        </pc:spChg>
        <pc:graphicFrameChg chg="mod modGraphic">
          <ac:chgData name="Eline Bollen" userId="e1967535-ca05-4eb8-bc5e-5bdc8ecbe48e" providerId="ADAL" clId="{57C92DD6-898D-40B0-A4BE-525C62339453}" dt="2020-06-05T11:41:06.588" v="3671" actId="1076"/>
          <ac:graphicFrameMkLst>
            <pc:docMk/>
            <pc:sldMk cId="61115877" sldId="260"/>
            <ac:graphicFrameMk id="7" creationId="{2C0E3A87-DD8F-4DBF-972D-056D636EDABB}"/>
          </ac:graphicFrameMkLst>
        </pc:graphicFrameChg>
      </pc:sldChg>
      <pc:sldChg chg="modSp">
        <pc:chgData name="Eline Bollen" userId="e1967535-ca05-4eb8-bc5e-5bdc8ecbe48e" providerId="ADAL" clId="{57C92DD6-898D-40B0-A4BE-525C62339453}" dt="2020-06-05T11:50:59.525" v="3743" actId="20577"/>
        <pc:sldMkLst>
          <pc:docMk/>
          <pc:sldMk cId="4272213623" sldId="262"/>
        </pc:sldMkLst>
        <pc:spChg chg="mod">
          <ac:chgData name="Eline Bollen" userId="e1967535-ca05-4eb8-bc5e-5bdc8ecbe48e" providerId="ADAL" clId="{57C92DD6-898D-40B0-A4BE-525C62339453}" dt="2020-06-05T11:50:59.525" v="3743" actId="20577"/>
          <ac:spMkLst>
            <pc:docMk/>
            <pc:sldMk cId="4272213623" sldId="262"/>
            <ac:spMk id="2" creationId="{868B633F-C290-4DFE-8D63-EDB2B7BBC8D2}"/>
          </ac:spMkLst>
        </pc:spChg>
      </pc:sldChg>
      <pc:sldChg chg="addSp delSp modSp">
        <pc:chgData name="Eline Bollen" userId="e1967535-ca05-4eb8-bc5e-5bdc8ecbe48e" providerId="ADAL" clId="{57C92DD6-898D-40B0-A4BE-525C62339453}" dt="2020-06-08T07:58:50.614" v="5492" actId="1076"/>
        <pc:sldMkLst>
          <pc:docMk/>
          <pc:sldMk cId="1458763351" sldId="480"/>
        </pc:sldMkLst>
        <pc:spChg chg="add mod">
          <ac:chgData name="Eline Bollen" userId="e1967535-ca05-4eb8-bc5e-5bdc8ecbe48e" providerId="ADAL" clId="{57C92DD6-898D-40B0-A4BE-525C62339453}" dt="2020-06-08T07:58:50.614" v="5492" actId="1076"/>
          <ac:spMkLst>
            <pc:docMk/>
            <pc:sldMk cId="1458763351" sldId="480"/>
            <ac:spMk id="5" creationId="{B805F1FB-1F72-4F98-AF28-7E8DDAC2F4DF}"/>
          </ac:spMkLst>
        </pc:spChg>
        <pc:spChg chg="add del">
          <ac:chgData name="Eline Bollen" userId="e1967535-ca05-4eb8-bc5e-5bdc8ecbe48e" providerId="ADAL" clId="{57C92DD6-898D-40B0-A4BE-525C62339453}" dt="2020-06-08T07:56:47.463" v="5393" actId="478"/>
          <ac:spMkLst>
            <pc:docMk/>
            <pc:sldMk cId="1458763351" sldId="480"/>
            <ac:spMk id="6" creationId="{D6433AE9-13EF-4E5C-B0B5-7FDBEE100051}"/>
          </ac:spMkLst>
        </pc:spChg>
      </pc:sldChg>
      <pc:sldChg chg="delSp modSp ord">
        <pc:chgData name="Eline Bollen" userId="e1967535-ca05-4eb8-bc5e-5bdc8ecbe48e" providerId="ADAL" clId="{57C92DD6-898D-40B0-A4BE-525C62339453}" dt="2020-06-05T11:47:04.367" v="3728" actId="1076"/>
        <pc:sldMkLst>
          <pc:docMk/>
          <pc:sldMk cId="3898250218" sldId="482"/>
        </pc:sldMkLst>
        <pc:graphicFrameChg chg="mod">
          <ac:chgData name="Eline Bollen" userId="e1967535-ca05-4eb8-bc5e-5bdc8ecbe48e" providerId="ADAL" clId="{57C92DD6-898D-40B0-A4BE-525C62339453}" dt="2020-06-05T11:47:04.367" v="3728" actId="1076"/>
          <ac:graphicFrameMkLst>
            <pc:docMk/>
            <pc:sldMk cId="3898250218" sldId="482"/>
            <ac:graphicFrameMk id="11" creationId="{CF3425C9-8C87-49A9-BB07-A5630B2B65C1}"/>
          </ac:graphicFrameMkLst>
        </pc:graphicFrameChg>
        <pc:graphicFrameChg chg="del">
          <ac:chgData name="Eline Bollen" userId="e1967535-ca05-4eb8-bc5e-5bdc8ecbe48e" providerId="ADAL" clId="{57C92DD6-898D-40B0-A4BE-525C62339453}" dt="2020-06-05T11:42:43.464" v="3682"/>
          <ac:graphicFrameMkLst>
            <pc:docMk/>
            <pc:sldMk cId="3898250218" sldId="482"/>
            <ac:graphicFrameMk id="12" creationId="{1A1E27B2-B7D3-4C8D-B56A-C200DE80418F}"/>
          </ac:graphicFrameMkLst>
        </pc:graphicFrameChg>
      </pc:sldChg>
      <pc:sldChg chg="modSp">
        <pc:chgData name="Eline Bollen" userId="e1967535-ca05-4eb8-bc5e-5bdc8ecbe48e" providerId="ADAL" clId="{57C92DD6-898D-40B0-A4BE-525C62339453}" dt="2020-06-05T11:48:36.609" v="3731" actId="1076"/>
        <pc:sldMkLst>
          <pc:docMk/>
          <pc:sldMk cId="1590584186" sldId="486"/>
        </pc:sldMkLst>
        <pc:graphicFrameChg chg="mod">
          <ac:chgData name="Eline Bollen" userId="e1967535-ca05-4eb8-bc5e-5bdc8ecbe48e" providerId="ADAL" clId="{57C92DD6-898D-40B0-A4BE-525C62339453}" dt="2020-06-05T11:48:36.609" v="3731" actId="1076"/>
          <ac:graphicFrameMkLst>
            <pc:docMk/>
            <pc:sldMk cId="1590584186" sldId="486"/>
            <ac:graphicFrameMk id="8" creationId="{A113E7EB-32F0-46BD-9F17-9578A120B056}"/>
          </ac:graphicFrameMkLst>
        </pc:graphicFrameChg>
      </pc:sldChg>
      <pc:sldChg chg="del">
        <pc:chgData name="Eline Bollen" userId="e1967535-ca05-4eb8-bc5e-5bdc8ecbe48e" providerId="ADAL" clId="{57C92DD6-898D-40B0-A4BE-525C62339453}" dt="2020-06-05T11:12:09.938" v="2875" actId="2696"/>
        <pc:sldMkLst>
          <pc:docMk/>
          <pc:sldMk cId="917432540" sldId="487"/>
        </pc:sldMkLst>
      </pc:sldChg>
      <pc:sldChg chg="addSp delSp modSp ord">
        <pc:chgData name="Eline Bollen" userId="e1967535-ca05-4eb8-bc5e-5bdc8ecbe48e" providerId="ADAL" clId="{57C92DD6-898D-40B0-A4BE-525C62339453}" dt="2020-06-05T11:41:56.103" v="3675" actId="1076"/>
        <pc:sldMkLst>
          <pc:docMk/>
          <pc:sldMk cId="1851897305" sldId="1032"/>
        </pc:sldMkLst>
        <pc:spChg chg="add">
          <ac:chgData name="Eline Bollen" userId="e1967535-ca05-4eb8-bc5e-5bdc8ecbe48e" providerId="ADAL" clId="{57C92DD6-898D-40B0-A4BE-525C62339453}" dt="2020-06-04T08:53:14.131" v="37"/>
          <ac:spMkLst>
            <pc:docMk/>
            <pc:sldMk cId="1851897305" sldId="1032"/>
            <ac:spMk id="15" creationId="{D8FE3422-9EF4-42FA-A548-1FC7653238CB}"/>
          </ac:spMkLst>
        </pc:spChg>
        <pc:spChg chg="mod">
          <ac:chgData name="Eline Bollen" userId="e1967535-ca05-4eb8-bc5e-5bdc8ecbe48e" providerId="ADAL" clId="{57C92DD6-898D-40B0-A4BE-525C62339453}" dt="2020-06-04T08:53:04.510" v="33" actId="6549"/>
          <ac:spMkLst>
            <pc:docMk/>
            <pc:sldMk cId="1851897305" sldId="1032"/>
            <ac:spMk id="19" creationId="{257318C9-5F11-4259-8098-EF9DF81CEBEC}"/>
          </ac:spMkLst>
        </pc:spChg>
        <pc:spChg chg="mod">
          <ac:chgData name="Eline Bollen" userId="e1967535-ca05-4eb8-bc5e-5bdc8ecbe48e" providerId="ADAL" clId="{57C92DD6-898D-40B0-A4BE-525C62339453}" dt="2020-06-04T08:53:09.996" v="35" actId="6549"/>
          <ac:spMkLst>
            <pc:docMk/>
            <pc:sldMk cId="1851897305" sldId="1032"/>
            <ac:spMk id="21" creationId="{6FF29A33-B102-4811-A256-6C622DA63F12}"/>
          </ac:spMkLst>
        </pc:spChg>
        <pc:spChg chg="add">
          <ac:chgData name="Eline Bollen" userId="e1967535-ca05-4eb8-bc5e-5bdc8ecbe48e" providerId="ADAL" clId="{57C92DD6-898D-40B0-A4BE-525C62339453}" dt="2020-06-04T08:53:14.131" v="37"/>
          <ac:spMkLst>
            <pc:docMk/>
            <pc:sldMk cId="1851897305" sldId="1032"/>
            <ac:spMk id="22" creationId="{52CD0048-CCFA-4ECC-B2D0-FA9CE07B61F2}"/>
          </ac:spMkLst>
        </pc:spChg>
        <pc:spChg chg="add">
          <ac:chgData name="Eline Bollen" userId="e1967535-ca05-4eb8-bc5e-5bdc8ecbe48e" providerId="ADAL" clId="{57C92DD6-898D-40B0-A4BE-525C62339453}" dt="2020-06-04T08:53:14.131" v="37"/>
          <ac:spMkLst>
            <pc:docMk/>
            <pc:sldMk cId="1851897305" sldId="1032"/>
            <ac:spMk id="23" creationId="{BAA0B136-34E4-46F0-A2FA-BD4D5909A292}"/>
          </ac:spMkLst>
        </pc:spChg>
        <pc:spChg chg="add">
          <ac:chgData name="Eline Bollen" userId="e1967535-ca05-4eb8-bc5e-5bdc8ecbe48e" providerId="ADAL" clId="{57C92DD6-898D-40B0-A4BE-525C62339453}" dt="2020-06-04T08:53:14.131" v="37"/>
          <ac:spMkLst>
            <pc:docMk/>
            <pc:sldMk cId="1851897305" sldId="1032"/>
            <ac:spMk id="24" creationId="{92D04DAD-1102-474C-9EFB-B7B0BBB02564}"/>
          </ac:spMkLst>
        </pc:spChg>
        <pc:grpChg chg="add del mod">
          <ac:chgData name="Eline Bollen" userId="e1967535-ca05-4eb8-bc5e-5bdc8ecbe48e" providerId="ADAL" clId="{57C92DD6-898D-40B0-A4BE-525C62339453}" dt="2020-06-05T11:41:45.573" v="3672" actId="478"/>
          <ac:grpSpMkLst>
            <pc:docMk/>
            <pc:sldMk cId="1851897305" sldId="1032"/>
            <ac:grpSpMk id="13" creationId="{331D7D63-4E4B-4119-9A3D-87F9D9E4483D}"/>
          </ac:grpSpMkLst>
        </pc:grpChg>
        <pc:grpChg chg="add del mod">
          <ac:chgData name="Eline Bollen" userId="e1967535-ca05-4eb8-bc5e-5bdc8ecbe48e" providerId="ADAL" clId="{57C92DD6-898D-40B0-A4BE-525C62339453}" dt="2020-06-05T11:41:47.178" v="3673" actId="478"/>
          <ac:grpSpMkLst>
            <pc:docMk/>
            <pc:sldMk cId="1851897305" sldId="1032"/>
            <ac:grpSpMk id="14" creationId="{A4A28C0A-48FC-498E-8D32-81E7BC9F5628}"/>
          </ac:grpSpMkLst>
        </pc:grpChg>
        <pc:grpChg chg="del">
          <ac:chgData name="Eline Bollen" userId="e1967535-ca05-4eb8-bc5e-5bdc8ecbe48e" providerId="ADAL" clId="{57C92DD6-898D-40B0-A4BE-525C62339453}" dt="2020-06-04T08:53:13.320" v="36" actId="478"/>
          <ac:grpSpMkLst>
            <pc:docMk/>
            <pc:sldMk cId="1851897305" sldId="1032"/>
            <ac:grpSpMk id="16" creationId="{6E627C5E-4C42-470E-AE3C-FFE7447687F3}"/>
          </ac:grpSpMkLst>
        </pc:grpChg>
        <pc:grpChg chg="del">
          <ac:chgData name="Eline Bollen" userId="e1967535-ca05-4eb8-bc5e-5bdc8ecbe48e" providerId="ADAL" clId="{57C92DD6-898D-40B0-A4BE-525C62339453}" dt="2020-06-04T08:53:07.723" v="34" actId="478"/>
          <ac:grpSpMkLst>
            <pc:docMk/>
            <pc:sldMk cId="1851897305" sldId="1032"/>
            <ac:grpSpMk id="17" creationId="{285A05FB-5FFF-48A4-B2ED-58967649B165}"/>
          </ac:grpSpMkLst>
        </pc:grpChg>
        <pc:graphicFrameChg chg="mod">
          <ac:chgData name="Eline Bollen" userId="e1967535-ca05-4eb8-bc5e-5bdc8ecbe48e" providerId="ADAL" clId="{57C92DD6-898D-40B0-A4BE-525C62339453}" dt="2020-06-05T11:41:51.289" v="3674" actId="14100"/>
          <ac:graphicFrameMkLst>
            <pc:docMk/>
            <pc:sldMk cId="1851897305" sldId="1032"/>
            <ac:graphicFrameMk id="3" creationId="{D0DCCE34-A774-469B-83A2-B76CE98529E8}"/>
          </ac:graphicFrameMkLst>
        </pc:graphicFrameChg>
        <pc:graphicFrameChg chg="mod">
          <ac:chgData name="Eline Bollen" userId="e1967535-ca05-4eb8-bc5e-5bdc8ecbe48e" providerId="ADAL" clId="{57C92DD6-898D-40B0-A4BE-525C62339453}" dt="2020-06-05T11:41:56.103" v="3675" actId="1076"/>
          <ac:graphicFrameMkLst>
            <pc:docMk/>
            <pc:sldMk cId="1851897305" sldId="1032"/>
            <ac:graphicFrameMk id="9" creationId="{DDFE7512-6E0B-4CAD-90BD-B1D45203EEB9}"/>
          </ac:graphicFrameMkLst>
        </pc:graphicFrameChg>
      </pc:sldChg>
      <pc:sldChg chg="addSp delSp modSp">
        <pc:chgData name="Eline Bollen" userId="e1967535-ca05-4eb8-bc5e-5bdc8ecbe48e" providerId="ADAL" clId="{57C92DD6-898D-40B0-A4BE-525C62339453}" dt="2020-06-05T11:39:39.362" v="3661" actId="1076"/>
        <pc:sldMkLst>
          <pc:docMk/>
          <pc:sldMk cId="1339384621" sldId="1143"/>
        </pc:sldMkLst>
        <pc:spChg chg="add mod">
          <ac:chgData name="Eline Bollen" userId="e1967535-ca05-4eb8-bc5e-5bdc8ecbe48e" providerId="ADAL" clId="{57C92DD6-898D-40B0-A4BE-525C62339453}" dt="2020-06-05T11:39:39.362" v="3661" actId="1076"/>
          <ac:spMkLst>
            <pc:docMk/>
            <pc:sldMk cId="1339384621" sldId="1143"/>
            <ac:spMk id="6" creationId="{567D79E0-3261-4F47-B885-3E04861536BF}"/>
          </ac:spMkLst>
        </pc:spChg>
        <pc:spChg chg="mod">
          <ac:chgData name="Eline Bollen" userId="e1967535-ca05-4eb8-bc5e-5bdc8ecbe48e" providerId="ADAL" clId="{57C92DD6-898D-40B0-A4BE-525C62339453}" dt="2020-06-05T11:23:07.149" v="2924" actId="20577"/>
          <ac:spMkLst>
            <pc:docMk/>
            <pc:sldMk cId="1339384621" sldId="1143"/>
            <ac:spMk id="9" creationId="{D5813C1B-CE9A-4590-A923-8D2F39E17D52}"/>
          </ac:spMkLst>
        </pc:spChg>
        <pc:spChg chg="mod">
          <ac:chgData name="Eline Bollen" userId="e1967535-ca05-4eb8-bc5e-5bdc8ecbe48e" providerId="ADAL" clId="{57C92DD6-898D-40B0-A4BE-525C62339453}" dt="2020-06-05T11:38:57.453" v="3649" actId="1076"/>
          <ac:spMkLst>
            <pc:docMk/>
            <pc:sldMk cId="1339384621" sldId="1143"/>
            <ac:spMk id="21" creationId="{84CB6B53-46A4-4F22-9597-E8522DCEA0D7}"/>
          </ac:spMkLst>
        </pc:spChg>
        <pc:graphicFrameChg chg="add mod modGraphic">
          <ac:chgData name="Eline Bollen" userId="e1967535-ca05-4eb8-bc5e-5bdc8ecbe48e" providerId="ADAL" clId="{57C92DD6-898D-40B0-A4BE-525C62339453}" dt="2020-06-05T11:33:09.041" v="3218" actId="1076"/>
          <ac:graphicFrameMkLst>
            <pc:docMk/>
            <pc:sldMk cId="1339384621" sldId="1143"/>
            <ac:graphicFrameMk id="2" creationId="{103AE1CE-D59C-4775-AAE6-F5B9A331116A}"/>
          </ac:graphicFrameMkLst>
        </pc:graphicFrameChg>
        <pc:graphicFrameChg chg="add mod modGraphic">
          <ac:chgData name="Eline Bollen" userId="e1967535-ca05-4eb8-bc5e-5bdc8ecbe48e" providerId="ADAL" clId="{57C92DD6-898D-40B0-A4BE-525C62339453}" dt="2020-06-05T11:37:27.473" v="3541" actId="1076"/>
          <ac:graphicFrameMkLst>
            <pc:docMk/>
            <pc:sldMk cId="1339384621" sldId="1143"/>
            <ac:graphicFrameMk id="4" creationId="{C40F2DEF-36F0-4824-B4CF-65837B7A5889}"/>
          </ac:graphicFrameMkLst>
        </pc:graphicFrameChg>
        <pc:graphicFrameChg chg="del">
          <ac:chgData name="Eline Bollen" userId="e1967535-ca05-4eb8-bc5e-5bdc8ecbe48e" providerId="ADAL" clId="{57C92DD6-898D-40B0-A4BE-525C62339453}" dt="2020-06-05T11:12:51.156" v="2877" actId="478"/>
          <ac:graphicFrameMkLst>
            <pc:docMk/>
            <pc:sldMk cId="1339384621" sldId="1143"/>
            <ac:graphicFrameMk id="14" creationId="{B94A04D9-7E30-4310-A3D5-86F5AA239606}"/>
          </ac:graphicFrameMkLst>
        </pc:graphicFrameChg>
        <pc:graphicFrameChg chg="del">
          <ac:chgData name="Eline Bollen" userId="e1967535-ca05-4eb8-bc5e-5bdc8ecbe48e" providerId="ADAL" clId="{57C92DD6-898D-40B0-A4BE-525C62339453}" dt="2020-06-05T11:12:55.582" v="2879" actId="478"/>
          <ac:graphicFrameMkLst>
            <pc:docMk/>
            <pc:sldMk cId="1339384621" sldId="1143"/>
            <ac:graphicFrameMk id="20" creationId="{676E6E39-6AFB-4F6C-8AF8-F90EFC232615}"/>
          </ac:graphicFrameMkLst>
        </pc:graphicFrameChg>
        <pc:graphicFrameChg chg="del">
          <ac:chgData name="Eline Bollen" userId="e1967535-ca05-4eb8-bc5e-5bdc8ecbe48e" providerId="ADAL" clId="{57C92DD6-898D-40B0-A4BE-525C62339453}" dt="2020-06-05T11:12:53.946" v="2878" actId="478"/>
          <ac:graphicFrameMkLst>
            <pc:docMk/>
            <pc:sldMk cId="1339384621" sldId="1143"/>
            <ac:graphicFrameMk id="24" creationId="{ECA23477-D1DE-45CE-B632-2D31AF4AA7A7}"/>
          </ac:graphicFrameMkLst>
        </pc:graphicFrameChg>
      </pc:sldChg>
      <pc:sldChg chg="modSp del ord">
        <pc:chgData name="Eline Bollen" userId="e1967535-ca05-4eb8-bc5e-5bdc8ecbe48e" providerId="ADAL" clId="{57C92DD6-898D-40B0-A4BE-525C62339453}" dt="2020-06-05T11:12:38.704" v="2876" actId="2696"/>
        <pc:sldMkLst>
          <pc:docMk/>
          <pc:sldMk cId="2328235959" sldId="1144"/>
        </pc:sldMkLst>
        <pc:spChg chg="mod">
          <ac:chgData name="Eline Bollen" userId="e1967535-ca05-4eb8-bc5e-5bdc8ecbe48e" providerId="ADAL" clId="{57C92DD6-898D-40B0-A4BE-525C62339453}" dt="2020-06-04T08:50:07.928" v="32" actId="20577"/>
          <ac:spMkLst>
            <pc:docMk/>
            <pc:sldMk cId="2328235959" sldId="1144"/>
            <ac:spMk id="2" creationId="{30CD1F26-ADA7-4C85-8331-43815555C233}"/>
          </ac:spMkLst>
        </pc:spChg>
      </pc:sldChg>
      <pc:sldChg chg="modSp">
        <pc:chgData name="Eline Bollen" userId="e1967535-ca05-4eb8-bc5e-5bdc8ecbe48e" providerId="ADAL" clId="{57C92DD6-898D-40B0-A4BE-525C62339453}" dt="2020-06-05T11:48:48.156" v="3732" actId="13926"/>
        <pc:sldMkLst>
          <pc:docMk/>
          <pc:sldMk cId="45638393" sldId="1149"/>
        </pc:sldMkLst>
        <pc:spChg chg="mod">
          <ac:chgData name="Eline Bollen" userId="e1967535-ca05-4eb8-bc5e-5bdc8ecbe48e" providerId="ADAL" clId="{57C92DD6-898D-40B0-A4BE-525C62339453}" dt="2020-06-05T11:48:48.156" v="3732" actId="13926"/>
          <ac:spMkLst>
            <pc:docMk/>
            <pc:sldMk cId="45638393" sldId="1149"/>
            <ac:spMk id="3" creationId="{B7BADF45-B0E1-488C-9848-F5B2D8749DEB}"/>
          </ac:spMkLst>
        </pc:spChg>
      </pc:sldChg>
      <pc:sldChg chg="modSp">
        <pc:chgData name="Eline Bollen" userId="e1967535-ca05-4eb8-bc5e-5bdc8ecbe48e" providerId="ADAL" clId="{57C92DD6-898D-40B0-A4BE-525C62339453}" dt="2020-06-04T08:57:07.025" v="107" actId="20577"/>
        <pc:sldMkLst>
          <pc:docMk/>
          <pc:sldMk cId="2759784668" sldId="1150"/>
        </pc:sldMkLst>
        <pc:spChg chg="mod">
          <ac:chgData name="Eline Bollen" userId="e1967535-ca05-4eb8-bc5e-5bdc8ecbe48e" providerId="ADAL" clId="{57C92DD6-898D-40B0-A4BE-525C62339453}" dt="2020-06-04T08:57:07.025" v="107" actId="20577"/>
          <ac:spMkLst>
            <pc:docMk/>
            <pc:sldMk cId="2759784668" sldId="1150"/>
            <ac:spMk id="3" creationId="{1A174224-8318-41E2-81B3-EA267499745F}"/>
          </ac:spMkLst>
        </pc:spChg>
      </pc:sldChg>
      <pc:sldChg chg="delCm">
        <pc:chgData name="Eline Bollen" userId="e1967535-ca05-4eb8-bc5e-5bdc8ecbe48e" providerId="ADAL" clId="{57C92DD6-898D-40B0-A4BE-525C62339453}" dt="2020-06-05T11:49:35.693" v="3733" actId="1592"/>
        <pc:sldMkLst>
          <pc:docMk/>
          <pc:sldMk cId="99625109" sldId="1152"/>
        </pc:sldMkLst>
      </pc:sldChg>
      <pc:sldChg chg="modSp">
        <pc:chgData name="Eline Bollen" userId="e1967535-ca05-4eb8-bc5e-5bdc8ecbe48e" providerId="ADAL" clId="{57C92DD6-898D-40B0-A4BE-525C62339453}" dt="2020-06-05T12:49:32.066" v="4635" actId="207"/>
        <pc:sldMkLst>
          <pc:docMk/>
          <pc:sldMk cId="1930224820" sldId="1160"/>
        </pc:sldMkLst>
        <pc:spChg chg="mod">
          <ac:chgData name="Eline Bollen" userId="e1967535-ca05-4eb8-bc5e-5bdc8ecbe48e" providerId="ADAL" clId="{57C92DD6-898D-40B0-A4BE-525C62339453}" dt="2020-06-05T12:49:32.066" v="4635" actId="207"/>
          <ac:spMkLst>
            <pc:docMk/>
            <pc:sldMk cId="1930224820" sldId="1160"/>
            <ac:spMk id="3" creationId="{B18DC6E1-1322-4D77-BAA2-D2FDBEB7C40B}"/>
          </ac:spMkLst>
        </pc:spChg>
      </pc:sldChg>
      <pc:sldChg chg="modSp">
        <pc:chgData name="Eline Bollen" userId="e1967535-ca05-4eb8-bc5e-5bdc8ecbe48e" providerId="ADAL" clId="{57C92DD6-898D-40B0-A4BE-525C62339453}" dt="2020-06-08T07:49:43.246" v="5386" actId="255"/>
        <pc:sldMkLst>
          <pc:docMk/>
          <pc:sldMk cId="1536696822" sldId="1161"/>
        </pc:sldMkLst>
        <pc:spChg chg="mod">
          <ac:chgData name="Eline Bollen" userId="e1967535-ca05-4eb8-bc5e-5bdc8ecbe48e" providerId="ADAL" clId="{57C92DD6-898D-40B0-A4BE-525C62339453}" dt="2020-06-08T07:49:43.246" v="5386" actId="255"/>
          <ac:spMkLst>
            <pc:docMk/>
            <pc:sldMk cId="1536696822" sldId="1161"/>
            <ac:spMk id="2" creationId="{C9E56A94-6438-4122-A90C-B200D241E4B5}"/>
          </ac:spMkLst>
        </pc:spChg>
      </pc:sldChg>
      <pc:sldChg chg="modSp">
        <pc:chgData name="Eline Bollen" userId="e1967535-ca05-4eb8-bc5e-5bdc8ecbe48e" providerId="ADAL" clId="{57C92DD6-898D-40B0-A4BE-525C62339453}" dt="2020-06-05T12:49:26.052" v="4634" actId="207"/>
        <pc:sldMkLst>
          <pc:docMk/>
          <pc:sldMk cId="849303145" sldId="1162"/>
        </pc:sldMkLst>
        <pc:spChg chg="mod">
          <ac:chgData name="Eline Bollen" userId="e1967535-ca05-4eb8-bc5e-5bdc8ecbe48e" providerId="ADAL" clId="{57C92DD6-898D-40B0-A4BE-525C62339453}" dt="2020-06-05T12:49:26.052" v="4634" actId="207"/>
          <ac:spMkLst>
            <pc:docMk/>
            <pc:sldMk cId="849303145" sldId="1162"/>
            <ac:spMk id="2" creationId="{177FB460-A75F-40E8-9FBB-DE9EAE4308C0}"/>
          </ac:spMkLst>
        </pc:spChg>
        <pc:spChg chg="mod">
          <ac:chgData name="Eline Bollen" userId="e1967535-ca05-4eb8-bc5e-5bdc8ecbe48e" providerId="ADAL" clId="{57C92DD6-898D-40B0-A4BE-525C62339453}" dt="2020-06-05T12:48:10.768" v="4613" actId="20577"/>
          <ac:spMkLst>
            <pc:docMk/>
            <pc:sldMk cId="849303145" sldId="1162"/>
            <ac:spMk id="4" creationId="{7E167292-D507-47D0-BC11-402DDF8506E5}"/>
          </ac:spMkLst>
        </pc:spChg>
      </pc:sldChg>
      <pc:sldChg chg="addSp delSp modSp">
        <pc:chgData name="Eline Bollen" userId="e1967535-ca05-4eb8-bc5e-5bdc8ecbe48e" providerId="ADAL" clId="{57C92DD6-898D-40B0-A4BE-525C62339453}" dt="2020-06-08T07:49:21.443" v="5384" actId="255"/>
        <pc:sldMkLst>
          <pc:docMk/>
          <pc:sldMk cId="3293879632" sldId="1163"/>
        </pc:sldMkLst>
        <pc:spChg chg="mod">
          <ac:chgData name="Eline Bollen" userId="e1967535-ca05-4eb8-bc5e-5bdc8ecbe48e" providerId="ADAL" clId="{57C92DD6-898D-40B0-A4BE-525C62339453}" dt="2020-06-08T07:49:21.443" v="5384" actId="255"/>
          <ac:spMkLst>
            <pc:docMk/>
            <pc:sldMk cId="3293879632" sldId="1163"/>
            <ac:spMk id="2" creationId="{10454C03-BFF4-4697-9E25-8FBAE5B9A388}"/>
          </ac:spMkLst>
        </pc:spChg>
        <pc:picChg chg="add del">
          <ac:chgData name="Eline Bollen" userId="e1967535-ca05-4eb8-bc5e-5bdc8ecbe48e" providerId="ADAL" clId="{57C92DD6-898D-40B0-A4BE-525C62339453}" dt="2020-06-05T13:01:29.431" v="4714"/>
          <ac:picMkLst>
            <pc:docMk/>
            <pc:sldMk cId="3293879632" sldId="1163"/>
            <ac:picMk id="3" creationId="{886BEAEF-242F-4C4C-AE78-531A51599245}"/>
          </ac:picMkLst>
        </pc:picChg>
      </pc:sldChg>
      <pc:sldChg chg="addSp delSp modSp">
        <pc:chgData name="Eline Bollen" userId="e1967535-ca05-4eb8-bc5e-5bdc8ecbe48e" providerId="ADAL" clId="{57C92DD6-898D-40B0-A4BE-525C62339453}" dt="2020-06-05T12:49:21.125" v="4633" actId="207"/>
        <pc:sldMkLst>
          <pc:docMk/>
          <pc:sldMk cId="1766723720" sldId="1164"/>
        </pc:sldMkLst>
        <pc:spChg chg="del mod">
          <ac:chgData name="Eline Bollen" userId="e1967535-ca05-4eb8-bc5e-5bdc8ecbe48e" providerId="ADAL" clId="{57C92DD6-898D-40B0-A4BE-525C62339453}" dt="2020-06-04T09:14:52.550" v="717" actId="478"/>
          <ac:spMkLst>
            <pc:docMk/>
            <pc:sldMk cId="1766723720" sldId="1164"/>
            <ac:spMk id="2" creationId="{4E7599A3-F45C-4497-97E3-5687CC30BBEE}"/>
          </ac:spMkLst>
        </pc:spChg>
        <pc:spChg chg="add mod">
          <ac:chgData name="Eline Bollen" userId="e1967535-ca05-4eb8-bc5e-5bdc8ecbe48e" providerId="ADAL" clId="{57C92DD6-898D-40B0-A4BE-525C62339453}" dt="2020-06-05T12:48:23.156" v="4619" actId="20577"/>
          <ac:spMkLst>
            <pc:docMk/>
            <pc:sldMk cId="1766723720" sldId="1164"/>
            <ac:spMk id="3" creationId="{31762A74-BF6F-42F1-AF8E-EFF3916A2A67}"/>
          </ac:spMkLst>
        </pc:spChg>
        <pc:spChg chg="add mod">
          <ac:chgData name="Eline Bollen" userId="e1967535-ca05-4eb8-bc5e-5bdc8ecbe48e" providerId="ADAL" clId="{57C92DD6-898D-40B0-A4BE-525C62339453}" dt="2020-06-05T12:49:21.125" v="4633" actId="207"/>
          <ac:spMkLst>
            <pc:docMk/>
            <pc:sldMk cId="1766723720" sldId="1164"/>
            <ac:spMk id="4" creationId="{9453321B-B279-4EB2-8B1B-8A0AAEA9424C}"/>
          </ac:spMkLst>
        </pc:spChg>
        <pc:spChg chg="add del mod">
          <ac:chgData name="Eline Bollen" userId="e1967535-ca05-4eb8-bc5e-5bdc8ecbe48e" providerId="ADAL" clId="{57C92DD6-898D-40B0-A4BE-525C62339453}" dt="2020-06-04T09:14:55.402" v="718" actId="478"/>
          <ac:spMkLst>
            <pc:docMk/>
            <pc:sldMk cId="1766723720" sldId="1164"/>
            <ac:spMk id="6" creationId="{2F6F91D2-031C-4378-B5D7-33C2F4349E97}"/>
          </ac:spMkLst>
        </pc:spChg>
        <pc:spChg chg="add mod">
          <ac:chgData name="Eline Bollen" userId="e1967535-ca05-4eb8-bc5e-5bdc8ecbe48e" providerId="ADAL" clId="{57C92DD6-898D-40B0-A4BE-525C62339453}" dt="2020-06-05T12:49:10.281" v="4630" actId="1076"/>
          <ac:spMkLst>
            <pc:docMk/>
            <pc:sldMk cId="1766723720" sldId="1164"/>
            <ac:spMk id="7" creationId="{E3F49C32-BCF3-4024-B798-313183F23C48}"/>
          </ac:spMkLst>
        </pc:spChg>
        <pc:spChg chg="add mod">
          <ac:chgData name="Eline Bollen" userId="e1967535-ca05-4eb8-bc5e-5bdc8ecbe48e" providerId="ADAL" clId="{57C92DD6-898D-40B0-A4BE-525C62339453}" dt="2020-06-05T12:49:18.348" v="4632" actId="207"/>
          <ac:spMkLst>
            <pc:docMk/>
            <pc:sldMk cId="1766723720" sldId="1164"/>
            <ac:spMk id="8" creationId="{380ACD03-C937-4828-953C-9A25AB17F004}"/>
          </ac:spMkLst>
        </pc:spChg>
        <pc:spChg chg="add mod">
          <ac:chgData name="Eline Bollen" userId="e1967535-ca05-4eb8-bc5e-5bdc8ecbe48e" providerId="ADAL" clId="{57C92DD6-898D-40B0-A4BE-525C62339453}" dt="2020-06-05T12:49:13.250" v="4631" actId="1076"/>
          <ac:spMkLst>
            <pc:docMk/>
            <pc:sldMk cId="1766723720" sldId="1164"/>
            <ac:spMk id="9" creationId="{7AAD47E4-30F9-4469-9328-10B41371ADED}"/>
          </ac:spMkLst>
        </pc:spChg>
      </pc:sldChg>
      <pc:sldChg chg="addSp delSp modSp add">
        <pc:chgData name="Eline Bollen" userId="e1967535-ca05-4eb8-bc5e-5bdc8ecbe48e" providerId="ADAL" clId="{57C92DD6-898D-40B0-A4BE-525C62339453}" dt="2020-06-05T13:12:31.327" v="5356" actId="20577"/>
        <pc:sldMkLst>
          <pc:docMk/>
          <pc:sldMk cId="3795392384" sldId="1165"/>
        </pc:sldMkLst>
        <pc:spChg chg="mod">
          <ac:chgData name="Eline Bollen" userId="e1967535-ca05-4eb8-bc5e-5bdc8ecbe48e" providerId="ADAL" clId="{57C92DD6-898D-40B0-A4BE-525C62339453}" dt="2020-06-05T13:12:31.327" v="5356" actId="20577"/>
          <ac:spMkLst>
            <pc:docMk/>
            <pc:sldMk cId="3795392384" sldId="1165"/>
            <ac:spMk id="2" creationId="{272205EE-2B8F-46D4-9946-9AF11099888D}"/>
          </ac:spMkLst>
        </pc:spChg>
        <pc:spChg chg="del">
          <ac:chgData name="Eline Bollen" userId="e1967535-ca05-4eb8-bc5e-5bdc8ecbe48e" providerId="ADAL" clId="{57C92DD6-898D-40B0-A4BE-525C62339453}" dt="2020-06-04T09:21:06.931" v="1025" actId="478"/>
          <ac:spMkLst>
            <pc:docMk/>
            <pc:sldMk cId="3795392384" sldId="1165"/>
            <ac:spMk id="3" creationId="{3676D53A-E1B2-4FD5-96FC-AFCDFBE127E4}"/>
          </ac:spMkLst>
        </pc:spChg>
        <pc:spChg chg="del">
          <ac:chgData name="Eline Bollen" userId="e1967535-ca05-4eb8-bc5e-5bdc8ecbe48e" providerId="ADAL" clId="{57C92DD6-898D-40B0-A4BE-525C62339453}" dt="2020-06-04T09:20:51.878" v="1024" actId="478"/>
          <ac:spMkLst>
            <pc:docMk/>
            <pc:sldMk cId="3795392384" sldId="1165"/>
            <ac:spMk id="4" creationId="{24EB66E5-C36E-4C87-B50B-C8179E3E1CE5}"/>
          </ac:spMkLst>
        </pc:spChg>
        <pc:picChg chg="add del">
          <ac:chgData name="Eline Bollen" userId="e1967535-ca05-4eb8-bc5e-5bdc8ecbe48e" providerId="ADAL" clId="{57C92DD6-898D-40B0-A4BE-525C62339453}" dt="2020-06-05T13:07:29.343" v="5057"/>
          <ac:picMkLst>
            <pc:docMk/>
            <pc:sldMk cId="3795392384" sldId="1165"/>
            <ac:picMk id="3" creationId="{80DBD8E5-F2EE-477B-87BF-2B81E141CFEB}"/>
          </ac:picMkLst>
        </pc:picChg>
      </pc:sldChg>
      <pc:sldChg chg="addSp delSp modSp add">
        <pc:chgData name="Eline Bollen" userId="e1967535-ca05-4eb8-bc5e-5bdc8ecbe48e" providerId="ADAL" clId="{57C92DD6-898D-40B0-A4BE-525C62339453}" dt="2020-06-05T13:13:05.445" v="5383" actId="1076"/>
        <pc:sldMkLst>
          <pc:docMk/>
          <pc:sldMk cId="1701045776" sldId="1166"/>
        </pc:sldMkLst>
        <pc:spChg chg="del">
          <ac:chgData name="Eline Bollen" userId="e1967535-ca05-4eb8-bc5e-5bdc8ecbe48e" providerId="ADAL" clId="{57C92DD6-898D-40B0-A4BE-525C62339453}" dt="2020-06-05T11:42:39.422" v="3681" actId="478"/>
          <ac:spMkLst>
            <pc:docMk/>
            <pc:sldMk cId="1701045776" sldId="1166"/>
            <ac:spMk id="2" creationId="{424B01AC-76E6-4A5E-BFF7-77A215DFEFAA}"/>
          </ac:spMkLst>
        </pc:spChg>
        <pc:spChg chg="del">
          <ac:chgData name="Eline Bollen" userId="e1967535-ca05-4eb8-bc5e-5bdc8ecbe48e" providerId="ADAL" clId="{57C92DD6-898D-40B0-A4BE-525C62339453}" dt="2020-06-05T11:42:38.497" v="3680" actId="478"/>
          <ac:spMkLst>
            <pc:docMk/>
            <pc:sldMk cId="1701045776" sldId="1166"/>
            <ac:spMk id="3" creationId="{95A05956-C173-4A5B-B680-D1CDE19697CE}"/>
          </ac:spMkLst>
        </pc:spChg>
        <pc:spChg chg="del">
          <ac:chgData name="Eline Bollen" userId="e1967535-ca05-4eb8-bc5e-5bdc8ecbe48e" providerId="ADAL" clId="{57C92DD6-898D-40B0-A4BE-525C62339453}" dt="2020-06-05T11:42:32.581" v="3678" actId="478"/>
          <ac:spMkLst>
            <pc:docMk/>
            <pc:sldMk cId="1701045776" sldId="1166"/>
            <ac:spMk id="4" creationId="{AD123AF2-4C46-4C51-8B6C-74AE88080C4F}"/>
          </ac:spMkLst>
        </pc:spChg>
        <pc:spChg chg="del">
          <ac:chgData name="Eline Bollen" userId="e1967535-ca05-4eb8-bc5e-5bdc8ecbe48e" providerId="ADAL" clId="{57C92DD6-898D-40B0-A4BE-525C62339453}" dt="2020-06-05T11:42:31.493" v="3677" actId="478"/>
          <ac:spMkLst>
            <pc:docMk/>
            <pc:sldMk cId="1701045776" sldId="1166"/>
            <ac:spMk id="5" creationId="{FADB4C3A-F9E1-491C-A697-83034B6BB4E5}"/>
          </ac:spMkLst>
        </pc:spChg>
        <pc:spChg chg="add">
          <ac:chgData name="Eline Bollen" userId="e1967535-ca05-4eb8-bc5e-5bdc8ecbe48e" providerId="ADAL" clId="{57C92DD6-898D-40B0-A4BE-525C62339453}" dt="2020-06-05T11:42:33.970" v="3679"/>
          <ac:spMkLst>
            <pc:docMk/>
            <pc:sldMk cId="1701045776" sldId="1166"/>
            <ac:spMk id="6" creationId="{3DF32F45-B24D-4A91-81AE-FEC03A600C2D}"/>
          </ac:spMkLst>
        </pc:spChg>
        <pc:spChg chg="add">
          <ac:chgData name="Eline Bollen" userId="e1967535-ca05-4eb8-bc5e-5bdc8ecbe48e" providerId="ADAL" clId="{57C92DD6-898D-40B0-A4BE-525C62339453}" dt="2020-06-05T11:42:33.970" v="3679"/>
          <ac:spMkLst>
            <pc:docMk/>
            <pc:sldMk cId="1701045776" sldId="1166"/>
            <ac:spMk id="7" creationId="{80BE06B7-0DD0-453C-84A8-38F211F60789}"/>
          </ac:spMkLst>
        </pc:spChg>
        <pc:graphicFrameChg chg="add mod">
          <ac:chgData name="Eline Bollen" userId="e1967535-ca05-4eb8-bc5e-5bdc8ecbe48e" providerId="ADAL" clId="{57C92DD6-898D-40B0-A4BE-525C62339453}" dt="2020-06-05T13:13:05.445" v="5383" actId="1076"/>
          <ac:graphicFrameMkLst>
            <pc:docMk/>
            <pc:sldMk cId="1701045776" sldId="1166"/>
            <ac:graphicFrameMk id="8" creationId="{597367C5-72C2-4408-A21B-083AFAD1243C}"/>
          </ac:graphicFrameMkLst>
        </pc:graphicFrameChg>
      </pc:sldChg>
      <pc:sldChg chg="addSp delSp modSp add">
        <pc:chgData name="Eline Bollen" userId="e1967535-ca05-4eb8-bc5e-5bdc8ecbe48e" providerId="ADAL" clId="{57C92DD6-898D-40B0-A4BE-525C62339453}" dt="2020-06-05T12:08:55.340" v="3820" actId="207"/>
        <pc:sldMkLst>
          <pc:docMk/>
          <pc:sldMk cId="3747470680" sldId="1167"/>
        </pc:sldMkLst>
        <pc:spChg chg="del">
          <ac:chgData name="Eline Bollen" userId="e1967535-ca05-4eb8-bc5e-5bdc8ecbe48e" providerId="ADAL" clId="{57C92DD6-898D-40B0-A4BE-525C62339453}" dt="2020-06-05T12:03:40.901" v="3784" actId="478"/>
          <ac:spMkLst>
            <pc:docMk/>
            <pc:sldMk cId="3747470680" sldId="1167"/>
            <ac:spMk id="2" creationId="{58C41FC9-9A53-4CD0-B9CA-4B17A3B3170C}"/>
          </ac:spMkLst>
        </pc:spChg>
        <pc:spChg chg="mod">
          <ac:chgData name="Eline Bollen" userId="e1967535-ca05-4eb8-bc5e-5bdc8ecbe48e" providerId="ADAL" clId="{57C92DD6-898D-40B0-A4BE-525C62339453}" dt="2020-06-05T12:08:55.340" v="3820" actId="207"/>
          <ac:spMkLst>
            <pc:docMk/>
            <pc:sldMk cId="3747470680" sldId="1167"/>
            <ac:spMk id="3" creationId="{B2E6D0FB-F356-47F5-BC4C-801A523D6915}"/>
          </ac:spMkLst>
        </pc:spChg>
        <pc:spChg chg="del">
          <ac:chgData name="Eline Bollen" userId="e1967535-ca05-4eb8-bc5e-5bdc8ecbe48e" providerId="ADAL" clId="{57C92DD6-898D-40B0-A4BE-525C62339453}" dt="2020-06-05T11:54:20.056" v="3745" actId="478"/>
          <ac:spMkLst>
            <pc:docMk/>
            <pc:sldMk cId="3747470680" sldId="1167"/>
            <ac:spMk id="4" creationId="{28D63C9E-8459-45B9-8F8B-8EA70237D0B5}"/>
          </ac:spMkLst>
        </pc:spChg>
        <pc:picChg chg="add del mod">
          <ac:chgData name="Eline Bollen" userId="e1967535-ca05-4eb8-bc5e-5bdc8ecbe48e" providerId="ADAL" clId="{57C92DD6-898D-40B0-A4BE-525C62339453}" dt="2020-06-05T12:04:00.280" v="3788"/>
          <ac:picMkLst>
            <pc:docMk/>
            <pc:sldMk cId="3747470680" sldId="1167"/>
            <ac:picMk id="5" creationId="{889E6FB3-01C7-4B01-8F61-3BB17CCE241C}"/>
          </ac:picMkLst>
        </pc:picChg>
      </pc:sldChg>
      <pc:sldChg chg="addSp delSp modSp add">
        <pc:chgData name="Eline Bollen" userId="e1967535-ca05-4eb8-bc5e-5bdc8ecbe48e" providerId="ADAL" clId="{57C92DD6-898D-40B0-A4BE-525C62339453}" dt="2020-06-05T12:13:57.243" v="3829" actId="1038"/>
        <pc:sldMkLst>
          <pc:docMk/>
          <pc:sldMk cId="4225786360" sldId="1168"/>
        </pc:sldMkLst>
        <pc:spChg chg="del">
          <ac:chgData name="Eline Bollen" userId="e1967535-ca05-4eb8-bc5e-5bdc8ecbe48e" providerId="ADAL" clId="{57C92DD6-898D-40B0-A4BE-525C62339453}" dt="2020-06-05T12:04:05.863" v="3791" actId="478"/>
          <ac:spMkLst>
            <pc:docMk/>
            <pc:sldMk cId="4225786360" sldId="1168"/>
            <ac:spMk id="2" creationId="{D552420D-8520-428B-8870-9375AE1DF141}"/>
          </ac:spMkLst>
        </pc:spChg>
        <pc:spChg chg="del">
          <ac:chgData name="Eline Bollen" userId="e1967535-ca05-4eb8-bc5e-5bdc8ecbe48e" providerId="ADAL" clId="{57C92DD6-898D-40B0-A4BE-525C62339453}" dt="2020-06-05T12:04:04.807" v="3790" actId="478"/>
          <ac:spMkLst>
            <pc:docMk/>
            <pc:sldMk cId="4225786360" sldId="1168"/>
            <ac:spMk id="3" creationId="{C6CF81FB-F6E8-4754-8495-B09C1D47F7A7}"/>
          </ac:spMkLst>
        </pc:spChg>
        <pc:spChg chg="del">
          <ac:chgData name="Eline Bollen" userId="e1967535-ca05-4eb8-bc5e-5bdc8ecbe48e" providerId="ADAL" clId="{57C92DD6-898D-40B0-A4BE-525C62339453}" dt="2020-06-05T12:04:03.055" v="3789" actId="478"/>
          <ac:spMkLst>
            <pc:docMk/>
            <pc:sldMk cId="4225786360" sldId="1168"/>
            <ac:spMk id="4" creationId="{487FA0B8-DC45-4B87-851F-861472B63AA5}"/>
          </ac:spMkLst>
        </pc:spChg>
        <pc:picChg chg="add mod">
          <ac:chgData name="Eline Bollen" userId="e1967535-ca05-4eb8-bc5e-5bdc8ecbe48e" providerId="ADAL" clId="{57C92DD6-898D-40B0-A4BE-525C62339453}" dt="2020-06-05T12:13:57.243" v="3829" actId="1038"/>
          <ac:picMkLst>
            <pc:docMk/>
            <pc:sldMk cId="4225786360" sldId="1168"/>
            <ac:picMk id="5" creationId="{73E23AA2-1595-4BE7-A2E4-9F1483138110}"/>
          </ac:picMkLst>
        </pc:picChg>
      </pc:sldChg>
      <pc:sldChg chg="addSp delSp modSp add">
        <pc:chgData name="Eline Bollen" userId="e1967535-ca05-4eb8-bc5e-5bdc8ecbe48e" providerId="ADAL" clId="{57C92DD6-898D-40B0-A4BE-525C62339453}" dt="2020-06-05T12:08:16.552" v="3810" actId="1076"/>
        <pc:sldMkLst>
          <pc:docMk/>
          <pc:sldMk cId="4018334914" sldId="1169"/>
        </pc:sldMkLst>
        <pc:spChg chg="del">
          <ac:chgData name="Eline Bollen" userId="e1967535-ca05-4eb8-bc5e-5bdc8ecbe48e" providerId="ADAL" clId="{57C92DD6-898D-40B0-A4BE-525C62339453}" dt="2020-06-05T12:04:46.241" v="3802" actId="478"/>
          <ac:spMkLst>
            <pc:docMk/>
            <pc:sldMk cId="4018334914" sldId="1169"/>
            <ac:spMk id="2" creationId="{A80D6103-2D0E-4877-B1F3-6D3D39FF9A88}"/>
          </ac:spMkLst>
        </pc:spChg>
        <pc:spChg chg="del">
          <ac:chgData name="Eline Bollen" userId="e1967535-ca05-4eb8-bc5e-5bdc8ecbe48e" providerId="ADAL" clId="{57C92DD6-898D-40B0-A4BE-525C62339453}" dt="2020-06-05T12:04:44.953" v="3801" actId="478"/>
          <ac:spMkLst>
            <pc:docMk/>
            <pc:sldMk cId="4018334914" sldId="1169"/>
            <ac:spMk id="3" creationId="{D18FDAF2-2D35-4E1A-AE48-6D7560920527}"/>
          </ac:spMkLst>
        </pc:spChg>
        <pc:spChg chg="del">
          <ac:chgData name="Eline Bollen" userId="e1967535-ca05-4eb8-bc5e-5bdc8ecbe48e" providerId="ADAL" clId="{57C92DD6-898D-40B0-A4BE-525C62339453}" dt="2020-06-05T12:04:43.888" v="3800" actId="478"/>
          <ac:spMkLst>
            <pc:docMk/>
            <pc:sldMk cId="4018334914" sldId="1169"/>
            <ac:spMk id="4" creationId="{682C44EE-1476-4389-AE9C-0E2E1E504087}"/>
          </ac:spMkLst>
        </pc:spChg>
        <pc:picChg chg="add mod modCrop">
          <ac:chgData name="Eline Bollen" userId="e1967535-ca05-4eb8-bc5e-5bdc8ecbe48e" providerId="ADAL" clId="{57C92DD6-898D-40B0-A4BE-525C62339453}" dt="2020-06-05T12:08:16.552" v="3810" actId="1076"/>
          <ac:picMkLst>
            <pc:docMk/>
            <pc:sldMk cId="4018334914" sldId="1169"/>
            <ac:picMk id="5" creationId="{2818112F-1F9E-4DB6-BB3D-92679D55727B}"/>
          </ac:picMkLst>
        </pc:picChg>
      </pc:sldChg>
      <pc:sldChg chg="addSp delSp modSp add">
        <pc:chgData name="Eline Bollen" userId="e1967535-ca05-4eb8-bc5e-5bdc8ecbe48e" providerId="ADAL" clId="{57C92DD6-898D-40B0-A4BE-525C62339453}" dt="2020-06-05T12:14:02.039" v="3830" actId="1037"/>
        <pc:sldMkLst>
          <pc:docMk/>
          <pc:sldMk cId="4002024371" sldId="1170"/>
        </pc:sldMkLst>
        <pc:spChg chg="del">
          <ac:chgData name="Eline Bollen" userId="e1967535-ca05-4eb8-bc5e-5bdc8ecbe48e" providerId="ADAL" clId="{57C92DD6-898D-40B0-A4BE-525C62339453}" dt="2020-06-05T12:09:08.143" v="3823" actId="478"/>
          <ac:spMkLst>
            <pc:docMk/>
            <pc:sldMk cId="4002024371" sldId="1170"/>
            <ac:spMk id="2" creationId="{216E396B-2311-4DF2-94A7-7D6B0DCBAB59}"/>
          </ac:spMkLst>
        </pc:spChg>
        <pc:spChg chg="del">
          <ac:chgData name="Eline Bollen" userId="e1967535-ca05-4eb8-bc5e-5bdc8ecbe48e" providerId="ADAL" clId="{57C92DD6-898D-40B0-A4BE-525C62339453}" dt="2020-06-05T12:09:07.172" v="3822" actId="478"/>
          <ac:spMkLst>
            <pc:docMk/>
            <pc:sldMk cId="4002024371" sldId="1170"/>
            <ac:spMk id="3" creationId="{760BDC4C-952A-49FE-9811-7BEF62F9CFBF}"/>
          </ac:spMkLst>
        </pc:spChg>
        <pc:spChg chg="del">
          <ac:chgData name="Eline Bollen" userId="e1967535-ca05-4eb8-bc5e-5bdc8ecbe48e" providerId="ADAL" clId="{57C92DD6-898D-40B0-A4BE-525C62339453}" dt="2020-06-05T12:09:06.154" v="3821" actId="478"/>
          <ac:spMkLst>
            <pc:docMk/>
            <pc:sldMk cId="4002024371" sldId="1170"/>
            <ac:spMk id="4" creationId="{3FFDE680-652B-41F7-B608-DBAEAA27D2D6}"/>
          </ac:spMkLst>
        </pc:spChg>
        <pc:picChg chg="add mod">
          <ac:chgData name="Eline Bollen" userId="e1967535-ca05-4eb8-bc5e-5bdc8ecbe48e" providerId="ADAL" clId="{57C92DD6-898D-40B0-A4BE-525C62339453}" dt="2020-06-05T12:14:02.039" v="3830" actId="1037"/>
          <ac:picMkLst>
            <pc:docMk/>
            <pc:sldMk cId="4002024371" sldId="1170"/>
            <ac:picMk id="5" creationId="{BF7D5E08-7621-4B10-B688-EC60A947C69C}"/>
          </ac:picMkLst>
        </pc:picChg>
      </pc:sldChg>
      <pc:sldChg chg="addSp delSp modSp add">
        <pc:chgData name="Eline Bollen" userId="e1967535-ca05-4eb8-bc5e-5bdc8ecbe48e" providerId="ADAL" clId="{57C92DD6-898D-40B0-A4BE-525C62339453}" dt="2020-06-05T12:19:14.290" v="3925" actId="2161"/>
        <pc:sldMkLst>
          <pc:docMk/>
          <pc:sldMk cId="1347740367" sldId="1171"/>
        </pc:sldMkLst>
        <pc:spChg chg="del">
          <ac:chgData name="Eline Bollen" userId="e1967535-ca05-4eb8-bc5e-5bdc8ecbe48e" providerId="ADAL" clId="{57C92DD6-898D-40B0-A4BE-525C62339453}" dt="2020-06-05T12:15:46.356" v="3881" actId="478"/>
          <ac:spMkLst>
            <pc:docMk/>
            <pc:sldMk cId="1347740367" sldId="1171"/>
            <ac:spMk id="2" creationId="{2B7AE4D3-91D6-40FB-89AB-C26124F055FD}"/>
          </ac:spMkLst>
        </pc:spChg>
        <pc:spChg chg="mod">
          <ac:chgData name="Eline Bollen" userId="e1967535-ca05-4eb8-bc5e-5bdc8ecbe48e" providerId="ADAL" clId="{57C92DD6-898D-40B0-A4BE-525C62339453}" dt="2020-06-05T12:15:58.825" v="3901" actId="20577"/>
          <ac:spMkLst>
            <pc:docMk/>
            <pc:sldMk cId="1347740367" sldId="1171"/>
            <ac:spMk id="3" creationId="{8A0AD318-7336-4D19-A86C-CDE2A291F921}"/>
          </ac:spMkLst>
        </pc:spChg>
        <pc:spChg chg="del">
          <ac:chgData name="Eline Bollen" userId="e1967535-ca05-4eb8-bc5e-5bdc8ecbe48e" providerId="ADAL" clId="{57C92DD6-898D-40B0-A4BE-525C62339453}" dt="2020-06-05T12:15:29.110" v="3832"/>
          <ac:spMkLst>
            <pc:docMk/>
            <pc:sldMk cId="1347740367" sldId="1171"/>
            <ac:spMk id="4" creationId="{F159DD54-7618-4A47-889C-96C46B281783}"/>
          </ac:spMkLst>
        </pc:spChg>
        <pc:spChg chg="add">
          <ac:chgData name="Eline Bollen" userId="e1967535-ca05-4eb8-bc5e-5bdc8ecbe48e" providerId="ADAL" clId="{57C92DD6-898D-40B0-A4BE-525C62339453}" dt="2020-06-05T12:15:29.110" v="3832"/>
          <ac:spMkLst>
            <pc:docMk/>
            <pc:sldMk cId="1347740367" sldId="1171"/>
            <ac:spMk id="5" creationId="{58625D82-85AA-4AEC-97F1-A57154DED793}"/>
          </ac:spMkLst>
        </pc:spChg>
        <pc:graphicFrameChg chg="add mod modGraphic">
          <ac:chgData name="Eline Bollen" userId="e1967535-ca05-4eb8-bc5e-5bdc8ecbe48e" providerId="ADAL" clId="{57C92DD6-898D-40B0-A4BE-525C62339453}" dt="2020-06-05T12:19:14.290" v="3925" actId="2161"/>
          <ac:graphicFrameMkLst>
            <pc:docMk/>
            <pc:sldMk cId="1347740367" sldId="1171"/>
            <ac:graphicFrameMk id="6" creationId="{5E97203C-B962-47B8-A90C-F4A68CF0265B}"/>
          </ac:graphicFrameMkLst>
        </pc:graphicFrameChg>
      </pc:sldChg>
    </pc:docChg>
  </pc:docChgLst>
  <pc:docChgLst>
    <pc:chgData name="Eline Bollen" userId="S::eline.bollen@gezondleven.be::e1967535-ca05-4eb8-bc5e-5bdc8ecbe48e" providerId="AD" clId="Web-{E6A89DA7-3BFC-AA28-818C-5BEE70B807DD}"/>
    <pc:docChg chg="">
      <pc:chgData name="Eline Bollen" userId="S::eline.bollen@gezondleven.be::e1967535-ca05-4eb8-bc5e-5bdc8ecbe48e" providerId="AD" clId="Web-{E6A89DA7-3BFC-AA28-818C-5BEE70B807DD}" dt="2020-08-11T07:45:27.073" v="0"/>
      <pc:docMkLst>
        <pc:docMk/>
      </pc:docMkLst>
      <pc:sldChg chg="addCm">
        <pc:chgData name="Eline Bollen" userId="S::eline.bollen@gezondleven.be::e1967535-ca05-4eb8-bc5e-5bdc8ecbe48e" providerId="AD" clId="Web-{E6A89DA7-3BFC-AA28-818C-5BEE70B807DD}" dt="2020-08-11T07:45:27.073" v="0"/>
        <pc:sldMkLst>
          <pc:docMk/>
          <pc:sldMk cId="538078902" sldId="1114"/>
        </pc:sldMkLst>
      </pc:sldChg>
    </pc:docChg>
  </pc:docChgLst>
  <pc:docChgLst>
    <pc:chgData name="Charlotte Reunbrouck" userId="150ec083-948f-4d74-9656-aae551c878d7" providerId="ADAL" clId="{87106700-B401-4D41-999C-880947036724}"/>
    <pc:docChg chg="undo custSel modSld sldOrd">
      <pc:chgData name="Charlotte Reunbrouck" userId="150ec083-948f-4d74-9656-aae551c878d7" providerId="ADAL" clId="{87106700-B401-4D41-999C-880947036724}" dt="2020-08-10T14:07:42.021" v="2570" actId="1589"/>
      <pc:docMkLst>
        <pc:docMk/>
      </pc:docMkLst>
      <pc:sldChg chg="addCm modCm">
        <pc:chgData name="Charlotte Reunbrouck" userId="150ec083-948f-4d74-9656-aae551c878d7" providerId="ADAL" clId="{87106700-B401-4D41-999C-880947036724}" dt="2020-08-10T07:44:32.668" v="4" actId="1589"/>
        <pc:sldMkLst>
          <pc:docMk/>
          <pc:sldMk cId="331552657" sldId="258"/>
        </pc:sldMkLst>
      </pc:sldChg>
      <pc:sldChg chg="addCm modCm modNotesTx">
        <pc:chgData name="Charlotte Reunbrouck" userId="150ec083-948f-4d74-9656-aae551c878d7" providerId="ADAL" clId="{87106700-B401-4D41-999C-880947036724}" dt="2020-08-10T08:03:21.421" v="341" actId="20577"/>
        <pc:sldMkLst>
          <pc:docMk/>
          <pc:sldMk cId="61115877" sldId="260"/>
        </pc:sldMkLst>
      </pc:sldChg>
      <pc:sldChg chg="modSp addCm modCm">
        <pc:chgData name="Charlotte Reunbrouck" userId="150ec083-948f-4d74-9656-aae551c878d7" providerId="ADAL" clId="{87106700-B401-4D41-999C-880947036724}" dt="2020-08-10T14:03:17.427" v="2562" actId="20577"/>
        <pc:sldMkLst>
          <pc:docMk/>
          <pc:sldMk cId="4272213623" sldId="262"/>
        </pc:sldMkLst>
        <pc:spChg chg="mod">
          <ac:chgData name="Charlotte Reunbrouck" userId="150ec083-948f-4d74-9656-aae551c878d7" providerId="ADAL" clId="{87106700-B401-4D41-999C-880947036724}" dt="2020-08-10T14:03:17.427" v="2562" actId="20577"/>
          <ac:spMkLst>
            <pc:docMk/>
            <pc:sldMk cId="4272213623" sldId="262"/>
            <ac:spMk id="2" creationId="{868B633F-C290-4DFE-8D63-EDB2B7BBC8D2}"/>
          </ac:spMkLst>
        </pc:spChg>
      </pc:sldChg>
      <pc:sldChg chg="modNotesTx">
        <pc:chgData name="Charlotte Reunbrouck" userId="150ec083-948f-4d74-9656-aae551c878d7" providerId="ADAL" clId="{87106700-B401-4D41-999C-880947036724}" dt="2020-08-10T09:23:52.588" v="2439" actId="20577"/>
        <pc:sldMkLst>
          <pc:docMk/>
          <pc:sldMk cId="415060219" sldId="273"/>
        </pc:sldMkLst>
      </pc:sldChg>
      <pc:sldChg chg="modSp addCm modCm modNotesTx">
        <pc:chgData name="Charlotte Reunbrouck" userId="150ec083-948f-4d74-9656-aae551c878d7" providerId="ADAL" clId="{87106700-B401-4D41-999C-880947036724}" dt="2020-08-10T08:00:19.008" v="103" actId="20577"/>
        <pc:sldMkLst>
          <pc:docMk/>
          <pc:sldMk cId="1458763351" sldId="480"/>
        </pc:sldMkLst>
        <pc:spChg chg="mod">
          <ac:chgData name="Charlotte Reunbrouck" userId="150ec083-948f-4d74-9656-aae551c878d7" providerId="ADAL" clId="{87106700-B401-4D41-999C-880947036724}" dt="2020-08-10T08:00:13.583" v="100" actId="20577"/>
          <ac:spMkLst>
            <pc:docMk/>
            <pc:sldMk cId="1458763351" sldId="480"/>
            <ac:spMk id="5" creationId="{B805F1FB-1F72-4F98-AF28-7E8DDAC2F4DF}"/>
          </ac:spMkLst>
        </pc:spChg>
        <pc:spChg chg="mod">
          <ac:chgData name="Charlotte Reunbrouck" userId="150ec083-948f-4d74-9656-aae551c878d7" providerId="ADAL" clId="{87106700-B401-4D41-999C-880947036724}" dt="2020-08-10T07:59:54.822" v="88" actId="20577"/>
          <ac:spMkLst>
            <pc:docMk/>
            <pc:sldMk cId="1458763351" sldId="480"/>
            <ac:spMk id="21" creationId="{5A0FD02C-3DB0-4DD3-9188-7A5DAD58DE91}"/>
          </ac:spMkLst>
        </pc:spChg>
      </pc:sldChg>
      <pc:sldChg chg="modSp">
        <pc:chgData name="Charlotte Reunbrouck" userId="150ec083-948f-4d74-9656-aae551c878d7" providerId="ADAL" clId="{87106700-B401-4D41-999C-880947036724}" dt="2020-08-10T08:32:20.989" v="1146" actId="20577"/>
        <pc:sldMkLst>
          <pc:docMk/>
          <pc:sldMk cId="3898250218" sldId="482"/>
        </pc:sldMkLst>
        <pc:spChg chg="mod">
          <ac:chgData name="Charlotte Reunbrouck" userId="150ec083-948f-4d74-9656-aae551c878d7" providerId="ADAL" clId="{87106700-B401-4D41-999C-880947036724}" dt="2020-08-10T08:31:23.477" v="1058" actId="20577"/>
          <ac:spMkLst>
            <pc:docMk/>
            <pc:sldMk cId="3898250218" sldId="482"/>
            <ac:spMk id="7" creationId="{3D71BAA8-DB27-4B09-8409-823493D7CC88}"/>
          </ac:spMkLst>
        </pc:spChg>
        <pc:graphicFrameChg chg="mod">
          <ac:chgData name="Charlotte Reunbrouck" userId="150ec083-948f-4d74-9656-aae551c878d7" providerId="ADAL" clId="{87106700-B401-4D41-999C-880947036724}" dt="2020-08-10T08:32:20.989" v="1146" actId="20577"/>
          <ac:graphicFrameMkLst>
            <pc:docMk/>
            <pc:sldMk cId="3898250218" sldId="482"/>
            <ac:graphicFrameMk id="11" creationId="{CF3425C9-8C87-49A9-BB07-A5630B2B65C1}"/>
          </ac:graphicFrameMkLst>
        </pc:graphicFrameChg>
      </pc:sldChg>
      <pc:sldChg chg="modSp addCm modCm modNotesTx">
        <pc:chgData name="Charlotte Reunbrouck" userId="150ec083-948f-4d74-9656-aae551c878d7" providerId="ADAL" clId="{87106700-B401-4D41-999C-880947036724}" dt="2020-08-10T08:17:22.710" v="679" actId="20577"/>
        <pc:sldMkLst>
          <pc:docMk/>
          <pc:sldMk cId="1590584186" sldId="486"/>
        </pc:sldMkLst>
        <pc:graphicFrameChg chg="mod">
          <ac:chgData name="Charlotte Reunbrouck" userId="150ec083-948f-4d74-9656-aae551c878d7" providerId="ADAL" clId="{87106700-B401-4D41-999C-880947036724}" dt="2020-08-10T08:05:33.982" v="445" actId="20577"/>
          <ac:graphicFrameMkLst>
            <pc:docMk/>
            <pc:sldMk cId="1590584186" sldId="486"/>
            <ac:graphicFrameMk id="8" creationId="{A113E7EB-32F0-46BD-9F17-9578A120B056}"/>
          </ac:graphicFrameMkLst>
        </pc:graphicFrameChg>
      </pc:sldChg>
      <pc:sldChg chg="addCm modCm modNotesTx">
        <pc:chgData name="Charlotte Reunbrouck" userId="150ec083-948f-4d74-9656-aae551c878d7" providerId="ADAL" clId="{87106700-B401-4D41-999C-880947036724}" dt="2020-08-10T14:07:42.021" v="2570" actId="1589"/>
        <pc:sldMkLst>
          <pc:docMk/>
          <pc:sldMk cId="1851897305" sldId="1032"/>
        </pc:sldMkLst>
      </pc:sldChg>
      <pc:sldChg chg="addCm modCm">
        <pc:chgData name="Charlotte Reunbrouck" userId="150ec083-948f-4d74-9656-aae551c878d7" providerId="ADAL" clId="{87106700-B401-4D41-999C-880947036724}" dt="2020-08-10T14:04:59.750" v="2564" actId="1589"/>
        <pc:sldMkLst>
          <pc:docMk/>
          <pc:sldMk cId="538078902" sldId="1114"/>
        </pc:sldMkLst>
      </pc:sldChg>
      <pc:sldChg chg="modSp">
        <pc:chgData name="Charlotte Reunbrouck" userId="150ec083-948f-4d74-9656-aae551c878d7" providerId="ADAL" clId="{87106700-B401-4D41-999C-880947036724}" dt="2020-08-10T08:33:53.347" v="1172" actId="20577"/>
        <pc:sldMkLst>
          <pc:docMk/>
          <pc:sldMk cId="176372128" sldId="1121"/>
        </pc:sldMkLst>
        <pc:spChg chg="mod">
          <ac:chgData name="Charlotte Reunbrouck" userId="150ec083-948f-4d74-9656-aae551c878d7" providerId="ADAL" clId="{87106700-B401-4D41-999C-880947036724}" dt="2020-08-10T08:33:53.347" v="1172" actId="20577"/>
          <ac:spMkLst>
            <pc:docMk/>
            <pc:sldMk cId="176372128" sldId="1121"/>
            <ac:spMk id="2" creationId="{2875B797-A69D-4900-B0CD-3B8DFAED0C2E}"/>
          </ac:spMkLst>
        </pc:spChg>
      </pc:sldChg>
      <pc:sldChg chg="modSp addCm modCm modNotesTx">
        <pc:chgData name="Charlotte Reunbrouck" userId="150ec083-948f-4d74-9656-aae551c878d7" providerId="ADAL" clId="{87106700-B401-4D41-999C-880947036724}" dt="2020-08-10T09:11:53.682" v="2144"/>
        <pc:sldMkLst>
          <pc:docMk/>
          <pc:sldMk cId="45638393" sldId="1149"/>
        </pc:sldMkLst>
        <pc:spChg chg="mod">
          <ac:chgData name="Charlotte Reunbrouck" userId="150ec083-948f-4d74-9656-aae551c878d7" providerId="ADAL" clId="{87106700-B401-4D41-999C-880947036724}" dt="2020-08-10T08:45:17.542" v="1336" actId="108"/>
          <ac:spMkLst>
            <pc:docMk/>
            <pc:sldMk cId="45638393" sldId="1149"/>
            <ac:spMk id="3" creationId="{B7BADF45-B0E1-488C-9848-F5B2D8749DEB}"/>
          </ac:spMkLst>
        </pc:spChg>
      </pc:sldChg>
      <pc:sldChg chg="modSp modNotesTx">
        <pc:chgData name="Charlotte Reunbrouck" userId="150ec083-948f-4d74-9656-aae551c878d7" providerId="ADAL" clId="{87106700-B401-4D41-999C-880947036724}" dt="2020-08-10T08:51:07.867" v="1610" actId="20577"/>
        <pc:sldMkLst>
          <pc:docMk/>
          <pc:sldMk cId="2759784668" sldId="1150"/>
        </pc:sldMkLst>
        <pc:spChg chg="mod">
          <ac:chgData name="Charlotte Reunbrouck" userId="150ec083-948f-4d74-9656-aae551c878d7" providerId="ADAL" clId="{87106700-B401-4D41-999C-880947036724}" dt="2020-08-10T08:48:49.248" v="1512" actId="20577"/>
          <ac:spMkLst>
            <pc:docMk/>
            <pc:sldMk cId="2759784668" sldId="1150"/>
            <ac:spMk id="3" creationId="{1A174224-8318-41E2-81B3-EA267499745F}"/>
          </ac:spMkLst>
        </pc:spChg>
      </pc:sldChg>
      <pc:sldChg chg="modSp modNotesTx">
        <pc:chgData name="Charlotte Reunbrouck" userId="150ec083-948f-4d74-9656-aae551c878d7" providerId="ADAL" clId="{87106700-B401-4D41-999C-880947036724}" dt="2020-08-10T08:52:55.894" v="1739" actId="20577"/>
        <pc:sldMkLst>
          <pc:docMk/>
          <pc:sldMk cId="1963132774" sldId="1151"/>
        </pc:sldMkLst>
        <pc:spChg chg="mod">
          <ac:chgData name="Charlotte Reunbrouck" userId="150ec083-948f-4d74-9656-aae551c878d7" providerId="ADAL" clId="{87106700-B401-4D41-999C-880947036724}" dt="2020-08-10T08:52:11.222" v="1674" actId="20577"/>
          <ac:spMkLst>
            <pc:docMk/>
            <pc:sldMk cId="1963132774" sldId="1151"/>
            <ac:spMk id="3" creationId="{D8D741CC-A9F9-45DB-AAA9-452C11BD5B6C}"/>
          </ac:spMkLst>
        </pc:spChg>
      </pc:sldChg>
      <pc:sldChg chg="modSp">
        <pc:chgData name="Charlotte Reunbrouck" userId="150ec083-948f-4d74-9656-aae551c878d7" providerId="ADAL" clId="{87106700-B401-4D41-999C-880947036724}" dt="2020-08-10T08:56:35.849" v="1757" actId="20577"/>
        <pc:sldMkLst>
          <pc:docMk/>
          <pc:sldMk cId="983868428" sldId="1153"/>
        </pc:sldMkLst>
        <pc:spChg chg="mod">
          <ac:chgData name="Charlotte Reunbrouck" userId="150ec083-948f-4d74-9656-aae551c878d7" providerId="ADAL" clId="{87106700-B401-4D41-999C-880947036724}" dt="2020-08-10T08:56:35.849" v="1757" actId="20577"/>
          <ac:spMkLst>
            <pc:docMk/>
            <pc:sldMk cId="983868428" sldId="1153"/>
            <ac:spMk id="11" creationId="{0DAD5488-2D70-47B9-A39C-1538442339D9}"/>
          </ac:spMkLst>
        </pc:spChg>
      </pc:sldChg>
      <pc:sldChg chg="addCm modCm modNotesTx">
        <pc:chgData name="Charlotte Reunbrouck" userId="150ec083-948f-4d74-9656-aae551c878d7" providerId="ADAL" clId="{87106700-B401-4D41-999C-880947036724}" dt="2020-08-10T08:56:19.540" v="1756" actId="20577"/>
        <pc:sldMkLst>
          <pc:docMk/>
          <pc:sldMk cId="424232605" sldId="1154"/>
        </pc:sldMkLst>
      </pc:sldChg>
      <pc:sldChg chg="modSp modNotesTx">
        <pc:chgData name="Charlotte Reunbrouck" userId="150ec083-948f-4d74-9656-aae551c878d7" providerId="ADAL" clId="{87106700-B401-4D41-999C-880947036724}" dt="2020-08-10T08:58:53.769" v="1916" actId="114"/>
        <pc:sldMkLst>
          <pc:docMk/>
          <pc:sldMk cId="1999260819" sldId="1155"/>
        </pc:sldMkLst>
        <pc:spChg chg="mod">
          <ac:chgData name="Charlotte Reunbrouck" userId="150ec083-948f-4d74-9656-aae551c878d7" providerId="ADAL" clId="{87106700-B401-4D41-999C-880947036724}" dt="2020-08-10T08:56:56.232" v="1773" actId="1076"/>
          <ac:spMkLst>
            <pc:docMk/>
            <pc:sldMk cId="1999260819" sldId="1155"/>
            <ac:spMk id="5" creationId="{23B31178-60C0-4D42-B837-2ABBC3C040C5}"/>
          </ac:spMkLst>
        </pc:spChg>
      </pc:sldChg>
      <pc:sldChg chg="modSp modNotesTx">
        <pc:chgData name="Charlotte Reunbrouck" userId="150ec083-948f-4d74-9656-aae551c878d7" providerId="ADAL" clId="{87106700-B401-4D41-999C-880947036724}" dt="2020-08-10T09:08:00.590" v="2060" actId="20577"/>
        <pc:sldMkLst>
          <pc:docMk/>
          <pc:sldMk cId="2761126685" sldId="1156"/>
        </pc:sldMkLst>
        <pc:spChg chg="mod">
          <ac:chgData name="Charlotte Reunbrouck" userId="150ec083-948f-4d74-9656-aae551c878d7" providerId="ADAL" clId="{87106700-B401-4D41-999C-880947036724}" dt="2020-08-10T09:08:00.590" v="2060" actId="20577"/>
          <ac:spMkLst>
            <pc:docMk/>
            <pc:sldMk cId="2761126685" sldId="1156"/>
            <ac:spMk id="5" creationId="{B84C75DD-8105-47C6-8460-408F50B32E36}"/>
          </ac:spMkLst>
        </pc:spChg>
      </pc:sldChg>
      <pc:sldChg chg="ord addCm delCm modCm modNotesTx">
        <pc:chgData name="Charlotte Reunbrouck" userId="150ec083-948f-4d74-9656-aae551c878d7" providerId="ADAL" clId="{87106700-B401-4D41-999C-880947036724}" dt="2020-08-10T09:12:04.109" v="2145" actId="1592"/>
        <pc:sldMkLst>
          <pc:docMk/>
          <pc:sldMk cId="1182116394" sldId="1157"/>
        </pc:sldMkLst>
      </pc:sldChg>
      <pc:sldChg chg="modSp">
        <pc:chgData name="Charlotte Reunbrouck" userId="150ec083-948f-4d74-9656-aae551c878d7" providerId="ADAL" clId="{87106700-B401-4D41-999C-880947036724}" dt="2020-08-10T09:25:40.255" v="2477" actId="20577"/>
        <pc:sldMkLst>
          <pc:docMk/>
          <pc:sldMk cId="1930224820" sldId="1160"/>
        </pc:sldMkLst>
        <pc:spChg chg="mod">
          <ac:chgData name="Charlotte Reunbrouck" userId="150ec083-948f-4d74-9656-aae551c878d7" providerId="ADAL" clId="{87106700-B401-4D41-999C-880947036724}" dt="2020-08-10T09:25:40.255" v="2477" actId="20577"/>
          <ac:spMkLst>
            <pc:docMk/>
            <pc:sldMk cId="1930224820" sldId="1160"/>
            <ac:spMk id="3" creationId="{B18DC6E1-1322-4D77-BAA2-D2FDBEB7C40B}"/>
          </ac:spMkLst>
        </pc:spChg>
      </pc:sldChg>
      <pc:sldChg chg="modSp">
        <pc:chgData name="Charlotte Reunbrouck" userId="150ec083-948f-4d74-9656-aae551c878d7" providerId="ADAL" clId="{87106700-B401-4D41-999C-880947036724}" dt="2020-08-10T09:28:14.543" v="2515" actId="20577"/>
        <pc:sldMkLst>
          <pc:docMk/>
          <pc:sldMk cId="849303145" sldId="1162"/>
        </pc:sldMkLst>
        <pc:spChg chg="mod">
          <ac:chgData name="Charlotte Reunbrouck" userId="150ec083-948f-4d74-9656-aae551c878d7" providerId="ADAL" clId="{87106700-B401-4D41-999C-880947036724}" dt="2020-08-10T09:28:14.543" v="2515" actId="20577"/>
          <ac:spMkLst>
            <pc:docMk/>
            <pc:sldMk cId="849303145" sldId="1162"/>
            <ac:spMk id="2" creationId="{177FB460-A75F-40E8-9FBB-DE9EAE4308C0}"/>
          </ac:spMkLst>
        </pc:spChg>
      </pc:sldChg>
      <pc:sldChg chg="modSp">
        <pc:chgData name="Charlotte Reunbrouck" userId="150ec083-948f-4d74-9656-aae551c878d7" providerId="ADAL" clId="{87106700-B401-4D41-999C-880947036724}" dt="2020-08-10T09:30:15.318" v="2556" actId="1076"/>
        <pc:sldMkLst>
          <pc:docMk/>
          <pc:sldMk cId="1766723720" sldId="1164"/>
        </pc:sldMkLst>
        <pc:spChg chg="mod">
          <ac:chgData name="Charlotte Reunbrouck" userId="150ec083-948f-4d74-9656-aae551c878d7" providerId="ADAL" clId="{87106700-B401-4D41-999C-880947036724}" dt="2020-08-10T09:28:50.692" v="2549" actId="6549"/>
          <ac:spMkLst>
            <pc:docMk/>
            <pc:sldMk cId="1766723720" sldId="1164"/>
            <ac:spMk id="4" creationId="{9453321B-B279-4EB2-8B1B-8A0AAEA9424C}"/>
          </ac:spMkLst>
        </pc:spChg>
        <pc:spChg chg="mod">
          <ac:chgData name="Charlotte Reunbrouck" userId="150ec083-948f-4d74-9656-aae551c878d7" providerId="ADAL" clId="{87106700-B401-4D41-999C-880947036724}" dt="2020-08-10T09:30:15.318" v="2556" actId="1076"/>
          <ac:spMkLst>
            <pc:docMk/>
            <pc:sldMk cId="1766723720" sldId="1164"/>
            <ac:spMk id="7" creationId="{E3F49C32-BCF3-4024-B798-313183F23C48}"/>
          </ac:spMkLst>
        </pc:spChg>
      </pc:sldChg>
      <pc:sldChg chg="modSp">
        <pc:chgData name="Charlotte Reunbrouck" userId="150ec083-948f-4d74-9656-aae551c878d7" providerId="ADAL" clId="{87106700-B401-4D41-999C-880947036724}" dt="2020-08-10T08:33:41.899" v="1167" actId="20577"/>
        <pc:sldMkLst>
          <pc:docMk/>
          <pc:sldMk cId="1701045776" sldId="1166"/>
        </pc:sldMkLst>
        <pc:spChg chg="mod">
          <ac:chgData name="Charlotte Reunbrouck" userId="150ec083-948f-4d74-9656-aae551c878d7" providerId="ADAL" clId="{87106700-B401-4D41-999C-880947036724}" dt="2020-08-10T08:32:57.366" v="1147" actId="20577"/>
          <ac:spMkLst>
            <pc:docMk/>
            <pc:sldMk cId="1701045776" sldId="1166"/>
            <ac:spMk id="6" creationId="{3DF32F45-B24D-4A91-81AE-FEC03A600C2D}"/>
          </ac:spMkLst>
        </pc:spChg>
        <pc:graphicFrameChg chg="mod">
          <ac:chgData name="Charlotte Reunbrouck" userId="150ec083-948f-4d74-9656-aae551c878d7" providerId="ADAL" clId="{87106700-B401-4D41-999C-880947036724}" dt="2020-08-10T08:33:41.899" v="1167" actId="20577"/>
          <ac:graphicFrameMkLst>
            <pc:docMk/>
            <pc:sldMk cId="1701045776" sldId="1166"/>
            <ac:graphicFrameMk id="8" creationId="{597367C5-72C2-4408-A21B-083AFAD1243C}"/>
          </ac:graphicFrameMkLst>
        </pc:graphicFrameChg>
      </pc:sldChg>
      <pc:sldChg chg="modNotesTx">
        <pc:chgData name="Charlotte Reunbrouck" userId="150ec083-948f-4d74-9656-aae551c878d7" providerId="ADAL" clId="{87106700-B401-4D41-999C-880947036724}" dt="2020-08-10T08:53:33.730" v="1741" actId="20577"/>
        <pc:sldMkLst>
          <pc:docMk/>
          <pc:sldMk cId="4018334914" sldId="1169"/>
        </pc:sldMkLst>
      </pc:sldChg>
      <pc:sldChg chg="modSp modNotesTx">
        <pc:chgData name="Charlotte Reunbrouck" userId="150ec083-948f-4d74-9656-aae551c878d7" providerId="ADAL" clId="{87106700-B401-4D41-999C-880947036724}" dt="2020-08-10T09:23:26.140" v="2434" actId="20577"/>
        <pc:sldMkLst>
          <pc:docMk/>
          <pc:sldMk cId="1347740367" sldId="1171"/>
        </pc:sldMkLst>
        <pc:spChg chg="mod">
          <ac:chgData name="Charlotte Reunbrouck" userId="150ec083-948f-4d74-9656-aae551c878d7" providerId="ADAL" clId="{87106700-B401-4D41-999C-880947036724}" dt="2020-08-10T09:12:27.540" v="2154" actId="20577"/>
          <ac:spMkLst>
            <pc:docMk/>
            <pc:sldMk cId="1347740367" sldId="1171"/>
            <ac:spMk id="3" creationId="{8A0AD318-7336-4D19-A86C-CDE2A291F921}"/>
          </ac:spMkLst>
        </pc:spChg>
        <pc:graphicFrameChg chg="modGraphic">
          <ac:chgData name="Charlotte Reunbrouck" userId="150ec083-948f-4d74-9656-aae551c878d7" providerId="ADAL" clId="{87106700-B401-4D41-999C-880947036724}" dt="2020-08-10T09:22:43.658" v="2397" actId="20577"/>
          <ac:graphicFrameMkLst>
            <pc:docMk/>
            <pc:sldMk cId="1347740367" sldId="1171"/>
            <ac:graphicFrameMk id="6" creationId="{5E97203C-B962-47B8-A90C-F4A68CF0265B}"/>
          </ac:graphicFrameMkLst>
        </pc:graphicFrameChg>
      </pc:sldChg>
      <pc:sldChg chg="modSp addCm delCm modCm modNotesTx">
        <pc:chgData name="Charlotte Reunbrouck" userId="150ec083-948f-4d74-9656-aae551c878d7" providerId="ADAL" clId="{87106700-B401-4D41-999C-880947036724}" dt="2020-08-10T14:05:28.737" v="2566" actId="1589"/>
        <pc:sldMkLst>
          <pc:docMk/>
          <pc:sldMk cId="3805719425" sldId="1172"/>
        </pc:sldMkLst>
        <pc:spChg chg="mod">
          <ac:chgData name="Charlotte Reunbrouck" userId="150ec083-948f-4d74-9656-aae551c878d7" providerId="ADAL" clId="{87106700-B401-4D41-999C-880947036724}" dt="2020-08-10T07:56:34.354" v="45" actId="20577"/>
          <ac:spMkLst>
            <pc:docMk/>
            <pc:sldMk cId="3805719425" sldId="1172"/>
            <ac:spMk id="7" creationId="{B3FA39D8-A9E9-4AC8-BCE7-755E4E97CB69}"/>
          </ac:spMkLst>
        </pc:spChg>
      </pc:sldChg>
    </pc:docChg>
  </pc:docChgLst>
  <pc:docChgLst>
    <pc:chgData name="Eline Bollen" userId="S::eline.bollen@gezondleven.be::e1967535-ca05-4eb8-bc5e-5bdc8ecbe48e" providerId="AD" clId="Web-{E778B722-D913-3A08-F4D6-F388E82C5AE9}"/>
    <pc:docChg chg="modSld">
      <pc:chgData name="Eline Bollen" userId="S::eline.bollen@gezondleven.be::e1967535-ca05-4eb8-bc5e-5bdc8ecbe48e" providerId="AD" clId="Web-{E778B722-D913-3A08-F4D6-F388E82C5AE9}" dt="2020-08-11T08:09:31.637" v="43"/>
      <pc:docMkLst>
        <pc:docMk/>
      </pc:docMkLst>
      <pc:sldChg chg="delCm">
        <pc:chgData name="Eline Bollen" userId="S::eline.bollen@gezondleven.be::e1967535-ca05-4eb8-bc5e-5bdc8ecbe48e" providerId="AD" clId="Web-{E778B722-D913-3A08-F4D6-F388E82C5AE9}" dt="2020-08-11T08:09:26.590" v="42"/>
        <pc:sldMkLst>
          <pc:docMk/>
          <pc:sldMk cId="331552657" sldId="258"/>
        </pc:sldMkLst>
      </pc:sldChg>
      <pc:sldChg chg="modSp">
        <pc:chgData name="Eline Bollen" userId="S::eline.bollen@gezondleven.be::e1967535-ca05-4eb8-bc5e-5bdc8ecbe48e" providerId="AD" clId="Web-{E778B722-D913-3A08-F4D6-F388E82C5AE9}" dt="2020-08-11T07:59:39.940" v="24" actId="20577"/>
        <pc:sldMkLst>
          <pc:docMk/>
          <pc:sldMk cId="61115877" sldId="260"/>
        </pc:sldMkLst>
        <pc:spChg chg="mod">
          <ac:chgData name="Eline Bollen" userId="S::eline.bollen@gezondleven.be::e1967535-ca05-4eb8-bc5e-5bdc8ecbe48e" providerId="AD" clId="Web-{E778B722-D913-3A08-F4D6-F388E82C5AE9}" dt="2020-08-11T07:59:39.940" v="24" actId="20577"/>
          <ac:spMkLst>
            <pc:docMk/>
            <pc:sldMk cId="61115877" sldId="260"/>
            <ac:spMk id="6" creationId="{2F23E231-80C8-4F5D-AFBA-668C4D4B8F6A}"/>
          </ac:spMkLst>
        </pc:spChg>
      </pc:sldChg>
      <pc:sldChg chg="modSp delCm">
        <pc:chgData name="Eline Bollen" userId="S::eline.bollen@gezondleven.be::e1967535-ca05-4eb8-bc5e-5bdc8ecbe48e" providerId="AD" clId="Web-{E778B722-D913-3A08-F4D6-F388E82C5AE9}" dt="2020-08-11T08:09:31.637" v="43"/>
        <pc:sldMkLst>
          <pc:docMk/>
          <pc:sldMk cId="4272213623" sldId="262"/>
        </pc:sldMkLst>
        <pc:spChg chg="mod">
          <ac:chgData name="Eline Bollen" userId="S::eline.bollen@gezondleven.be::e1967535-ca05-4eb8-bc5e-5bdc8ecbe48e" providerId="AD" clId="Web-{E778B722-D913-3A08-F4D6-F388E82C5AE9}" dt="2020-08-11T07:58:56.768" v="8" actId="20577"/>
          <ac:spMkLst>
            <pc:docMk/>
            <pc:sldMk cId="4272213623" sldId="262"/>
            <ac:spMk id="2" creationId="{868B633F-C290-4DFE-8D63-EDB2B7BBC8D2}"/>
          </ac:spMkLst>
        </pc:spChg>
      </pc:sldChg>
      <pc:sldChg chg="modSp">
        <pc:chgData name="Eline Bollen" userId="S::eline.bollen@gezondleven.be::e1967535-ca05-4eb8-bc5e-5bdc8ecbe48e" providerId="AD" clId="Web-{E778B722-D913-3A08-F4D6-F388E82C5AE9}" dt="2020-08-11T07:59:31.268" v="17" actId="20577"/>
        <pc:sldMkLst>
          <pc:docMk/>
          <pc:sldMk cId="1458763351" sldId="480"/>
        </pc:sldMkLst>
        <pc:spChg chg="mod">
          <ac:chgData name="Eline Bollen" userId="S::eline.bollen@gezondleven.be::e1967535-ca05-4eb8-bc5e-5bdc8ecbe48e" providerId="AD" clId="Web-{E778B722-D913-3A08-F4D6-F388E82C5AE9}" dt="2020-08-11T07:59:31.268" v="17" actId="20577"/>
          <ac:spMkLst>
            <pc:docMk/>
            <pc:sldMk cId="1458763351" sldId="480"/>
            <ac:spMk id="7" creationId="{D52416F5-DFFE-4A9C-8EED-CD7AF720696D}"/>
          </ac:spMkLst>
        </pc:spChg>
      </pc:sldChg>
      <pc:sldChg chg="modSp">
        <pc:chgData name="Eline Bollen" userId="S::eline.bollen@gezondleven.be::e1967535-ca05-4eb8-bc5e-5bdc8ecbe48e" providerId="AD" clId="Web-{E778B722-D913-3A08-F4D6-F388E82C5AE9}" dt="2020-08-11T07:59:59.722" v="34" actId="20577"/>
        <pc:sldMkLst>
          <pc:docMk/>
          <pc:sldMk cId="3898250218" sldId="482"/>
        </pc:sldMkLst>
        <pc:spChg chg="mod">
          <ac:chgData name="Eline Bollen" userId="S::eline.bollen@gezondleven.be::e1967535-ca05-4eb8-bc5e-5bdc8ecbe48e" providerId="AD" clId="Web-{E778B722-D913-3A08-F4D6-F388E82C5AE9}" dt="2020-08-11T07:59:59.722" v="34" actId="20577"/>
          <ac:spMkLst>
            <pc:docMk/>
            <pc:sldMk cId="3898250218" sldId="482"/>
            <ac:spMk id="5" creationId="{996BDA33-8932-4DC6-B9CE-23623DB928E1}"/>
          </ac:spMkLst>
        </pc:spChg>
      </pc:sldChg>
      <pc:sldChg chg="modSp">
        <pc:chgData name="Eline Bollen" userId="S::eline.bollen@gezondleven.be::e1967535-ca05-4eb8-bc5e-5bdc8ecbe48e" providerId="AD" clId="Web-{E778B722-D913-3A08-F4D6-F388E82C5AE9}" dt="2020-08-11T07:59:45.300" v="28" actId="20577"/>
        <pc:sldMkLst>
          <pc:docMk/>
          <pc:sldMk cId="1590584186" sldId="486"/>
        </pc:sldMkLst>
        <pc:spChg chg="mod">
          <ac:chgData name="Eline Bollen" userId="S::eline.bollen@gezondleven.be::e1967535-ca05-4eb8-bc5e-5bdc8ecbe48e" providerId="AD" clId="Web-{E778B722-D913-3A08-F4D6-F388E82C5AE9}" dt="2020-08-11T07:59:45.300" v="28" actId="20577"/>
          <ac:spMkLst>
            <pc:docMk/>
            <pc:sldMk cId="1590584186" sldId="486"/>
            <ac:spMk id="5" creationId="{996BDA33-8932-4DC6-B9CE-23623DB928E1}"/>
          </ac:spMkLst>
        </pc:spChg>
      </pc:sldChg>
      <pc:sldChg chg="modSp">
        <pc:chgData name="Eline Bollen" userId="S::eline.bollen@gezondleven.be::e1967535-ca05-4eb8-bc5e-5bdc8ecbe48e" providerId="AD" clId="Web-{E778B722-D913-3A08-F4D6-F388E82C5AE9}" dt="2020-08-11T07:59:53.597" v="29" actId="20577"/>
        <pc:sldMkLst>
          <pc:docMk/>
          <pc:sldMk cId="1851897305" sldId="1032"/>
        </pc:sldMkLst>
        <pc:spChg chg="mod">
          <ac:chgData name="Eline Bollen" userId="S::eline.bollen@gezondleven.be::e1967535-ca05-4eb8-bc5e-5bdc8ecbe48e" providerId="AD" clId="Web-{E778B722-D913-3A08-F4D6-F388E82C5AE9}" dt="2020-08-11T07:59:53.597" v="29" actId="20577"/>
          <ac:spMkLst>
            <pc:docMk/>
            <pc:sldMk cId="1851897305" sldId="1032"/>
            <ac:spMk id="5" creationId="{996BDA33-8932-4DC6-B9CE-23623DB928E1}"/>
          </ac:spMkLst>
        </pc:spChg>
      </pc:sldChg>
      <pc:sldChg chg="modSp addCm">
        <pc:chgData name="Eline Bollen" userId="S::eline.bollen@gezondleven.be::e1967535-ca05-4eb8-bc5e-5bdc8ecbe48e" providerId="AD" clId="Web-{E778B722-D913-3A08-F4D6-F388E82C5AE9}" dt="2020-08-11T07:59:05.893" v="11" actId="20577"/>
        <pc:sldMkLst>
          <pc:docMk/>
          <pc:sldMk cId="538078902" sldId="1114"/>
        </pc:sldMkLst>
        <pc:spChg chg="mod">
          <ac:chgData name="Eline Bollen" userId="S::eline.bollen@gezondleven.be::e1967535-ca05-4eb8-bc5e-5bdc8ecbe48e" providerId="AD" clId="Web-{E778B722-D913-3A08-F4D6-F388E82C5AE9}" dt="2020-08-11T07:59:05.893" v="11" actId="20577"/>
          <ac:spMkLst>
            <pc:docMk/>
            <pc:sldMk cId="538078902" sldId="1114"/>
            <ac:spMk id="2" creationId="{55F64051-56A3-417A-AF8F-8B2747DDBD4B}"/>
          </ac:spMkLst>
        </pc:spChg>
      </pc:sldChg>
      <pc:sldChg chg="modSp">
        <pc:chgData name="Eline Bollen" userId="S::eline.bollen@gezondleven.be::e1967535-ca05-4eb8-bc5e-5bdc8ecbe48e" providerId="AD" clId="Web-{E778B722-D913-3A08-F4D6-F388E82C5AE9}" dt="2020-08-11T08:00:21.957" v="40" actId="20577"/>
        <pc:sldMkLst>
          <pc:docMk/>
          <pc:sldMk cId="1701045776" sldId="1166"/>
        </pc:sldMkLst>
        <pc:spChg chg="mod">
          <ac:chgData name="Eline Bollen" userId="S::eline.bollen@gezondleven.be::e1967535-ca05-4eb8-bc5e-5bdc8ecbe48e" providerId="AD" clId="Web-{E778B722-D913-3A08-F4D6-F388E82C5AE9}" dt="2020-08-11T08:00:21.957" v="40" actId="20577"/>
          <ac:spMkLst>
            <pc:docMk/>
            <pc:sldMk cId="1701045776" sldId="1166"/>
            <ac:spMk id="7" creationId="{80BE06B7-0DD0-453C-84A8-38F211F60789}"/>
          </ac:spMkLst>
        </pc:spChg>
      </pc:sldChg>
      <pc:sldChg chg="modSp">
        <pc:chgData name="Eline Bollen" userId="S::eline.bollen@gezondleven.be::e1967535-ca05-4eb8-bc5e-5bdc8ecbe48e" providerId="AD" clId="Web-{E778B722-D913-3A08-F4D6-F388E82C5AE9}" dt="2020-08-11T07:59:21.237" v="15" actId="20577"/>
        <pc:sldMkLst>
          <pc:docMk/>
          <pc:sldMk cId="3805719425" sldId="1172"/>
        </pc:sldMkLst>
        <pc:spChg chg="mod">
          <ac:chgData name="Eline Bollen" userId="S::eline.bollen@gezondleven.be::e1967535-ca05-4eb8-bc5e-5bdc8ecbe48e" providerId="AD" clId="Web-{E778B722-D913-3A08-F4D6-F388E82C5AE9}" dt="2020-08-11T07:59:21.237" v="15" actId="20577"/>
          <ac:spMkLst>
            <pc:docMk/>
            <pc:sldMk cId="3805719425" sldId="1172"/>
            <ac:spMk id="4" creationId="{AD8E3C47-2AB5-44AD-BD36-B311A5AF1BB9}"/>
          </ac:spMkLst>
        </pc:spChg>
      </pc:sldChg>
    </pc:docChg>
  </pc:docChgLst>
  <pc:docChgLst>
    <pc:chgData name="Eline Bollen" userId="S::eline.bollen@gezondleven.be::e1967535-ca05-4eb8-bc5e-5bdc8ecbe48e" providerId="AD" clId="Web-{52B52962-C78E-4A02-F155-7DBE4A768D7E}"/>
    <pc:docChg chg="">
      <pc:chgData name="Eline Bollen" userId="S::eline.bollen@gezondleven.be::e1967535-ca05-4eb8-bc5e-5bdc8ecbe48e" providerId="AD" clId="Web-{52B52962-C78E-4A02-F155-7DBE4A768D7E}" dt="2020-08-11T07:16:25.068" v="1"/>
      <pc:docMkLst>
        <pc:docMk/>
      </pc:docMkLst>
      <pc:sldChg chg="addCm">
        <pc:chgData name="Eline Bollen" userId="S::eline.bollen@gezondleven.be::e1967535-ca05-4eb8-bc5e-5bdc8ecbe48e" providerId="AD" clId="Web-{52B52962-C78E-4A02-F155-7DBE4A768D7E}" dt="2020-08-11T07:16:25.068" v="1"/>
        <pc:sldMkLst>
          <pc:docMk/>
          <pc:sldMk cId="1851897305" sldId="1032"/>
        </pc:sldMkLst>
      </pc:sldChg>
      <pc:sldChg chg="addCm">
        <pc:chgData name="Eline Bollen" userId="S::eline.bollen@gezondleven.be::e1967535-ca05-4eb8-bc5e-5bdc8ecbe48e" providerId="AD" clId="Web-{52B52962-C78E-4A02-F155-7DBE4A768D7E}" dt="2020-08-11T07:08:15.825" v="0"/>
        <pc:sldMkLst>
          <pc:docMk/>
          <pc:sldMk cId="538078902" sldId="1114"/>
        </pc:sldMkLst>
      </pc:sldChg>
    </pc:docChg>
  </pc:docChgLst>
  <pc:docChgLst>
    <pc:chgData name="Liesbet Dejaegere" userId="e357d89b-d3cc-407f-b17a-e02b5537f7fe" providerId="ADAL" clId="{D887C7C6-FD96-48F3-8DF3-0D87D5F382A6}"/>
    <pc:docChg chg="undo custSel delSld modSld sldOrd">
      <pc:chgData name="Liesbet Dejaegere" userId="e357d89b-d3cc-407f-b17a-e02b5537f7fe" providerId="ADAL" clId="{D887C7C6-FD96-48F3-8DF3-0D87D5F382A6}" dt="2020-06-05T09:52:44.966" v="1199" actId="20577"/>
      <pc:docMkLst>
        <pc:docMk/>
      </pc:docMkLst>
      <pc:sldChg chg="modSp mod">
        <pc:chgData name="Liesbet Dejaegere" userId="e357d89b-d3cc-407f-b17a-e02b5537f7fe" providerId="ADAL" clId="{D887C7C6-FD96-48F3-8DF3-0D87D5F382A6}" dt="2020-06-05T09:51:10.229" v="1087" actId="20577"/>
        <pc:sldMkLst>
          <pc:docMk/>
          <pc:sldMk cId="415060219" sldId="273"/>
        </pc:sldMkLst>
        <pc:spChg chg="mod">
          <ac:chgData name="Liesbet Dejaegere" userId="e357d89b-d3cc-407f-b17a-e02b5537f7fe" providerId="ADAL" clId="{D887C7C6-FD96-48F3-8DF3-0D87D5F382A6}" dt="2020-06-05T09:51:10.229" v="1087" actId="20577"/>
          <ac:spMkLst>
            <pc:docMk/>
            <pc:sldMk cId="415060219" sldId="273"/>
            <ac:spMk id="2" creationId="{00000000-0000-0000-0000-000000000000}"/>
          </ac:spMkLst>
        </pc:spChg>
      </pc:sldChg>
      <pc:sldChg chg="delSp modSp mod">
        <pc:chgData name="Liesbet Dejaegere" userId="e357d89b-d3cc-407f-b17a-e02b5537f7fe" providerId="ADAL" clId="{D887C7C6-FD96-48F3-8DF3-0D87D5F382A6}" dt="2020-06-05T09:19:40.535" v="159" actId="21"/>
        <pc:sldMkLst>
          <pc:docMk/>
          <pc:sldMk cId="1458763351" sldId="480"/>
        </pc:sldMkLst>
        <pc:spChg chg="del mod">
          <ac:chgData name="Liesbet Dejaegere" userId="e357d89b-d3cc-407f-b17a-e02b5537f7fe" providerId="ADAL" clId="{D887C7C6-FD96-48F3-8DF3-0D87D5F382A6}" dt="2020-06-05T09:15:59.112" v="44" actId="478"/>
          <ac:spMkLst>
            <pc:docMk/>
            <pc:sldMk cId="1458763351" sldId="480"/>
            <ac:spMk id="9" creationId="{614263EF-1625-47FA-841F-DF2A97D9EB1C}"/>
          </ac:spMkLst>
        </pc:spChg>
        <pc:spChg chg="mod">
          <ac:chgData name="Liesbet Dejaegere" userId="e357d89b-d3cc-407f-b17a-e02b5537f7fe" providerId="ADAL" clId="{D887C7C6-FD96-48F3-8DF3-0D87D5F382A6}" dt="2020-06-05T09:19:40.535" v="159" actId="21"/>
          <ac:spMkLst>
            <pc:docMk/>
            <pc:sldMk cId="1458763351" sldId="480"/>
            <ac:spMk id="21" creationId="{5A0FD02C-3DB0-4DD3-9188-7A5DAD58DE91}"/>
          </ac:spMkLst>
        </pc:spChg>
      </pc:sldChg>
      <pc:sldChg chg="modSp del mod">
        <pc:chgData name="Liesbet Dejaegere" userId="e357d89b-d3cc-407f-b17a-e02b5537f7fe" providerId="ADAL" clId="{D887C7C6-FD96-48F3-8DF3-0D87D5F382A6}" dt="2020-06-05T09:19:46.608" v="160" actId="47"/>
        <pc:sldMkLst>
          <pc:docMk/>
          <pc:sldMk cId="3177254812" sldId="481"/>
        </pc:sldMkLst>
        <pc:spChg chg="mod">
          <ac:chgData name="Liesbet Dejaegere" userId="e357d89b-d3cc-407f-b17a-e02b5537f7fe" providerId="ADAL" clId="{D887C7C6-FD96-48F3-8DF3-0D87D5F382A6}" dt="2020-06-05T09:17:58.635" v="51" actId="20577"/>
          <ac:spMkLst>
            <pc:docMk/>
            <pc:sldMk cId="3177254812" sldId="481"/>
            <ac:spMk id="9" creationId="{614263EF-1625-47FA-841F-DF2A97D9EB1C}"/>
          </ac:spMkLst>
        </pc:spChg>
        <pc:spChg chg="mod">
          <ac:chgData name="Liesbet Dejaegere" userId="e357d89b-d3cc-407f-b17a-e02b5537f7fe" providerId="ADAL" clId="{D887C7C6-FD96-48F3-8DF3-0D87D5F382A6}" dt="2020-06-05T09:18:43.178" v="76" actId="21"/>
          <ac:spMkLst>
            <pc:docMk/>
            <pc:sldMk cId="3177254812" sldId="481"/>
            <ac:spMk id="21" creationId="{5A0FD02C-3DB0-4DD3-9188-7A5DAD58DE91}"/>
          </ac:spMkLst>
        </pc:spChg>
      </pc:sldChg>
      <pc:sldChg chg="modSp">
        <pc:chgData name="Liesbet Dejaegere" userId="e357d89b-d3cc-407f-b17a-e02b5537f7fe" providerId="ADAL" clId="{D887C7C6-FD96-48F3-8DF3-0D87D5F382A6}" dt="2020-06-05T09:24:05.626" v="293" actId="20577"/>
        <pc:sldMkLst>
          <pc:docMk/>
          <pc:sldMk cId="3898250218" sldId="482"/>
        </pc:sldMkLst>
        <pc:graphicFrameChg chg="mod">
          <ac:chgData name="Liesbet Dejaegere" userId="e357d89b-d3cc-407f-b17a-e02b5537f7fe" providerId="ADAL" clId="{D887C7C6-FD96-48F3-8DF3-0D87D5F382A6}" dt="2020-06-05T09:24:05.626" v="293" actId="20577"/>
          <ac:graphicFrameMkLst>
            <pc:docMk/>
            <pc:sldMk cId="3898250218" sldId="482"/>
            <ac:graphicFrameMk id="12" creationId="{1A1E27B2-B7D3-4C8D-B56A-C200DE80418F}"/>
          </ac:graphicFrameMkLst>
        </pc:graphicFrameChg>
      </pc:sldChg>
      <pc:sldChg chg="modSp">
        <pc:chgData name="Liesbet Dejaegere" userId="e357d89b-d3cc-407f-b17a-e02b5537f7fe" providerId="ADAL" clId="{D887C7C6-FD96-48F3-8DF3-0D87D5F382A6}" dt="2020-06-05T09:24:25.372" v="322" actId="20577"/>
        <pc:sldMkLst>
          <pc:docMk/>
          <pc:sldMk cId="1590584186" sldId="486"/>
        </pc:sldMkLst>
        <pc:graphicFrameChg chg="mod">
          <ac:chgData name="Liesbet Dejaegere" userId="e357d89b-d3cc-407f-b17a-e02b5537f7fe" providerId="ADAL" clId="{D887C7C6-FD96-48F3-8DF3-0D87D5F382A6}" dt="2020-06-05T09:24:25.372" v="322" actId="20577"/>
          <ac:graphicFrameMkLst>
            <pc:docMk/>
            <pc:sldMk cId="1590584186" sldId="486"/>
            <ac:graphicFrameMk id="8" creationId="{A113E7EB-32F0-46BD-9F17-9578A120B056}"/>
          </ac:graphicFrameMkLst>
        </pc:graphicFrameChg>
      </pc:sldChg>
      <pc:sldChg chg="modSp">
        <pc:chgData name="Liesbet Dejaegere" userId="e357d89b-d3cc-407f-b17a-e02b5537f7fe" providerId="ADAL" clId="{D887C7C6-FD96-48F3-8DF3-0D87D5F382A6}" dt="2020-06-05T09:22:08.945" v="220" actId="20577"/>
        <pc:sldMkLst>
          <pc:docMk/>
          <pc:sldMk cId="1851897305" sldId="1032"/>
        </pc:sldMkLst>
        <pc:graphicFrameChg chg="mod">
          <ac:chgData name="Liesbet Dejaegere" userId="e357d89b-d3cc-407f-b17a-e02b5537f7fe" providerId="ADAL" clId="{D887C7C6-FD96-48F3-8DF3-0D87D5F382A6}" dt="2020-06-05T09:22:08.945" v="220" actId="20577"/>
          <ac:graphicFrameMkLst>
            <pc:docMk/>
            <pc:sldMk cId="1851897305" sldId="1032"/>
            <ac:graphicFrameMk id="3" creationId="{D0DCCE34-A774-469B-83A2-B76CE98529E8}"/>
          </ac:graphicFrameMkLst>
        </pc:graphicFrameChg>
        <pc:graphicFrameChg chg="mod">
          <ac:chgData name="Liesbet Dejaegere" userId="e357d89b-d3cc-407f-b17a-e02b5537f7fe" providerId="ADAL" clId="{D887C7C6-FD96-48F3-8DF3-0D87D5F382A6}" dt="2020-06-05T09:21:46.869" v="203" actId="20577"/>
          <ac:graphicFrameMkLst>
            <pc:docMk/>
            <pc:sldMk cId="1851897305" sldId="1032"/>
            <ac:graphicFrameMk id="9" creationId="{DDFE7512-6E0B-4CAD-90BD-B1D45203EEB9}"/>
          </ac:graphicFrameMkLst>
        </pc:graphicFrameChg>
      </pc:sldChg>
      <pc:sldChg chg="modSp mod">
        <pc:chgData name="Liesbet Dejaegere" userId="e357d89b-d3cc-407f-b17a-e02b5537f7fe" providerId="ADAL" clId="{D887C7C6-FD96-48F3-8DF3-0D87D5F382A6}" dt="2020-06-05T09:27:44.481" v="337" actId="20577"/>
        <pc:sldMkLst>
          <pc:docMk/>
          <pc:sldMk cId="176372128" sldId="1121"/>
        </pc:sldMkLst>
        <pc:spChg chg="mod">
          <ac:chgData name="Liesbet Dejaegere" userId="e357d89b-d3cc-407f-b17a-e02b5537f7fe" providerId="ADAL" clId="{D887C7C6-FD96-48F3-8DF3-0D87D5F382A6}" dt="2020-06-05T09:27:44.481" v="337" actId="20577"/>
          <ac:spMkLst>
            <pc:docMk/>
            <pc:sldMk cId="176372128" sldId="1121"/>
            <ac:spMk id="2" creationId="{2875B797-A69D-4900-B0CD-3B8DFAED0C2E}"/>
          </ac:spMkLst>
        </pc:spChg>
      </pc:sldChg>
      <pc:sldChg chg="modSp mod">
        <pc:chgData name="Liesbet Dejaegere" userId="e357d89b-d3cc-407f-b17a-e02b5537f7fe" providerId="ADAL" clId="{D887C7C6-FD96-48F3-8DF3-0D87D5F382A6}" dt="2020-06-05T09:13:06.342" v="13" actId="6549"/>
        <pc:sldMkLst>
          <pc:docMk/>
          <pc:sldMk cId="1339384621" sldId="1143"/>
        </pc:sldMkLst>
        <pc:spChg chg="mod">
          <ac:chgData name="Liesbet Dejaegere" userId="e357d89b-d3cc-407f-b17a-e02b5537f7fe" providerId="ADAL" clId="{D887C7C6-FD96-48F3-8DF3-0D87D5F382A6}" dt="2020-06-05T09:13:06.342" v="13" actId="6549"/>
          <ac:spMkLst>
            <pc:docMk/>
            <pc:sldMk cId="1339384621" sldId="1143"/>
            <ac:spMk id="9" creationId="{D5813C1B-CE9A-4590-A923-8D2F39E17D52}"/>
          </ac:spMkLst>
        </pc:spChg>
      </pc:sldChg>
      <pc:sldChg chg="modSp mod">
        <pc:chgData name="Liesbet Dejaegere" userId="e357d89b-d3cc-407f-b17a-e02b5537f7fe" providerId="ADAL" clId="{D887C7C6-FD96-48F3-8DF3-0D87D5F382A6}" dt="2020-06-05T09:28:37.420" v="340" actId="20577"/>
        <pc:sldMkLst>
          <pc:docMk/>
          <pc:sldMk cId="45638393" sldId="1149"/>
        </pc:sldMkLst>
        <pc:spChg chg="mod">
          <ac:chgData name="Liesbet Dejaegere" userId="e357d89b-d3cc-407f-b17a-e02b5537f7fe" providerId="ADAL" clId="{D887C7C6-FD96-48F3-8DF3-0D87D5F382A6}" dt="2020-06-05T09:28:37.420" v="340" actId="20577"/>
          <ac:spMkLst>
            <pc:docMk/>
            <pc:sldMk cId="45638393" sldId="1149"/>
            <ac:spMk id="3" creationId="{B7BADF45-B0E1-488C-9848-F5B2D8749DEB}"/>
          </ac:spMkLst>
        </pc:spChg>
      </pc:sldChg>
      <pc:sldChg chg="addSp modSp mod">
        <pc:chgData name="Liesbet Dejaegere" userId="e357d89b-d3cc-407f-b17a-e02b5537f7fe" providerId="ADAL" clId="{D887C7C6-FD96-48F3-8DF3-0D87D5F382A6}" dt="2020-06-05T09:29:48.151" v="354" actId="5793"/>
        <pc:sldMkLst>
          <pc:docMk/>
          <pc:sldMk cId="2759784668" sldId="1150"/>
        </pc:sldMkLst>
        <pc:spChg chg="mod">
          <ac:chgData name="Liesbet Dejaegere" userId="e357d89b-d3cc-407f-b17a-e02b5537f7fe" providerId="ADAL" clId="{D887C7C6-FD96-48F3-8DF3-0D87D5F382A6}" dt="2020-06-05T09:29:48.151" v="354" actId="5793"/>
          <ac:spMkLst>
            <pc:docMk/>
            <pc:sldMk cId="2759784668" sldId="1150"/>
            <ac:spMk id="3" creationId="{1A174224-8318-41E2-81B3-EA267499745F}"/>
          </ac:spMkLst>
        </pc:spChg>
        <pc:picChg chg="add mod">
          <ac:chgData name="Liesbet Dejaegere" userId="e357d89b-d3cc-407f-b17a-e02b5537f7fe" providerId="ADAL" clId="{D887C7C6-FD96-48F3-8DF3-0D87D5F382A6}" dt="2020-06-05T09:28:57.096" v="342" actId="1076"/>
          <ac:picMkLst>
            <pc:docMk/>
            <pc:sldMk cId="2759784668" sldId="1150"/>
            <ac:picMk id="2" creationId="{0062DACD-BA60-4AFD-91AD-7D6E10A6C3C7}"/>
          </ac:picMkLst>
        </pc:picChg>
      </pc:sldChg>
      <pc:sldChg chg="modSp mod addCm delCm">
        <pc:chgData name="Liesbet Dejaegere" userId="e357d89b-d3cc-407f-b17a-e02b5537f7fe" providerId="ADAL" clId="{D887C7C6-FD96-48F3-8DF3-0D87D5F382A6}" dt="2020-06-05T09:33:40.631" v="632" actId="20577"/>
        <pc:sldMkLst>
          <pc:docMk/>
          <pc:sldMk cId="99625109" sldId="1152"/>
        </pc:sldMkLst>
        <pc:spChg chg="mod">
          <ac:chgData name="Liesbet Dejaegere" userId="e357d89b-d3cc-407f-b17a-e02b5537f7fe" providerId="ADAL" clId="{D887C7C6-FD96-48F3-8DF3-0D87D5F382A6}" dt="2020-06-05T09:33:40.631" v="632" actId="20577"/>
          <ac:spMkLst>
            <pc:docMk/>
            <pc:sldMk cId="99625109" sldId="1152"/>
            <ac:spMk id="3" creationId="{D4E89C3D-FE61-4A81-AA1A-85B33CA78A5C}"/>
          </ac:spMkLst>
        </pc:spChg>
      </pc:sldChg>
      <pc:sldChg chg="modSp mod">
        <pc:chgData name="Liesbet Dejaegere" userId="e357d89b-d3cc-407f-b17a-e02b5537f7fe" providerId="ADAL" clId="{D887C7C6-FD96-48F3-8DF3-0D87D5F382A6}" dt="2020-06-05T09:33:34.002" v="613" actId="20577"/>
        <pc:sldMkLst>
          <pc:docMk/>
          <pc:sldMk cId="983868428" sldId="1153"/>
        </pc:sldMkLst>
        <pc:spChg chg="mod">
          <ac:chgData name="Liesbet Dejaegere" userId="e357d89b-d3cc-407f-b17a-e02b5537f7fe" providerId="ADAL" clId="{D887C7C6-FD96-48F3-8DF3-0D87D5F382A6}" dt="2020-06-05T09:33:34.002" v="613" actId="20577"/>
          <ac:spMkLst>
            <pc:docMk/>
            <pc:sldMk cId="983868428" sldId="1153"/>
            <ac:spMk id="3" creationId="{715C3CDF-48B4-4414-BC17-7C327C80C025}"/>
          </ac:spMkLst>
        </pc:spChg>
      </pc:sldChg>
      <pc:sldChg chg="modSp mod ord">
        <pc:chgData name="Liesbet Dejaegere" userId="e357d89b-d3cc-407f-b17a-e02b5537f7fe" providerId="ADAL" clId="{D887C7C6-FD96-48F3-8DF3-0D87D5F382A6}" dt="2020-06-05T09:33:19.779" v="586" actId="20577"/>
        <pc:sldMkLst>
          <pc:docMk/>
          <pc:sldMk cId="424232605" sldId="1154"/>
        </pc:sldMkLst>
        <pc:spChg chg="mod">
          <ac:chgData name="Liesbet Dejaegere" userId="e357d89b-d3cc-407f-b17a-e02b5537f7fe" providerId="ADAL" clId="{D887C7C6-FD96-48F3-8DF3-0D87D5F382A6}" dt="2020-06-05T09:33:19.779" v="586" actId="20577"/>
          <ac:spMkLst>
            <pc:docMk/>
            <pc:sldMk cId="424232605" sldId="1154"/>
            <ac:spMk id="7" creationId="{46B4DF7A-895F-48B5-BD1C-B602E60D7DD0}"/>
          </ac:spMkLst>
        </pc:spChg>
      </pc:sldChg>
      <pc:sldChg chg="modSp mod">
        <pc:chgData name="Liesbet Dejaegere" userId="e357d89b-d3cc-407f-b17a-e02b5537f7fe" providerId="ADAL" clId="{D887C7C6-FD96-48F3-8DF3-0D87D5F382A6}" dt="2020-06-05T09:33:53.565" v="669" actId="20577"/>
        <pc:sldMkLst>
          <pc:docMk/>
          <pc:sldMk cId="1999260819" sldId="1155"/>
        </pc:sldMkLst>
        <pc:spChg chg="mod">
          <ac:chgData name="Liesbet Dejaegere" userId="e357d89b-d3cc-407f-b17a-e02b5537f7fe" providerId="ADAL" clId="{D887C7C6-FD96-48F3-8DF3-0D87D5F382A6}" dt="2020-06-05T09:33:53.565" v="669" actId="20577"/>
          <ac:spMkLst>
            <pc:docMk/>
            <pc:sldMk cId="1999260819" sldId="1155"/>
            <ac:spMk id="5" creationId="{23B31178-60C0-4D42-B837-2ABBC3C040C5}"/>
          </ac:spMkLst>
        </pc:spChg>
      </pc:sldChg>
      <pc:sldChg chg="modSp mod">
        <pc:chgData name="Liesbet Dejaegere" userId="e357d89b-d3cc-407f-b17a-e02b5537f7fe" providerId="ADAL" clId="{D887C7C6-FD96-48F3-8DF3-0D87D5F382A6}" dt="2020-06-05T09:35:20.337" v="699" actId="20577"/>
        <pc:sldMkLst>
          <pc:docMk/>
          <pc:sldMk cId="2761126685" sldId="1156"/>
        </pc:sldMkLst>
        <pc:spChg chg="mod">
          <ac:chgData name="Liesbet Dejaegere" userId="e357d89b-d3cc-407f-b17a-e02b5537f7fe" providerId="ADAL" clId="{D887C7C6-FD96-48F3-8DF3-0D87D5F382A6}" dt="2020-06-05T09:35:20.337" v="699" actId="20577"/>
          <ac:spMkLst>
            <pc:docMk/>
            <pc:sldMk cId="2761126685" sldId="1156"/>
            <ac:spMk id="5" creationId="{B84C75DD-8105-47C6-8460-408F50B32E36}"/>
          </ac:spMkLst>
        </pc:spChg>
      </pc:sldChg>
      <pc:sldChg chg="modSp">
        <pc:chgData name="Liesbet Dejaegere" userId="e357d89b-d3cc-407f-b17a-e02b5537f7fe" providerId="ADAL" clId="{D887C7C6-FD96-48F3-8DF3-0D87D5F382A6}" dt="2020-06-05T09:35:29.167" v="700"/>
        <pc:sldMkLst>
          <pc:docMk/>
          <pc:sldMk cId="1182116394" sldId="1157"/>
        </pc:sldMkLst>
        <pc:spChg chg="mod">
          <ac:chgData name="Liesbet Dejaegere" userId="e357d89b-d3cc-407f-b17a-e02b5537f7fe" providerId="ADAL" clId="{D887C7C6-FD96-48F3-8DF3-0D87D5F382A6}" dt="2020-06-05T09:35:29.167" v="700"/>
          <ac:spMkLst>
            <pc:docMk/>
            <pc:sldMk cId="1182116394" sldId="1157"/>
            <ac:spMk id="5" creationId="{B84C75DD-8105-47C6-8460-408F50B32E36}"/>
          </ac:spMkLst>
        </pc:spChg>
      </pc:sldChg>
      <pc:sldChg chg="modSp">
        <pc:chgData name="Liesbet Dejaegere" userId="e357d89b-d3cc-407f-b17a-e02b5537f7fe" providerId="ADAL" clId="{D887C7C6-FD96-48F3-8DF3-0D87D5F382A6}" dt="2020-06-05T09:35:33.557" v="701"/>
        <pc:sldMkLst>
          <pc:docMk/>
          <pc:sldMk cId="2932627111" sldId="1158"/>
        </pc:sldMkLst>
        <pc:spChg chg="mod">
          <ac:chgData name="Liesbet Dejaegere" userId="e357d89b-d3cc-407f-b17a-e02b5537f7fe" providerId="ADAL" clId="{D887C7C6-FD96-48F3-8DF3-0D87D5F382A6}" dt="2020-06-05T09:35:33.557" v="701"/>
          <ac:spMkLst>
            <pc:docMk/>
            <pc:sldMk cId="2932627111" sldId="1158"/>
            <ac:spMk id="5" creationId="{B84C75DD-8105-47C6-8460-408F50B32E36}"/>
          </ac:spMkLst>
        </pc:spChg>
      </pc:sldChg>
      <pc:sldChg chg="modSp mod">
        <pc:chgData name="Liesbet Dejaegere" userId="e357d89b-d3cc-407f-b17a-e02b5537f7fe" providerId="ADAL" clId="{D887C7C6-FD96-48F3-8DF3-0D87D5F382A6}" dt="2020-06-05T09:52:44.966" v="1199" actId="20577"/>
        <pc:sldMkLst>
          <pc:docMk/>
          <pc:sldMk cId="1930224820" sldId="1160"/>
        </pc:sldMkLst>
        <pc:spChg chg="mod">
          <ac:chgData name="Liesbet Dejaegere" userId="e357d89b-d3cc-407f-b17a-e02b5537f7fe" providerId="ADAL" clId="{D887C7C6-FD96-48F3-8DF3-0D87D5F382A6}" dt="2020-06-05T09:52:44.966" v="1199" actId="20577"/>
          <ac:spMkLst>
            <pc:docMk/>
            <pc:sldMk cId="1930224820" sldId="1160"/>
            <ac:spMk id="2" creationId="{95AA0C0E-8335-46A4-8A18-73C701CF14A8}"/>
          </ac:spMkLst>
        </pc:spChg>
        <pc:spChg chg="mod">
          <ac:chgData name="Liesbet Dejaegere" userId="e357d89b-d3cc-407f-b17a-e02b5537f7fe" providerId="ADAL" clId="{D887C7C6-FD96-48F3-8DF3-0D87D5F382A6}" dt="2020-06-05T09:52:31.396" v="1187" actId="1076"/>
          <ac:spMkLst>
            <pc:docMk/>
            <pc:sldMk cId="1930224820" sldId="1160"/>
            <ac:spMk id="3" creationId="{B18DC6E1-1322-4D77-BAA2-D2FDBEB7C40B}"/>
          </ac:spMkLst>
        </pc:spChg>
        <pc:spChg chg="mod">
          <ac:chgData name="Liesbet Dejaegere" userId="e357d89b-d3cc-407f-b17a-e02b5537f7fe" providerId="ADAL" clId="{D887C7C6-FD96-48F3-8DF3-0D87D5F382A6}" dt="2020-06-05T09:51:23.500" v="1104" actId="20577"/>
          <ac:spMkLst>
            <pc:docMk/>
            <pc:sldMk cId="1930224820" sldId="1160"/>
            <ac:spMk id="6" creationId="{2400B40C-AC73-48D5-A46D-EEEA4BAC8AF7}"/>
          </ac:spMkLst>
        </pc:spChg>
      </pc:sldChg>
      <pc:sldChg chg="modSp mod">
        <pc:chgData name="Liesbet Dejaegere" userId="e357d89b-d3cc-407f-b17a-e02b5537f7fe" providerId="ADAL" clId="{D887C7C6-FD96-48F3-8DF3-0D87D5F382A6}" dt="2020-06-05T09:46:53.122" v="993" actId="403"/>
        <pc:sldMkLst>
          <pc:docMk/>
          <pc:sldMk cId="1536696822" sldId="1161"/>
        </pc:sldMkLst>
        <pc:spChg chg="mod">
          <ac:chgData name="Liesbet Dejaegere" userId="e357d89b-d3cc-407f-b17a-e02b5537f7fe" providerId="ADAL" clId="{D887C7C6-FD96-48F3-8DF3-0D87D5F382A6}" dt="2020-06-05T09:46:53.122" v="993" actId="403"/>
          <ac:spMkLst>
            <pc:docMk/>
            <pc:sldMk cId="1536696822" sldId="1161"/>
            <ac:spMk id="2" creationId="{C9E56A94-6438-4122-A90C-B200D241E4B5}"/>
          </ac:spMkLst>
        </pc:spChg>
      </pc:sldChg>
    </pc:docChg>
  </pc:docChgLst>
  <pc:docChgLst>
    <pc:chgData name="Liesbet Dejaegere" userId="e357d89b-d3cc-407f-b17a-e02b5537f7fe" providerId="ADAL" clId="{7627EB51-CA59-4695-BBDE-06AF774F56BB}"/>
    <pc:docChg chg="custSel delSld modSld">
      <pc:chgData name="Liesbet Dejaegere" userId="e357d89b-d3cc-407f-b17a-e02b5537f7fe" providerId="ADAL" clId="{7627EB51-CA59-4695-BBDE-06AF774F56BB}" dt="2021-03-02T14:53:11.856" v="7" actId="20577"/>
      <pc:docMkLst>
        <pc:docMk/>
      </pc:docMkLst>
      <pc:sldChg chg="delCm modCm">
        <pc:chgData name="Liesbet Dejaegere" userId="e357d89b-d3cc-407f-b17a-e02b5537f7fe" providerId="ADAL" clId="{7627EB51-CA59-4695-BBDE-06AF774F56BB}" dt="2021-03-02T14:52:22.588" v="3" actId="1592"/>
        <pc:sldMkLst>
          <pc:docMk/>
          <pc:sldMk cId="1851897305" sldId="1032"/>
        </pc:sldMkLst>
      </pc:sldChg>
      <pc:sldChg chg="modSp mod">
        <pc:chgData name="Liesbet Dejaegere" userId="e357d89b-d3cc-407f-b17a-e02b5537f7fe" providerId="ADAL" clId="{7627EB51-CA59-4695-BBDE-06AF774F56BB}" dt="2021-03-02T14:53:11.856" v="7" actId="20577"/>
        <pc:sldMkLst>
          <pc:docMk/>
          <pc:sldMk cId="2678458505" sldId="1187"/>
        </pc:sldMkLst>
        <pc:spChg chg="mod">
          <ac:chgData name="Liesbet Dejaegere" userId="e357d89b-d3cc-407f-b17a-e02b5537f7fe" providerId="ADAL" clId="{7627EB51-CA59-4695-BBDE-06AF774F56BB}" dt="2021-03-02T14:53:11.856" v="7" actId="20577"/>
          <ac:spMkLst>
            <pc:docMk/>
            <pc:sldMk cId="2678458505" sldId="1187"/>
            <ac:spMk id="2" creationId="{26D3A14B-649C-4AB7-85EB-656BF5C88A20}"/>
          </ac:spMkLst>
        </pc:spChg>
      </pc:sldChg>
      <pc:sldChg chg="del">
        <pc:chgData name="Liesbet Dejaegere" userId="e357d89b-d3cc-407f-b17a-e02b5537f7fe" providerId="ADAL" clId="{7627EB51-CA59-4695-BBDE-06AF774F56BB}" dt="2021-03-02T14:53:03.270" v="4" actId="47"/>
        <pc:sldMkLst>
          <pc:docMk/>
          <pc:sldMk cId="433718065" sldId="119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nl-BE" dirty="0">
                <a:solidFill>
                  <a:schemeClr val="bg1"/>
                </a:solidFill>
              </a:rPr>
              <a:t>Er is extra</a:t>
            </a:r>
            <a:r>
              <a:rPr lang="nl-BE" baseline="0" dirty="0">
                <a:solidFill>
                  <a:schemeClr val="bg1"/>
                </a:solidFill>
              </a:rPr>
              <a:t> aandacht voor gezondheidsbevordering in onze club</a:t>
            </a:r>
            <a:endParaRPr lang="nl-BE" dirty="0">
              <a:solidFill>
                <a:schemeClr val="bg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nl-BE"/>
        </a:p>
      </c:txPr>
    </c:title>
    <c:autoTitleDeleted val="0"/>
    <c:plotArea>
      <c:layout/>
      <c:barChart>
        <c:barDir val="col"/>
        <c:grouping val="stacked"/>
        <c:varyColors val="0"/>
        <c:ser>
          <c:idx val="0"/>
          <c:order val="0"/>
          <c:tx>
            <c:strRef>
              <c:f>Blad1!$B$1</c:f>
              <c:strCache>
                <c:ptCount val="1"/>
                <c:pt idx="0">
                  <c:v>Ja</c:v>
                </c:pt>
              </c:strCache>
            </c:strRef>
          </c:tx>
          <c:spPr>
            <a:solidFill>
              <a:schemeClr val="accent4"/>
            </a:solidFill>
            <a:ln>
              <a:noFill/>
            </a:ln>
            <a:effectLst/>
          </c:spPr>
          <c:invertIfNegative val="0"/>
          <c:cat>
            <c:strRef>
              <c:f>Blad1!$A$2:$A$4</c:f>
              <c:strCache>
                <c:ptCount val="3"/>
                <c:pt idx="0">
                  <c:v>&lt;61 leden</c:v>
                </c:pt>
                <c:pt idx="1">
                  <c:v>61-200 leden</c:v>
                </c:pt>
                <c:pt idx="2">
                  <c:v>&gt;200 leden</c:v>
                </c:pt>
              </c:strCache>
            </c:strRef>
          </c:cat>
          <c:val>
            <c:numRef>
              <c:f>Blad1!$B$2:$B$4</c:f>
              <c:numCache>
                <c:formatCode>General</c:formatCode>
                <c:ptCount val="3"/>
                <c:pt idx="0">
                  <c:v>29.9</c:v>
                </c:pt>
                <c:pt idx="1">
                  <c:v>35.4</c:v>
                </c:pt>
                <c:pt idx="2">
                  <c:v>51.8</c:v>
                </c:pt>
              </c:numCache>
            </c:numRef>
          </c:val>
          <c:extLst>
            <c:ext xmlns:c16="http://schemas.microsoft.com/office/drawing/2014/chart" uri="{C3380CC4-5D6E-409C-BE32-E72D297353CC}">
              <c16:uniqueId val="{00000000-3F21-4C28-AC63-46C9A95C2423}"/>
            </c:ext>
          </c:extLst>
        </c:ser>
        <c:dLbls>
          <c:showLegendKey val="0"/>
          <c:showVal val="0"/>
          <c:showCatName val="0"/>
          <c:showSerName val="0"/>
          <c:showPercent val="0"/>
          <c:showBubbleSize val="0"/>
        </c:dLbls>
        <c:gapWidth val="150"/>
        <c:overlap val="100"/>
        <c:axId val="559614376"/>
        <c:axId val="559615360"/>
      </c:barChart>
      <c:catAx>
        <c:axId val="559614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l-BE"/>
          </a:p>
        </c:txPr>
        <c:crossAx val="559615360"/>
        <c:crosses val="autoZero"/>
        <c:auto val="1"/>
        <c:lblAlgn val="ctr"/>
        <c:lblOffset val="100"/>
        <c:noMultiLvlLbl val="0"/>
      </c:catAx>
      <c:valAx>
        <c:axId val="559615360"/>
        <c:scaling>
          <c:orientation val="minMax"/>
        </c:scaling>
        <c:delete val="0"/>
        <c:axPos val="l"/>
        <c:majorGridlines>
          <c:spPr>
            <a:ln w="9525" cap="flat" cmpd="sng" algn="ctr">
              <a:solidFill>
                <a:schemeClr val="bg1">
                  <a:lumMod val="10000"/>
                  <a:lumOff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l-BE"/>
          </a:p>
        </c:txPr>
        <c:crossAx val="5596143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201A6C-76F2-427C-86C2-4714BC70FDF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nl-BE"/>
        </a:p>
      </dgm:t>
    </dgm:pt>
    <dgm:pt modelId="{9F572951-240E-4EE9-84D0-0E85EB85440E}">
      <dgm:prSet phldrT="[Tekst]"/>
      <dgm:spPr/>
      <dgm:t>
        <a:bodyPr/>
        <a:lstStyle/>
        <a:p>
          <a:r>
            <a:rPr lang="nl-BE" b="1" dirty="0"/>
            <a:t>Voor je leden</a:t>
          </a:r>
        </a:p>
      </dgm:t>
    </dgm:pt>
    <dgm:pt modelId="{A070E2C5-C46C-4E97-9C0F-3E48DC37EF0E}" type="parTrans" cxnId="{E2A0779A-B845-4FDA-BAB2-9C432F1D1862}">
      <dgm:prSet/>
      <dgm:spPr/>
      <dgm:t>
        <a:bodyPr/>
        <a:lstStyle/>
        <a:p>
          <a:endParaRPr lang="nl-BE"/>
        </a:p>
      </dgm:t>
    </dgm:pt>
    <dgm:pt modelId="{43FB41D5-FAB8-4271-9D73-B880BD644084}" type="sibTrans" cxnId="{E2A0779A-B845-4FDA-BAB2-9C432F1D1862}">
      <dgm:prSet/>
      <dgm:spPr/>
      <dgm:t>
        <a:bodyPr/>
        <a:lstStyle/>
        <a:p>
          <a:endParaRPr lang="nl-BE"/>
        </a:p>
      </dgm:t>
    </dgm:pt>
    <dgm:pt modelId="{63608339-7C08-48D6-B02D-FDD8DA259447}">
      <dgm:prSet phldrT="[Tekst]"/>
      <dgm:spPr/>
      <dgm:t>
        <a:bodyPr/>
        <a:lstStyle/>
        <a:p>
          <a:r>
            <a:rPr lang="nl-BE" dirty="0">
              <a:solidFill>
                <a:schemeClr val="bg1"/>
              </a:solidFill>
            </a:rPr>
            <a:t>gezondere levensstijl</a:t>
          </a:r>
        </a:p>
      </dgm:t>
    </dgm:pt>
    <dgm:pt modelId="{2ADB1D46-ED36-488F-8C25-F36CA584A0E2}" type="parTrans" cxnId="{71B336C7-7240-44BF-8E75-3CF77DFCA6CF}">
      <dgm:prSet/>
      <dgm:spPr/>
      <dgm:t>
        <a:bodyPr/>
        <a:lstStyle/>
        <a:p>
          <a:endParaRPr lang="nl-BE"/>
        </a:p>
      </dgm:t>
    </dgm:pt>
    <dgm:pt modelId="{38746833-4E0C-4207-8E2B-229BF5DAABE3}" type="sibTrans" cxnId="{71B336C7-7240-44BF-8E75-3CF77DFCA6CF}">
      <dgm:prSet/>
      <dgm:spPr/>
      <dgm:t>
        <a:bodyPr/>
        <a:lstStyle/>
        <a:p>
          <a:endParaRPr lang="nl-BE"/>
        </a:p>
      </dgm:t>
    </dgm:pt>
    <dgm:pt modelId="{94504354-807C-4AEC-8707-9492CF841D66}">
      <dgm:prSet phldrT="[Tekst]"/>
      <dgm:spPr/>
      <dgm:t>
        <a:bodyPr/>
        <a:lstStyle/>
        <a:p>
          <a:r>
            <a:rPr lang="nl-BE" b="1" dirty="0"/>
            <a:t>Voor je club</a:t>
          </a:r>
        </a:p>
      </dgm:t>
    </dgm:pt>
    <dgm:pt modelId="{BF11AF9A-5B5B-4F0A-95E7-D6BE41688D09}" type="parTrans" cxnId="{34B4B22A-31FB-40EC-A48B-83A3258FAFA2}">
      <dgm:prSet/>
      <dgm:spPr/>
      <dgm:t>
        <a:bodyPr/>
        <a:lstStyle/>
        <a:p>
          <a:endParaRPr lang="nl-BE"/>
        </a:p>
      </dgm:t>
    </dgm:pt>
    <dgm:pt modelId="{FE15DB63-1FE2-44B4-B046-F9CA8A3B557F}" type="sibTrans" cxnId="{34B4B22A-31FB-40EC-A48B-83A3258FAFA2}">
      <dgm:prSet/>
      <dgm:spPr/>
      <dgm:t>
        <a:bodyPr/>
        <a:lstStyle/>
        <a:p>
          <a:endParaRPr lang="nl-BE"/>
        </a:p>
      </dgm:t>
    </dgm:pt>
    <dgm:pt modelId="{2EEF3E22-D5E9-439A-898B-B65984BD5D68}">
      <dgm:prSet phldrT="[Tekst]"/>
      <dgm:spPr/>
      <dgm:t>
        <a:bodyPr/>
        <a:lstStyle/>
        <a:p>
          <a:r>
            <a:rPr lang="nl-BE" dirty="0">
              <a:solidFill>
                <a:schemeClr val="bg1"/>
              </a:solidFill>
            </a:rPr>
            <a:t>beter imago</a:t>
          </a:r>
        </a:p>
      </dgm:t>
    </dgm:pt>
    <dgm:pt modelId="{4724EC68-0F2E-4FEC-B842-0EDCEAAD6FD8}" type="parTrans" cxnId="{D789A46F-EF9B-4265-B456-F8DC8A5C59D7}">
      <dgm:prSet/>
      <dgm:spPr/>
      <dgm:t>
        <a:bodyPr/>
        <a:lstStyle/>
        <a:p>
          <a:endParaRPr lang="nl-BE"/>
        </a:p>
      </dgm:t>
    </dgm:pt>
    <dgm:pt modelId="{5A85FACA-71C8-4FA9-A35C-ABB4FDCC0AAC}" type="sibTrans" cxnId="{D789A46F-EF9B-4265-B456-F8DC8A5C59D7}">
      <dgm:prSet/>
      <dgm:spPr/>
      <dgm:t>
        <a:bodyPr/>
        <a:lstStyle/>
        <a:p>
          <a:endParaRPr lang="nl-BE"/>
        </a:p>
      </dgm:t>
    </dgm:pt>
    <dgm:pt modelId="{33BA45D1-1B65-4F5A-B5D9-17BE6B4F37C2}">
      <dgm:prSet phldrT="[Tekst]"/>
      <dgm:spPr/>
      <dgm:t>
        <a:bodyPr/>
        <a:lstStyle/>
        <a:p>
          <a:r>
            <a:rPr lang="nl-BE" dirty="0">
              <a:solidFill>
                <a:schemeClr val="bg1"/>
              </a:solidFill>
            </a:rPr>
            <a:t>verbeterd mentaal en sociaal welzijn </a:t>
          </a:r>
        </a:p>
      </dgm:t>
    </dgm:pt>
    <dgm:pt modelId="{DED04CAE-F936-46F5-B93D-5353340B6D54}" type="parTrans" cxnId="{426A25DB-DDD2-4919-864A-E8EE6119DB0B}">
      <dgm:prSet/>
      <dgm:spPr/>
      <dgm:t>
        <a:bodyPr/>
        <a:lstStyle/>
        <a:p>
          <a:endParaRPr lang="nl-BE"/>
        </a:p>
      </dgm:t>
    </dgm:pt>
    <dgm:pt modelId="{58CB286B-12A6-4A54-B4C0-D3BB38634151}" type="sibTrans" cxnId="{426A25DB-DDD2-4919-864A-E8EE6119DB0B}">
      <dgm:prSet/>
      <dgm:spPr/>
      <dgm:t>
        <a:bodyPr/>
        <a:lstStyle/>
        <a:p>
          <a:endParaRPr lang="nl-BE"/>
        </a:p>
      </dgm:t>
    </dgm:pt>
    <dgm:pt modelId="{27D2C660-A0A5-4899-9238-AA56F8156793}">
      <dgm:prSet phldrT="[Tekst]"/>
      <dgm:spPr/>
      <dgm:t>
        <a:bodyPr/>
        <a:lstStyle/>
        <a:p>
          <a:r>
            <a:rPr lang="nl-BE" dirty="0">
              <a:solidFill>
                <a:schemeClr val="bg1"/>
              </a:solidFill>
            </a:rPr>
            <a:t>minder kans op chronische aandoeningen op langere termijn</a:t>
          </a:r>
        </a:p>
      </dgm:t>
    </dgm:pt>
    <dgm:pt modelId="{D97EE677-54D6-435D-98AE-C486F5B58008}" type="parTrans" cxnId="{3E82D142-B0FD-436C-A3E1-A25207DC6B5B}">
      <dgm:prSet/>
      <dgm:spPr/>
      <dgm:t>
        <a:bodyPr/>
        <a:lstStyle/>
        <a:p>
          <a:endParaRPr lang="nl-BE"/>
        </a:p>
      </dgm:t>
    </dgm:pt>
    <dgm:pt modelId="{CFE143A6-F27C-422E-B44B-F79CE7C061DF}" type="sibTrans" cxnId="{3E82D142-B0FD-436C-A3E1-A25207DC6B5B}">
      <dgm:prSet/>
      <dgm:spPr/>
      <dgm:t>
        <a:bodyPr/>
        <a:lstStyle/>
        <a:p>
          <a:endParaRPr lang="nl-BE"/>
        </a:p>
      </dgm:t>
    </dgm:pt>
    <dgm:pt modelId="{DA26FE3E-70A5-4E1C-B381-D41E804EDBEC}">
      <dgm:prSet phldrT="[Tekst]"/>
      <dgm:spPr/>
      <dgm:t>
        <a:bodyPr/>
        <a:lstStyle/>
        <a:p>
          <a:r>
            <a:rPr lang="nl-BE" dirty="0">
              <a:solidFill>
                <a:schemeClr val="bg1"/>
              </a:solidFill>
            </a:rPr>
            <a:t>betere prestaties van atleten </a:t>
          </a:r>
        </a:p>
      </dgm:t>
    </dgm:pt>
    <dgm:pt modelId="{0A066A27-B188-4D8C-B74B-C7D8705D5276}" type="parTrans" cxnId="{BDAA72A6-ED42-4C15-82EA-1D8BBAAEB744}">
      <dgm:prSet/>
      <dgm:spPr/>
      <dgm:t>
        <a:bodyPr/>
        <a:lstStyle/>
        <a:p>
          <a:endParaRPr lang="nl-BE"/>
        </a:p>
      </dgm:t>
    </dgm:pt>
    <dgm:pt modelId="{F22A9B1E-5E1E-4309-94B8-37871A2179D5}" type="sibTrans" cxnId="{BDAA72A6-ED42-4C15-82EA-1D8BBAAEB744}">
      <dgm:prSet/>
      <dgm:spPr/>
      <dgm:t>
        <a:bodyPr/>
        <a:lstStyle/>
        <a:p>
          <a:endParaRPr lang="nl-BE"/>
        </a:p>
      </dgm:t>
    </dgm:pt>
    <dgm:pt modelId="{A11D1883-E54C-4D78-9FE1-33B28843B528}">
      <dgm:prSet phldrT="[Tekst]"/>
      <dgm:spPr/>
      <dgm:t>
        <a:bodyPr/>
        <a:lstStyle/>
        <a:p>
          <a:r>
            <a:rPr lang="nl-BE" dirty="0">
              <a:solidFill>
                <a:schemeClr val="bg1"/>
              </a:solidFill>
            </a:rPr>
            <a:t>versterkte maatschappelijke rol</a:t>
          </a:r>
        </a:p>
      </dgm:t>
    </dgm:pt>
    <dgm:pt modelId="{53939F2F-E10E-40F4-B291-1B2305DA4725}" type="parTrans" cxnId="{A361E69A-6CF4-4FD5-B06A-6CB857E42700}">
      <dgm:prSet/>
      <dgm:spPr/>
      <dgm:t>
        <a:bodyPr/>
        <a:lstStyle/>
        <a:p>
          <a:endParaRPr lang="nl-BE"/>
        </a:p>
      </dgm:t>
    </dgm:pt>
    <dgm:pt modelId="{1A8A2537-F323-4CFC-8A6F-919CB3C4CFEB}" type="sibTrans" cxnId="{A361E69A-6CF4-4FD5-B06A-6CB857E42700}">
      <dgm:prSet/>
      <dgm:spPr/>
      <dgm:t>
        <a:bodyPr/>
        <a:lstStyle/>
        <a:p>
          <a:endParaRPr lang="nl-BE"/>
        </a:p>
      </dgm:t>
    </dgm:pt>
    <dgm:pt modelId="{B4B139D7-0927-4C7B-A87D-30E0DFE49FE5}">
      <dgm:prSet phldrT="[Tekst]"/>
      <dgm:spPr/>
      <dgm:t>
        <a:bodyPr/>
        <a:lstStyle/>
        <a:p>
          <a:r>
            <a:rPr lang="nl-BE" dirty="0">
              <a:solidFill>
                <a:schemeClr val="bg1"/>
              </a:solidFill>
            </a:rPr>
            <a:t>extra gemeenschappelijk doel, creëert een positieve cultuur </a:t>
          </a:r>
        </a:p>
      </dgm:t>
    </dgm:pt>
    <dgm:pt modelId="{310E56C3-201A-48AD-B073-2D0987B80905}" type="parTrans" cxnId="{90782515-38FC-46A3-9A17-1550213F049D}">
      <dgm:prSet/>
      <dgm:spPr/>
      <dgm:t>
        <a:bodyPr/>
        <a:lstStyle/>
        <a:p>
          <a:endParaRPr lang="nl-BE"/>
        </a:p>
      </dgm:t>
    </dgm:pt>
    <dgm:pt modelId="{C8761875-07F1-48A3-AF86-15B25FD7F506}" type="sibTrans" cxnId="{90782515-38FC-46A3-9A17-1550213F049D}">
      <dgm:prSet/>
      <dgm:spPr/>
      <dgm:t>
        <a:bodyPr/>
        <a:lstStyle/>
        <a:p>
          <a:endParaRPr lang="nl-BE"/>
        </a:p>
      </dgm:t>
    </dgm:pt>
    <dgm:pt modelId="{053AAC36-AA77-4D18-BD85-62815FD535FB}">
      <dgm:prSet phldrT="[Tekst]"/>
      <dgm:spPr/>
      <dgm:t>
        <a:bodyPr/>
        <a:lstStyle/>
        <a:p>
          <a:r>
            <a:rPr lang="nl-BE" dirty="0">
              <a:solidFill>
                <a:schemeClr val="bg1"/>
              </a:solidFill>
            </a:rPr>
            <a:t>goede voorbeeld geven</a:t>
          </a:r>
        </a:p>
      </dgm:t>
    </dgm:pt>
    <dgm:pt modelId="{79949B16-BF18-417C-82D4-986B1362A5F3}" type="parTrans" cxnId="{057E0970-B027-4B30-9FDE-309270077144}">
      <dgm:prSet/>
      <dgm:spPr/>
      <dgm:t>
        <a:bodyPr/>
        <a:lstStyle/>
        <a:p>
          <a:endParaRPr lang="nl-BE"/>
        </a:p>
      </dgm:t>
    </dgm:pt>
    <dgm:pt modelId="{B0D1B98C-34A3-44A5-AA76-9573B084D083}" type="sibTrans" cxnId="{057E0970-B027-4B30-9FDE-309270077144}">
      <dgm:prSet/>
      <dgm:spPr/>
      <dgm:t>
        <a:bodyPr/>
        <a:lstStyle/>
        <a:p>
          <a:endParaRPr lang="nl-BE"/>
        </a:p>
      </dgm:t>
    </dgm:pt>
    <dgm:pt modelId="{AC421345-A4F9-4965-A183-F83EE47AA94B}">
      <dgm:prSet phldrT="[Tekst]"/>
      <dgm:spPr/>
      <dgm:t>
        <a:bodyPr/>
        <a:lstStyle/>
        <a:p>
          <a:r>
            <a:rPr lang="nl-BE" dirty="0">
              <a:solidFill>
                <a:schemeClr val="bg1"/>
              </a:solidFill>
            </a:rPr>
            <a:t>afvalbeperking</a:t>
          </a:r>
        </a:p>
      </dgm:t>
    </dgm:pt>
    <dgm:pt modelId="{2485F490-1688-4B21-A746-7528E67A4981}" type="parTrans" cxnId="{BD3E7203-08FF-407A-8701-D3349D44062D}">
      <dgm:prSet/>
      <dgm:spPr/>
      <dgm:t>
        <a:bodyPr/>
        <a:lstStyle/>
        <a:p>
          <a:endParaRPr lang="nl-BE"/>
        </a:p>
      </dgm:t>
    </dgm:pt>
    <dgm:pt modelId="{42BF0689-C8C5-4B1A-BD9E-608F8A255890}" type="sibTrans" cxnId="{BD3E7203-08FF-407A-8701-D3349D44062D}">
      <dgm:prSet/>
      <dgm:spPr/>
      <dgm:t>
        <a:bodyPr/>
        <a:lstStyle/>
        <a:p>
          <a:endParaRPr lang="nl-BE"/>
        </a:p>
      </dgm:t>
    </dgm:pt>
    <dgm:pt modelId="{F46DD86C-7ED6-46CB-B617-565EC0C03ECA}">
      <dgm:prSet phldrT="[Tekst]"/>
      <dgm:spPr/>
      <dgm:t>
        <a:bodyPr/>
        <a:lstStyle/>
        <a:p>
          <a:r>
            <a:rPr lang="nl-BE" dirty="0">
              <a:solidFill>
                <a:schemeClr val="bg1"/>
              </a:solidFill>
            </a:rPr>
            <a:t>beter sportklimaat (tevreden leden)</a:t>
          </a:r>
        </a:p>
      </dgm:t>
    </dgm:pt>
    <dgm:pt modelId="{94D91005-43DB-4836-994B-52F47867070E}" type="parTrans" cxnId="{A45570B6-C7A2-4813-8BFC-4E369D3739D9}">
      <dgm:prSet/>
      <dgm:spPr/>
      <dgm:t>
        <a:bodyPr/>
        <a:lstStyle/>
        <a:p>
          <a:endParaRPr lang="nl-BE"/>
        </a:p>
      </dgm:t>
    </dgm:pt>
    <dgm:pt modelId="{2A0FF147-81AC-4BBE-802A-9FE7F9A8AF05}" type="sibTrans" cxnId="{A45570B6-C7A2-4813-8BFC-4E369D3739D9}">
      <dgm:prSet/>
      <dgm:spPr/>
      <dgm:t>
        <a:bodyPr/>
        <a:lstStyle/>
        <a:p>
          <a:endParaRPr lang="nl-BE"/>
        </a:p>
      </dgm:t>
    </dgm:pt>
    <dgm:pt modelId="{826B9704-A92D-4907-8A67-755B659B460A}">
      <dgm:prSet phldrT="[Tekst]"/>
      <dgm:spPr/>
      <dgm:t>
        <a:bodyPr/>
        <a:lstStyle/>
        <a:p>
          <a:r>
            <a:rPr lang="nl-BE" dirty="0">
              <a:solidFill>
                <a:schemeClr val="bg1"/>
              </a:solidFill>
            </a:rPr>
            <a:t>verbeterde sportprestaties</a:t>
          </a:r>
        </a:p>
      </dgm:t>
    </dgm:pt>
    <dgm:pt modelId="{E11D952A-EFE3-4DA9-8BE5-6E032A0BB8AF}" type="parTrans" cxnId="{E08A43C0-8E35-46FB-89F4-9364709BB55B}">
      <dgm:prSet/>
      <dgm:spPr/>
      <dgm:t>
        <a:bodyPr/>
        <a:lstStyle/>
        <a:p>
          <a:endParaRPr lang="nl-BE"/>
        </a:p>
      </dgm:t>
    </dgm:pt>
    <dgm:pt modelId="{7EDFB23A-8BD9-4753-88A8-9114205F46E6}" type="sibTrans" cxnId="{E08A43C0-8E35-46FB-89F4-9364709BB55B}">
      <dgm:prSet/>
      <dgm:spPr/>
      <dgm:t>
        <a:bodyPr/>
        <a:lstStyle/>
        <a:p>
          <a:endParaRPr lang="nl-BE"/>
        </a:p>
      </dgm:t>
    </dgm:pt>
    <dgm:pt modelId="{BBCDC708-9482-45FF-957B-C0D2193823F8}">
      <dgm:prSet phldrT="[Tekst]"/>
      <dgm:spPr/>
      <dgm:t>
        <a:bodyPr/>
        <a:lstStyle/>
        <a:p>
          <a:r>
            <a:rPr lang="nl-BE" dirty="0">
              <a:solidFill>
                <a:schemeClr val="bg1"/>
              </a:solidFill>
            </a:rPr>
            <a:t>veel leden sporten voor hun gezondheid</a:t>
          </a:r>
        </a:p>
      </dgm:t>
    </dgm:pt>
    <dgm:pt modelId="{D0AB1D21-2136-49E8-B938-7CC05916B4E0}" type="parTrans" cxnId="{6430AE2F-E690-41D8-902D-82A9B7B3D0B5}">
      <dgm:prSet/>
      <dgm:spPr/>
      <dgm:t>
        <a:bodyPr/>
        <a:lstStyle/>
        <a:p>
          <a:endParaRPr lang="nl-BE"/>
        </a:p>
      </dgm:t>
    </dgm:pt>
    <dgm:pt modelId="{3E855F37-B11C-4F0D-A194-65A14F3B5C18}" type="sibTrans" cxnId="{6430AE2F-E690-41D8-902D-82A9B7B3D0B5}">
      <dgm:prSet/>
      <dgm:spPr/>
      <dgm:t>
        <a:bodyPr/>
        <a:lstStyle/>
        <a:p>
          <a:endParaRPr lang="nl-BE"/>
        </a:p>
      </dgm:t>
    </dgm:pt>
    <dgm:pt modelId="{540D54B8-6F31-4991-9D8E-ADFB34F059A6}">
      <dgm:prSet phldrT="[Tekst]"/>
      <dgm:spPr/>
      <dgm:t>
        <a:bodyPr/>
        <a:lstStyle/>
        <a:p>
          <a:r>
            <a:rPr lang="nl-BE" dirty="0">
              <a:solidFill>
                <a:schemeClr val="bg1"/>
              </a:solidFill>
            </a:rPr>
            <a:t>om meer keuzes te geven, nu bijna alleen ongezonde dranken en snacks</a:t>
          </a:r>
        </a:p>
      </dgm:t>
    </dgm:pt>
    <dgm:pt modelId="{3EE943FA-2B36-4C3A-8AB9-0994B4776483}" type="parTrans" cxnId="{B2DF1921-14F0-4A3C-A9A2-95C4080DA8CB}">
      <dgm:prSet/>
      <dgm:spPr/>
      <dgm:t>
        <a:bodyPr/>
        <a:lstStyle/>
        <a:p>
          <a:endParaRPr lang="nl-BE"/>
        </a:p>
      </dgm:t>
    </dgm:pt>
    <dgm:pt modelId="{5931FD3E-253E-4119-8653-DDAD88D4121E}" type="sibTrans" cxnId="{B2DF1921-14F0-4A3C-A9A2-95C4080DA8CB}">
      <dgm:prSet/>
      <dgm:spPr/>
      <dgm:t>
        <a:bodyPr/>
        <a:lstStyle/>
        <a:p>
          <a:endParaRPr lang="nl-BE"/>
        </a:p>
      </dgm:t>
    </dgm:pt>
    <dgm:pt modelId="{E52B0EA0-2514-48C2-8C34-32ECD8CE7F40}" type="pres">
      <dgm:prSet presAssocID="{DF201A6C-76F2-427C-86C2-4714BC70FDF1}" presName="Name0" presStyleCnt="0">
        <dgm:presLayoutVars>
          <dgm:dir/>
          <dgm:animLvl val="lvl"/>
          <dgm:resizeHandles val="exact"/>
        </dgm:presLayoutVars>
      </dgm:prSet>
      <dgm:spPr/>
    </dgm:pt>
    <dgm:pt modelId="{F216723B-4058-4A9F-82BA-327DE1224908}" type="pres">
      <dgm:prSet presAssocID="{9F572951-240E-4EE9-84D0-0E85EB85440E}" presName="composite" presStyleCnt="0"/>
      <dgm:spPr/>
    </dgm:pt>
    <dgm:pt modelId="{E25E2F7F-A8C2-4308-930F-B119876BF87A}" type="pres">
      <dgm:prSet presAssocID="{9F572951-240E-4EE9-84D0-0E85EB85440E}" presName="parTx" presStyleLbl="alignNode1" presStyleIdx="0" presStyleCnt="2">
        <dgm:presLayoutVars>
          <dgm:chMax val="0"/>
          <dgm:chPref val="0"/>
          <dgm:bulletEnabled val="1"/>
        </dgm:presLayoutVars>
      </dgm:prSet>
      <dgm:spPr/>
    </dgm:pt>
    <dgm:pt modelId="{659D95EC-3ADC-4705-B470-E9EB51996E8A}" type="pres">
      <dgm:prSet presAssocID="{9F572951-240E-4EE9-84D0-0E85EB85440E}" presName="desTx" presStyleLbl="alignAccFollowNode1" presStyleIdx="0" presStyleCnt="2">
        <dgm:presLayoutVars>
          <dgm:bulletEnabled val="1"/>
        </dgm:presLayoutVars>
      </dgm:prSet>
      <dgm:spPr/>
    </dgm:pt>
    <dgm:pt modelId="{C8F99319-6826-4045-97D6-EA08E4F183ED}" type="pres">
      <dgm:prSet presAssocID="{43FB41D5-FAB8-4271-9D73-B880BD644084}" presName="space" presStyleCnt="0"/>
      <dgm:spPr/>
    </dgm:pt>
    <dgm:pt modelId="{5B5CB502-0178-4277-88A9-C1696784277C}" type="pres">
      <dgm:prSet presAssocID="{94504354-807C-4AEC-8707-9492CF841D66}" presName="composite" presStyleCnt="0"/>
      <dgm:spPr/>
    </dgm:pt>
    <dgm:pt modelId="{95B9FB32-EC1C-4029-875A-F0AB23981478}" type="pres">
      <dgm:prSet presAssocID="{94504354-807C-4AEC-8707-9492CF841D66}" presName="parTx" presStyleLbl="alignNode1" presStyleIdx="1" presStyleCnt="2" custLinFactNeighborX="-3081" custLinFactNeighborY="-1870">
        <dgm:presLayoutVars>
          <dgm:chMax val="0"/>
          <dgm:chPref val="0"/>
          <dgm:bulletEnabled val="1"/>
        </dgm:presLayoutVars>
      </dgm:prSet>
      <dgm:spPr/>
    </dgm:pt>
    <dgm:pt modelId="{F6E7645D-76B3-4A86-A42E-A5ECA6F2E262}" type="pres">
      <dgm:prSet presAssocID="{94504354-807C-4AEC-8707-9492CF841D66}" presName="desTx" presStyleLbl="alignAccFollowNode1" presStyleIdx="1" presStyleCnt="2" custLinFactNeighborX="-2607" custLinFactNeighborY="356">
        <dgm:presLayoutVars>
          <dgm:bulletEnabled val="1"/>
        </dgm:presLayoutVars>
      </dgm:prSet>
      <dgm:spPr/>
    </dgm:pt>
  </dgm:ptLst>
  <dgm:cxnLst>
    <dgm:cxn modelId="{BD3E7203-08FF-407A-8701-D3349D44062D}" srcId="{94504354-807C-4AEC-8707-9492CF841D66}" destId="{AC421345-A4F9-4965-A183-F83EE47AA94B}" srcOrd="5" destOrd="0" parTransId="{2485F490-1688-4B21-A746-7528E67A4981}" sibTransId="{42BF0689-C8C5-4B1A-BD9E-608F8A255890}"/>
    <dgm:cxn modelId="{2F5F0905-FE10-4266-AAAC-F1B764928526}" type="presOf" srcId="{2EEF3E22-D5E9-439A-898B-B65984BD5D68}" destId="{F6E7645D-76B3-4A86-A42E-A5ECA6F2E262}" srcOrd="0" destOrd="0" presId="urn:microsoft.com/office/officeart/2005/8/layout/hList1"/>
    <dgm:cxn modelId="{90782515-38FC-46A3-9A17-1550213F049D}" srcId="{94504354-807C-4AEC-8707-9492CF841D66}" destId="{B4B139D7-0927-4C7B-A87D-30E0DFE49FE5}" srcOrd="3" destOrd="0" parTransId="{310E56C3-201A-48AD-B073-2D0987B80905}" sibTransId="{C8761875-07F1-48A3-AF86-15B25FD7F506}"/>
    <dgm:cxn modelId="{B2DF1921-14F0-4A3C-A9A2-95C4080DA8CB}" srcId="{9F572951-240E-4EE9-84D0-0E85EB85440E}" destId="{540D54B8-6F31-4991-9D8E-ADFB34F059A6}" srcOrd="5" destOrd="0" parTransId="{3EE943FA-2B36-4C3A-8AB9-0994B4776483}" sibTransId="{5931FD3E-253E-4119-8653-DDAD88D4121E}"/>
    <dgm:cxn modelId="{984A3C21-9D70-443A-A6E2-3C23363F6F05}" type="presOf" srcId="{826B9704-A92D-4907-8A67-755B659B460A}" destId="{659D95EC-3ADC-4705-B470-E9EB51996E8A}" srcOrd="0" destOrd="3" presId="urn:microsoft.com/office/officeart/2005/8/layout/hList1"/>
    <dgm:cxn modelId="{EAC9DA24-B6A8-4789-89A2-E37002FCA756}" type="presOf" srcId="{A11D1883-E54C-4D78-9FE1-33B28843B528}" destId="{F6E7645D-76B3-4A86-A42E-A5ECA6F2E262}" srcOrd="0" destOrd="1" presId="urn:microsoft.com/office/officeart/2005/8/layout/hList1"/>
    <dgm:cxn modelId="{B710EC27-6C82-4E62-874C-0857C0749D00}" type="presOf" srcId="{27D2C660-A0A5-4899-9238-AA56F8156793}" destId="{659D95EC-3ADC-4705-B470-E9EB51996E8A}" srcOrd="0" destOrd="2" presId="urn:microsoft.com/office/officeart/2005/8/layout/hList1"/>
    <dgm:cxn modelId="{34B4B22A-31FB-40EC-A48B-83A3258FAFA2}" srcId="{DF201A6C-76F2-427C-86C2-4714BC70FDF1}" destId="{94504354-807C-4AEC-8707-9492CF841D66}" srcOrd="1" destOrd="0" parTransId="{BF11AF9A-5B5B-4F0A-95E7-D6BE41688D09}" sibTransId="{FE15DB63-1FE2-44B4-B046-F9CA8A3B557F}"/>
    <dgm:cxn modelId="{6430AE2F-E690-41D8-902D-82A9B7B3D0B5}" srcId="{9F572951-240E-4EE9-84D0-0E85EB85440E}" destId="{BBCDC708-9482-45FF-957B-C0D2193823F8}" srcOrd="4" destOrd="0" parTransId="{D0AB1D21-2136-49E8-B938-7CC05916B4E0}" sibTransId="{3E855F37-B11C-4F0D-A194-65A14F3B5C18}"/>
    <dgm:cxn modelId="{3E82D142-B0FD-436C-A3E1-A25207DC6B5B}" srcId="{9F572951-240E-4EE9-84D0-0E85EB85440E}" destId="{27D2C660-A0A5-4899-9238-AA56F8156793}" srcOrd="2" destOrd="0" parTransId="{D97EE677-54D6-435D-98AE-C486F5B58008}" sibTransId="{CFE143A6-F27C-422E-B44B-F79CE7C061DF}"/>
    <dgm:cxn modelId="{D789A46F-EF9B-4265-B456-F8DC8A5C59D7}" srcId="{94504354-807C-4AEC-8707-9492CF841D66}" destId="{2EEF3E22-D5E9-439A-898B-B65984BD5D68}" srcOrd="0" destOrd="0" parTransId="{4724EC68-0F2E-4FEC-B842-0EDCEAAD6FD8}" sibTransId="{5A85FACA-71C8-4FA9-A35C-ABB4FDCC0AAC}"/>
    <dgm:cxn modelId="{057E0970-B027-4B30-9FDE-309270077144}" srcId="{94504354-807C-4AEC-8707-9492CF841D66}" destId="{053AAC36-AA77-4D18-BD85-62815FD535FB}" srcOrd="4" destOrd="0" parTransId="{79949B16-BF18-417C-82D4-986B1362A5F3}" sibTransId="{B0D1B98C-34A3-44A5-AA76-9573B084D083}"/>
    <dgm:cxn modelId="{03686B74-14FF-43EC-8C76-6F8564DFEB5D}" type="presOf" srcId="{540D54B8-6F31-4991-9D8E-ADFB34F059A6}" destId="{659D95EC-3ADC-4705-B470-E9EB51996E8A}" srcOrd="0" destOrd="5" presId="urn:microsoft.com/office/officeart/2005/8/layout/hList1"/>
    <dgm:cxn modelId="{812C767B-9109-4738-9C76-13DA4BC91001}" type="presOf" srcId="{94504354-807C-4AEC-8707-9492CF841D66}" destId="{95B9FB32-EC1C-4029-875A-F0AB23981478}" srcOrd="0" destOrd="0" presId="urn:microsoft.com/office/officeart/2005/8/layout/hList1"/>
    <dgm:cxn modelId="{E2A0779A-B845-4FDA-BAB2-9C432F1D1862}" srcId="{DF201A6C-76F2-427C-86C2-4714BC70FDF1}" destId="{9F572951-240E-4EE9-84D0-0E85EB85440E}" srcOrd="0" destOrd="0" parTransId="{A070E2C5-C46C-4E97-9C0F-3E48DC37EF0E}" sibTransId="{43FB41D5-FAB8-4271-9D73-B880BD644084}"/>
    <dgm:cxn modelId="{A361E69A-6CF4-4FD5-B06A-6CB857E42700}" srcId="{94504354-807C-4AEC-8707-9492CF841D66}" destId="{A11D1883-E54C-4D78-9FE1-33B28843B528}" srcOrd="1" destOrd="0" parTransId="{53939F2F-E10E-40F4-B291-1B2305DA4725}" sibTransId="{1A8A2537-F323-4CFC-8A6F-919CB3C4CFEB}"/>
    <dgm:cxn modelId="{776A9B9E-5D5E-4237-89CE-F3D6FC2684BE}" type="presOf" srcId="{053AAC36-AA77-4D18-BD85-62815FD535FB}" destId="{F6E7645D-76B3-4A86-A42E-A5ECA6F2E262}" srcOrd="0" destOrd="4" presId="urn:microsoft.com/office/officeart/2005/8/layout/hList1"/>
    <dgm:cxn modelId="{ACD500A6-2452-4D2A-855C-2C54E115DA08}" type="presOf" srcId="{B4B139D7-0927-4C7B-A87D-30E0DFE49FE5}" destId="{F6E7645D-76B3-4A86-A42E-A5ECA6F2E262}" srcOrd="0" destOrd="3" presId="urn:microsoft.com/office/officeart/2005/8/layout/hList1"/>
    <dgm:cxn modelId="{BDAA72A6-ED42-4C15-82EA-1D8BBAAEB744}" srcId="{94504354-807C-4AEC-8707-9492CF841D66}" destId="{DA26FE3E-70A5-4E1C-B381-D41E804EDBEC}" srcOrd="2" destOrd="0" parTransId="{0A066A27-B188-4D8C-B74B-C7D8705D5276}" sibTransId="{F22A9B1E-5E1E-4309-94B8-37871A2179D5}"/>
    <dgm:cxn modelId="{FB8710B5-71A9-4A73-BB3E-B9812BD097B5}" type="presOf" srcId="{9F572951-240E-4EE9-84D0-0E85EB85440E}" destId="{E25E2F7F-A8C2-4308-930F-B119876BF87A}" srcOrd="0" destOrd="0" presId="urn:microsoft.com/office/officeart/2005/8/layout/hList1"/>
    <dgm:cxn modelId="{A45570B6-C7A2-4813-8BFC-4E369D3739D9}" srcId="{94504354-807C-4AEC-8707-9492CF841D66}" destId="{F46DD86C-7ED6-46CB-B617-565EC0C03ECA}" srcOrd="6" destOrd="0" parTransId="{94D91005-43DB-4836-994B-52F47867070E}" sibTransId="{2A0FF147-81AC-4BBE-802A-9FE7F9A8AF05}"/>
    <dgm:cxn modelId="{CD65FBB6-3319-4C54-971C-478553130522}" type="presOf" srcId="{DF201A6C-76F2-427C-86C2-4714BC70FDF1}" destId="{E52B0EA0-2514-48C2-8C34-32ECD8CE7F40}" srcOrd="0" destOrd="0" presId="urn:microsoft.com/office/officeart/2005/8/layout/hList1"/>
    <dgm:cxn modelId="{825715BE-BD0D-4E1B-9595-2AFFD4153972}" type="presOf" srcId="{AC421345-A4F9-4965-A183-F83EE47AA94B}" destId="{F6E7645D-76B3-4A86-A42E-A5ECA6F2E262}" srcOrd="0" destOrd="5" presId="urn:microsoft.com/office/officeart/2005/8/layout/hList1"/>
    <dgm:cxn modelId="{E08A43C0-8E35-46FB-89F4-9364709BB55B}" srcId="{9F572951-240E-4EE9-84D0-0E85EB85440E}" destId="{826B9704-A92D-4907-8A67-755B659B460A}" srcOrd="3" destOrd="0" parTransId="{E11D952A-EFE3-4DA9-8BE5-6E032A0BB8AF}" sibTransId="{7EDFB23A-8BD9-4753-88A8-9114205F46E6}"/>
    <dgm:cxn modelId="{71B336C7-7240-44BF-8E75-3CF77DFCA6CF}" srcId="{9F572951-240E-4EE9-84D0-0E85EB85440E}" destId="{63608339-7C08-48D6-B02D-FDD8DA259447}" srcOrd="0" destOrd="0" parTransId="{2ADB1D46-ED36-488F-8C25-F36CA584A0E2}" sibTransId="{38746833-4E0C-4207-8E2B-229BF5DAABE3}"/>
    <dgm:cxn modelId="{BA932ACD-375D-4F3A-9B34-ABDC9E4D5A02}" type="presOf" srcId="{DA26FE3E-70A5-4E1C-B381-D41E804EDBEC}" destId="{F6E7645D-76B3-4A86-A42E-A5ECA6F2E262}" srcOrd="0" destOrd="2" presId="urn:microsoft.com/office/officeart/2005/8/layout/hList1"/>
    <dgm:cxn modelId="{557FEBCE-CA98-48BB-BB07-D3101259847C}" type="presOf" srcId="{63608339-7C08-48D6-B02D-FDD8DA259447}" destId="{659D95EC-3ADC-4705-B470-E9EB51996E8A}" srcOrd="0" destOrd="0" presId="urn:microsoft.com/office/officeart/2005/8/layout/hList1"/>
    <dgm:cxn modelId="{426A25DB-DDD2-4919-864A-E8EE6119DB0B}" srcId="{9F572951-240E-4EE9-84D0-0E85EB85440E}" destId="{33BA45D1-1B65-4F5A-B5D9-17BE6B4F37C2}" srcOrd="1" destOrd="0" parTransId="{DED04CAE-F936-46F5-B93D-5353340B6D54}" sibTransId="{58CB286B-12A6-4A54-B4C0-D3BB38634151}"/>
    <dgm:cxn modelId="{B014E2F0-98FB-4334-8CC4-CA0E5FFFD7C2}" type="presOf" srcId="{BBCDC708-9482-45FF-957B-C0D2193823F8}" destId="{659D95EC-3ADC-4705-B470-E9EB51996E8A}" srcOrd="0" destOrd="4" presId="urn:microsoft.com/office/officeart/2005/8/layout/hList1"/>
    <dgm:cxn modelId="{5372CDF4-A76F-4867-9B37-AD4EFC316CF3}" type="presOf" srcId="{F46DD86C-7ED6-46CB-B617-565EC0C03ECA}" destId="{F6E7645D-76B3-4A86-A42E-A5ECA6F2E262}" srcOrd="0" destOrd="6" presId="urn:microsoft.com/office/officeart/2005/8/layout/hList1"/>
    <dgm:cxn modelId="{6FA95EF6-A023-4A9C-8842-AAF1FA67AE35}" type="presOf" srcId="{33BA45D1-1B65-4F5A-B5D9-17BE6B4F37C2}" destId="{659D95EC-3ADC-4705-B470-E9EB51996E8A}" srcOrd="0" destOrd="1" presId="urn:microsoft.com/office/officeart/2005/8/layout/hList1"/>
    <dgm:cxn modelId="{EABDB308-97CE-47F2-9F06-2A0ED1D18600}" type="presParOf" srcId="{E52B0EA0-2514-48C2-8C34-32ECD8CE7F40}" destId="{F216723B-4058-4A9F-82BA-327DE1224908}" srcOrd="0" destOrd="0" presId="urn:microsoft.com/office/officeart/2005/8/layout/hList1"/>
    <dgm:cxn modelId="{81E9DD2C-3E6D-4DB1-964A-F680E2D08412}" type="presParOf" srcId="{F216723B-4058-4A9F-82BA-327DE1224908}" destId="{E25E2F7F-A8C2-4308-930F-B119876BF87A}" srcOrd="0" destOrd="0" presId="urn:microsoft.com/office/officeart/2005/8/layout/hList1"/>
    <dgm:cxn modelId="{12EA65EC-A796-48DD-9421-53F8173D3D36}" type="presParOf" srcId="{F216723B-4058-4A9F-82BA-327DE1224908}" destId="{659D95EC-3ADC-4705-B470-E9EB51996E8A}" srcOrd="1" destOrd="0" presId="urn:microsoft.com/office/officeart/2005/8/layout/hList1"/>
    <dgm:cxn modelId="{B23DBE35-6295-408D-8235-58C5146DAED1}" type="presParOf" srcId="{E52B0EA0-2514-48C2-8C34-32ECD8CE7F40}" destId="{C8F99319-6826-4045-97D6-EA08E4F183ED}" srcOrd="1" destOrd="0" presId="urn:microsoft.com/office/officeart/2005/8/layout/hList1"/>
    <dgm:cxn modelId="{A7F6C783-21E3-46B6-A760-28DD3D1A2652}" type="presParOf" srcId="{E52B0EA0-2514-48C2-8C34-32ECD8CE7F40}" destId="{5B5CB502-0178-4277-88A9-C1696784277C}" srcOrd="2" destOrd="0" presId="urn:microsoft.com/office/officeart/2005/8/layout/hList1"/>
    <dgm:cxn modelId="{0E327DF1-9D0D-45BD-812D-8D6E78018C17}" type="presParOf" srcId="{5B5CB502-0178-4277-88A9-C1696784277C}" destId="{95B9FB32-EC1C-4029-875A-F0AB23981478}" srcOrd="0" destOrd="0" presId="urn:microsoft.com/office/officeart/2005/8/layout/hList1"/>
    <dgm:cxn modelId="{B216158E-E12E-436D-B14D-841432670DCD}" type="presParOf" srcId="{5B5CB502-0178-4277-88A9-C1696784277C}" destId="{F6E7645D-76B3-4A86-A42E-A5ECA6F2E26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46FAE4-26DC-4787-AC08-7DE5828F021F}" type="doc">
      <dgm:prSet loTypeId="urn:microsoft.com/office/officeart/2005/8/layout/lProcess3" loCatId="process" qsTypeId="urn:microsoft.com/office/officeart/2005/8/quickstyle/simple1" qsCatId="simple" csTypeId="urn:microsoft.com/office/officeart/2005/8/colors/accent3_2" csCatId="accent3" phldr="1"/>
      <dgm:spPr/>
      <dgm:t>
        <a:bodyPr/>
        <a:lstStyle/>
        <a:p>
          <a:endParaRPr lang="nl-BE"/>
        </a:p>
      </dgm:t>
    </dgm:pt>
    <dgm:pt modelId="{3677FD65-1C29-4B75-9D18-715654A28813}">
      <dgm:prSet phldrT="[Tekst]" custT="1"/>
      <dgm:spPr>
        <a:ln>
          <a:noFill/>
        </a:ln>
      </dgm:spPr>
      <dgm:t>
        <a:bodyPr/>
        <a:lstStyle/>
        <a:p>
          <a:r>
            <a:rPr lang="nl-BE" sz="2000" dirty="0">
              <a:latin typeface="Lucida Sans Unicode" panose="020B0602030504020204" pitchFamily="34" charset="0"/>
              <a:cs typeface="Lucida Sans Unicode" panose="020B0602030504020204" pitchFamily="34" charset="0"/>
            </a:rPr>
            <a:t>Onvoldoende kennis en expertise</a:t>
          </a:r>
        </a:p>
      </dgm:t>
    </dgm:pt>
    <dgm:pt modelId="{9B0F0C82-CA2B-430E-92F7-462958E5DF4F}" type="parTrans" cxnId="{12B362A2-B35C-4D25-AD16-C602C6B10A9E}">
      <dgm:prSet/>
      <dgm:spPr/>
      <dgm:t>
        <a:bodyPr/>
        <a:lstStyle/>
        <a:p>
          <a:endParaRPr lang="nl-BE">
            <a:latin typeface="Lucida Sans Unicode" panose="020B0602030504020204" pitchFamily="34" charset="0"/>
            <a:cs typeface="Lucida Sans Unicode" panose="020B0602030504020204" pitchFamily="34" charset="0"/>
          </a:endParaRPr>
        </a:p>
      </dgm:t>
    </dgm:pt>
    <dgm:pt modelId="{1C5B14A3-242C-4022-92BD-ECE692DE5C9C}" type="sibTrans" cxnId="{12B362A2-B35C-4D25-AD16-C602C6B10A9E}">
      <dgm:prSet/>
      <dgm:spPr/>
      <dgm:t>
        <a:bodyPr/>
        <a:lstStyle/>
        <a:p>
          <a:endParaRPr lang="nl-BE">
            <a:latin typeface="Lucida Sans Unicode" panose="020B0602030504020204" pitchFamily="34" charset="0"/>
            <a:cs typeface="Lucida Sans Unicode" panose="020B0602030504020204" pitchFamily="34" charset="0"/>
          </a:endParaRPr>
        </a:p>
      </dgm:t>
    </dgm:pt>
    <dgm:pt modelId="{24F1AFF2-D805-4FBC-BFBF-E05B3C810099}">
      <dgm:prSet phldrT="[Tekst]" custT="1"/>
      <dgm:spPr>
        <a:ln>
          <a:noFill/>
        </a:ln>
      </dgm:spPr>
      <dgm:t>
        <a:bodyPr/>
        <a:lstStyle/>
        <a:p>
          <a:r>
            <a:rPr lang="nl-BE" sz="1400" dirty="0">
              <a:solidFill>
                <a:sysClr val="windowText" lastClr="000000"/>
              </a:solidFill>
              <a:latin typeface="Lucida Sans Unicode" panose="020B0602030504020204" pitchFamily="34" charset="0"/>
              <a:cs typeface="Lucida Sans Unicode" panose="020B0602030504020204" pitchFamily="34" charset="0"/>
            </a:rPr>
            <a:t>Stappenplan en concrete materialen beschikbaar</a:t>
          </a:r>
        </a:p>
      </dgm:t>
    </dgm:pt>
    <dgm:pt modelId="{6871689D-1C26-4028-A365-CA49106B025C}" type="parTrans" cxnId="{FE90128C-96B6-463B-9104-7543C4CE8E92}">
      <dgm:prSet/>
      <dgm:spPr/>
      <dgm:t>
        <a:bodyPr/>
        <a:lstStyle/>
        <a:p>
          <a:endParaRPr lang="nl-BE">
            <a:latin typeface="Lucida Sans Unicode" panose="020B0602030504020204" pitchFamily="34" charset="0"/>
            <a:cs typeface="Lucida Sans Unicode" panose="020B0602030504020204" pitchFamily="34" charset="0"/>
          </a:endParaRPr>
        </a:p>
      </dgm:t>
    </dgm:pt>
    <dgm:pt modelId="{4BE9F2BD-B6F4-4823-B7B1-B805B92C8CE5}" type="sibTrans" cxnId="{FE90128C-96B6-463B-9104-7543C4CE8E92}">
      <dgm:prSet/>
      <dgm:spPr/>
      <dgm:t>
        <a:bodyPr/>
        <a:lstStyle/>
        <a:p>
          <a:endParaRPr lang="nl-BE">
            <a:latin typeface="Lucida Sans Unicode" panose="020B0602030504020204" pitchFamily="34" charset="0"/>
            <a:cs typeface="Lucida Sans Unicode" panose="020B0602030504020204" pitchFamily="34" charset="0"/>
          </a:endParaRPr>
        </a:p>
      </dgm:t>
    </dgm:pt>
    <dgm:pt modelId="{51135E15-5D24-41B8-8CF7-5E30806D52B4}" type="pres">
      <dgm:prSet presAssocID="{0D46FAE4-26DC-4787-AC08-7DE5828F021F}" presName="Name0" presStyleCnt="0">
        <dgm:presLayoutVars>
          <dgm:chPref val="3"/>
          <dgm:dir/>
          <dgm:animLvl val="lvl"/>
          <dgm:resizeHandles/>
        </dgm:presLayoutVars>
      </dgm:prSet>
      <dgm:spPr/>
    </dgm:pt>
    <dgm:pt modelId="{870AF28B-A69B-4109-AA6D-AB4CA4AB4359}" type="pres">
      <dgm:prSet presAssocID="{3677FD65-1C29-4B75-9D18-715654A28813}" presName="horFlow" presStyleCnt="0"/>
      <dgm:spPr/>
    </dgm:pt>
    <dgm:pt modelId="{F6CF610D-EC94-4D81-8F80-26735195D1AF}" type="pres">
      <dgm:prSet presAssocID="{3677FD65-1C29-4B75-9D18-715654A28813}" presName="bigChev" presStyleLbl="node1" presStyleIdx="0" presStyleCnt="1" custScaleX="188865" custScaleY="237804"/>
      <dgm:spPr/>
    </dgm:pt>
    <dgm:pt modelId="{CDC2DA9B-5CA9-4C89-8128-21735D1A656F}" type="pres">
      <dgm:prSet presAssocID="{6871689D-1C26-4028-A365-CA49106B025C}" presName="parTrans" presStyleCnt="0"/>
      <dgm:spPr/>
    </dgm:pt>
    <dgm:pt modelId="{59B0EEC1-37E7-4E98-BA5E-6383B082917D}" type="pres">
      <dgm:prSet presAssocID="{24F1AFF2-D805-4FBC-BFBF-E05B3C810099}" presName="node" presStyleLbl="alignAccFollowNode1" presStyleIdx="0" presStyleCnt="1" custScaleX="202911" custScaleY="237804" custLinFactX="-5364" custLinFactNeighborX="-100000" custLinFactNeighborY="1027">
        <dgm:presLayoutVars>
          <dgm:bulletEnabled val="1"/>
        </dgm:presLayoutVars>
      </dgm:prSet>
      <dgm:spPr/>
    </dgm:pt>
  </dgm:ptLst>
  <dgm:cxnLst>
    <dgm:cxn modelId="{D987B236-E101-4476-9CA9-B9A09F5EDE3D}" type="presOf" srcId="{24F1AFF2-D805-4FBC-BFBF-E05B3C810099}" destId="{59B0EEC1-37E7-4E98-BA5E-6383B082917D}" srcOrd="0" destOrd="0" presId="urn:microsoft.com/office/officeart/2005/8/layout/lProcess3"/>
    <dgm:cxn modelId="{68A5BD89-EF2B-45FF-989F-8063AF43F2F0}" type="presOf" srcId="{3677FD65-1C29-4B75-9D18-715654A28813}" destId="{F6CF610D-EC94-4D81-8F80-26735195D1AF}" srcOrd="0" destOrd="0" presId="urn:microsoft.com/office/officeart/2005/8/layout/lProcess3"/>
    <dgm:cxn modelId="{FE90128C-96B6-463B-9104-7543C4CE8E92}" srcId="{3677FD65-1C29-4B75-9D18-715654A28813}" destId="{24F1AFF2-D805-4FBC-BFBF-E05B3C810099}" srcOrd="0" destOrd="0" parTransId="{6871689D-1C26-4028-A365-CA49106B025C}" sibTransId="{4BE9F2BD-B6F4-4823-B7B1-B805B92C8CE5}"/>
    <dgm:cxn modelId="{12B362A2-B35C-4D25-AD16-C602C6B10A9E}" srcId="{0D46FAE4-26DC-4787-AC08-7DE5828F021F}" destId="{3677FD65-1C29-4B75-9D18-715654A28813}" srcOrd="0" destOrd="0" parTransId="{9B0F0C82-CA2B-430E-92F7-462958E5DF4F}" sibTransId="{1C5B14A3-242C-4022-92BD-ECE692DE5C9C}"/>
    <dgm:cxn modelId="{36E4D9DB-61CE-4EAC-ABF1-08FB92F6828F}" type="presOf" srcId="{0D46FAE4-26DC-4787-AC08-7DE5828F021F}" destId="{51135E15-5D24-41B8-8CF7-5E30806D52B4}" srcOrd="0" destOrd="0" presId="urn:microsoft.com/office/officeart/2005/8/layout/lProcess3"/>
    <dgm:cxn modelId="{B7A968C4-4A35-4AE1-80D6-3D487D18F597}" type="presParOf" srcId="{51135E15-5D24-41B8-8CF7-5E30806D52B4}" destId="{870AF28B-A69B-4109-AA6D-AB4CA4AB4359}" srcOrd="0" destOrd="0" presId="urn:microsoft.com/office/officeart/2005/8/layout/lProcess3"/>
    <dgm:cxn modelId="{FEE5446B-E010-4DA7-84EF-4375E369FF23}" type="presParOf" srcId="{870AF28B-A69B-4109-AA6D-AB4CA4AB4359}" destId="{F6CF610D-EC94-4D81-8F80-26735195D1AF}" srcOrd="0" destOrd="0" presId="urn:microsoft.com/office/officeart/2005/8/layout/lProcess3"/>
    <dgm:cxn modelId="{D7E0D7A0-78F5-41F0-B794-DC6A3FCB6951}" type="presParOf" srcId="{870AF28B-A69B-4109-AA6D-AB4CA4AB4359}" destId="{CDC2DA9B-5CA9-4C89-8128-21735D1A656F}" srcOrd="1" destOrd="0" presId="urn:microsoft.com/office/officeart/2005/8/layout/lProcess3"/>
    <dgm:cxn modelId="{62076424-9BFA-4ABC-BEE5-63DC6C3B8BD9}" type="presParOf" srcId="{870AF28B-A69B-4109-AA6D-AB4CA4AB4359}" destId="{59B0EEC1-37E7-4E98-BA5E-6383B082917D}"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DC7EC4-7FD2-4B84-AD10-F739679898C4}" type="doc">
      <dgm:prSet loTypeId="urn:microsoft.com/office/officeart/2005/8/layout/lProcess3" loCatId="process" qsTypeId="urn:microsoft.com/office/officeart/2005/8/quickstyle/simple1" qsCatId="simple" csTypeId="urn:microsoft.com/office/officeart/2005/8/colors/accent3_2" csCatId="accent3" phldr="1"/>
      <dgm:spPr/>
      <dgm:t>
        <a:bodyPr/>
        <a:lstStyle/>
        <a:p>
          <a:endParaRPr lang="nl-BE"/>
        </a:p>
      </dgm:t>
    </dgm:pt>
    <dgm:pt modelId="{CF493380-46B5-4DD6-A5F7-458AB545A1D5}">
      <dgm:prSet/>
      <dgm:spPr>
        <a:ln>
          <a:noFill/>
        </a:ln>
      </dgm:spPr>
      <dgm:t>
        <a:bodyPr/>
        <a:lstStyle/>
        <a:p>
          <a:r>
            <a:rPr lang="nl-NL" i="1" dirty="0"/>
            <a:t>“</a:t>
          </a:r>
          <a:r>
            <a:rPr lang="nl-NL" i="1" dirty="0">
              <a:latin typeface="Lucida Sans Unicode" panose="020B0602030504020204" pitchFamily="34" charset="0"/>
              <a:cs typeface="Lucida Sans Unicode" panose="020B0602030504020204" pitchFamily="34" charset="0"/>
            </a:rPr>
            <a:t>Onze verkoop in de kantine is een belangrijke bron van inkomsten. Gratis water of gezonde snacks zal zorgen voor minder inkomsten.”</a:t>
          </a:r>
          <a:endParaRPr lang="nl-BE" dirty="0">
            <a:latin typeface="Lucida Sans Unicode" panose="020B0602030504020204" pitchFamily="34" charset="0"/>
            <a:cs typeface="Lucida Sans Unicode" panose="020B0602030504020204" pitchFamily="34" charset="0"/>
          </a:endParaRPr>
        </a:p>
      </dgm:t>
    </dgm:pt>
    <dgm:pt modelId="{8AA73111-84B4-43FC-91DC-2AAF76836388}" type="parTrans" cxnId="{7F7B74A6-4606-40F9-9939-110738BD77DF}">
      <dgm:prSet/>
      <dgm:spPr/>
      <dgm:t>
        <a:bodyPr/>
        <a:lstStyle/>
        <a:p>
          <a:endParaRPr lang="nl-BE"/>
        </a:p>
      </dgm:t>
    </dgm:pt>
    <dgm:pt modelId="{C70E4890-0780-4BF6-B28A-49FA91DAF9BB}" type="sibTrans" cxnId="{7F7B74A6-4606-40F9-9939-110738BD77DF}">
      <dgm:prSet/>
      <dgm:spPr/>
      <dgm:t>
        <a:bodyPr/>
        <a:lstStyle/>
        <a:p>
          <a:endParaRPr lang="nl-BE"/>
        </a:p>
      </dgm:t>
    </dgm:pt>
    <dgm:pt modelId="{ECF450A6-BE2B-43DC-9A8C-1CC8203593E0}">
      <dgm:prSet/>
      <dgm:spPr/>
      <dgm:t>
        <a:bodyPr/>
        <a:lstStyle/>
        <a:p>
          <a:r>
            <a:rPr lang="nl-NL" dirty="0">
              <a:solidFill>
                <a:schemeClr val="bg1"/>
              </a:solidFill>
              <a:latin typeface="Lucida Sans Unicode" panose="020B0602030504020204" pitchFamily="34" charset="0"/>
              <a:cs typeface="Lucida Sans Unicode" panose="020B0602030504020204" pitchFamily="34" charset="0"/>
            </a:rPr>
            <a:t>Start met kleine aanpassingen, evalueer en breid stap voor stap uit. Gezonde voeding kan ook centen opleveren!</a:t>
          </a:r>
          <a:endParaRPr lang="nl-BE" dirty="0">
            <a:solidFill>
              <a:schemeClr val="bg1"/>
            </a:solidFill>
            <a:latin typeface="Lucida Sans Unicode" panose="020B0602030504020204" pitchFamily="34" charset="0"/>
            <a:cs typeface="Lucida Sans Unicode" panose="020B0602030504020204" pitchFamily="34" charset="0"/>
          </a:endParaRPr>
        </a:p>
      </dgm:t>
    </dgm:pt>
    <dgm:pt modelId="{8ADA836F-5181-49F9-AC61-651F8E9A09C4}" type="parTrans" cxnId="{2D04BAF1-065B-4737-AAC3-A58623CB6377}">
      <dgm:prSet/>
      <dgm:spPr/>
      <dgm:t>
        <a:bodyPr/>
        <a:lstStyle/>
        <a:p>
          <a:endParaRPr lang="nl-BE"/>
        </a:p>
      </dgm:t>
    </dgm:pt>
    <dgm:pt modelId="{B5FD9641-CCC7-4283-875C-50EC6FC5609D}" type="sibTrans" cxnId="{2D04BAF1-065B-4737-AAC3-A58623CB6377}">
      <dgm:prSet/>
      <dgm:spPr/>
      <dgm:t>
        <a:bodyPr/>
        <a:lstStyle/>
        <a:p>
          <a:endParaRPr lang="nl-BE"/>
        </a:p>
      </dgm:t>
    </dgm:pt>
    <dgm:pt modelId="{853D5BFE-931F-43C0-8AD2-AE3D36647438}">
      <dgm:prSet/>
      <dgm:spPr>
        <a:ln>
          <a:noFill/>
        </a:ln>
      </dgm:spPr>
      <dgm:t>
        <a:bodyPr/>
        <a:lstStyle/>
        <a:p>
          <a:r>
            <a:rPr lang="nl-NL" i="1" dirty="0"/>
            <a:t>“</a:t>
          </a:r>
          <a:r>
            <a:rPr lang="nl-NL" i="1" dirty="0">
              <a:latin typeface="Lucida Sans Unicode" panose="020B0602030504020204" pitchFamily="34" charset="0"/>
              <a:cs typeface="Lucida Sans Unicode" panose="020B0602030504020204" pitchFamily="34" charset="0"/>
            </a:rPr>
            <a:t>We zetten onze leden al aan het sporten. Mag iets minder gezonds nadien dan ook al niet meer?”</a:t>
          </a:r>
          <a:endParaRPr lang="nl-BE" dirty="0">
            <a:latin typeface="Lucida Sans Unicode" panose="020B0602030504020204" pitchFamily="34" charset="0"/>
            <a:cs typeface="Lucida Sans Unicode" panose="020B0602030504020204" pitchFamily="34" charset="0"/>
          </a:endParaRPr>
        </a:p>
      </dgm:t>
    </dgm:pt>
    <dgm:pt modelId="{62CF84F8-F2A0-46C5-A9C8-855E3D194394}" type="parTrans" cxnId="{CCCBF841-D422-457A-AC31-6A2C562E1A0C}">
      <dgm:prSet/>
      <dgm:spPr/>
      <dgm:t>
        <a:bodyPr/>
        <a:lstStyle/>
        <a:p>
          <a:endParaRPr lang="nl-BE"/>
        </a:p>
      </dgm:t>
    </dgm:pt>
    <dgm:pt modelId="{E653C50D-042C-480F-BD85-21F3DF8E77E1}" type="sibTrans" cxnId="{CCCBF841-D422-457A-AC31-6A2C562E1A0C}">
      <dgm:prSet/>
      <dgm:spPr/>
      <dgm:t>
        <a:bodyPr/>
        <a:lstStyle/>
        <a:p>
          <a:endParaRPr lang="nl-BE"/>
        </a:p>
      </dgm:t>
    </dgm:pt>
    <dgm:pt modelId="{73D01F32-FFF5-4A92-916F-F6BA49E80087}">
      <dgm:prSet/>
      <dgm:spPr/>
      <dgm:t>
        <a:bodyPr/>
        <a:lstStyle/>
        <a:p>
          <a:r>
            <a:rPr lang="nl-NL" dirty="0">
              <a:solidFill>
                <a:schemeClr val="bg1"/>
              </a:solidFill>
              <a:latin typeface="Lucida Sans Unicode" panose="020B0602030504020204" pitchFamily="34" charset="0"/>
              <a:cs typeface="Lucida Sans Unicode" panose="020B0602030504020204" pitchFamily="34" charset="0"/>
            </a:rPr>
            <a:t>De minder gezonde keuze moet niet verdwijnen, maar je kan de gezondere keuze wel op verschillende manieren stimuleren. </a:t>
          </a:r>
          <a:endParaRPr lang="nl-BE" dirty="0">
            <a:solidFill>
              <a:schemeClr val="bg1"/>
            </a:solidFill>
            <a:latin typeface="Lucida Sans Unicode" panose="020B0602030504020204" pitchFamily="34" charset="0"/>
            <a:cs typeface="Lucida Sans Unicode" panose="020B0602030504020204" pitchFamily="34" charset="0"/>
          </a:endParaRPr>
        </a:p>
      </dgm:t>
    </dgm:pt>
    <dgm:pt modelId="{91BD3514-63F4-48B2-B527-8C6AE8A0AC96}" type="parTrans" cxnId="{556C1AD2-51D1-45B6-A66F-E3EC9B988FED}">
      <dgm:prSet/>
      <dgm:spPr/>
      <dgm:t>
        <a:bodyPr/>
        <a:lstStyle/>
        <a:p>
          <a:endParaRPr lang="nl-BE"/>
        </a:p>
      </dgm:t>
    </dgm:pt>
    <dgm:pt modelId="{54E47D1C-2FD5-48EC-A404-0FF3E90FE0BF}" type="sibTrans" cxnId="{556C1AD2-51D1-45B6-A66F-E3EC9B988FED}">
      <dgm:prSet/>
      <dgm:spPr/>
      <dgm:t>
        <a:bodyPr/>
        <a:lstStyle/>
        <a:p>
          <a:endParaRPr lang="nl-BE"/>
        </a:p>
      </dgm:t>
    </dgm:pt>
    <dgm:pt modelId="{783D8D1C-ABFC-48A6-92D8-392AE5999768}" type="pres">
      <dgm:prSet presAssocID="{7EDC7EC4-7FD2-4B84-AD10-F739679898C4}" presName="Name0" presStyleCnt="0">
        <dgm:presLayoutVars>
          <dgm:chPref val="3"/>
          <dgm:dir/>
          <dgm:animLvl val="lvl"/>
          <dgm:resizeHandles/>
        </dgm:presLayoutVars>
      </dgm:prSet>
      <dgm:spPr/>
    </dgm:pt>
    <dgm:pt modelId="{F0953C1F-EE18-4BAD-B921-B95FA88087DA}" type="pres">
      <dgm:prSet presAssocID="{CF493380-46B5-4DD6-A5F7-458AB545A1D5}" presName="horFlow" presStyleCnt="0"/>
      <dgm:spPr/>
    </dgm:pt>
    <dgm:pt modelId="{4F28FC9C-0ECC-4EA1-8F82-4F215427AA3F}" type="pres">
      <dgm:prSet presAssocID="{CF493380-46B5-4DD6-A5F7-458AB545A1D5}" presName="bigChev" presStyleLbl="node1" presStyleIdx="0" presStyleCnt="2" custScaleX="92548" custScaleY="95330" custLinFactNeighborX="-383" custLinFactNeighborY="-1153"/>
      <dgm:spPr/>
    </dgm:pt>
    <dgm:pt modelId="{A595439E-D8E6-4883-8F6B-11A639690BF4}" type="pres">
      <dgm:prSet presAssocID="{8ADA836F-5181-49F9-AC61-651F8E9A09C4}" presName="parTrans" presStyleCnt="0"/>
      <dgm:spPr/>
    </dgm:pt>
    <dgm:pt modelId="{8B1B5189-75DF-4E52-9CD7-1E194493CB37}" type="pres">
      <dgm:prSet presAssocID="{ECF450A6-BE2B-43DC-9A8C-1CC8203593E0}" presName="node" presStyleLbl="alignAccFollowNode1" presStyleIdx="0" presStyleCnt="2" custScaleX="99052" custScaleY="112865" custLinFactNeighborX="-8873" custLinFactNeighborY="-879">
        <dgm:presLayoutVars>
          <dgm:bulletEnabled val="1"/>
        </dgm:presLayoutVars>
      </dgm:prSet>
      <dgm:spPr/>
    </dgm:pt>
    <dgm:pt modelId="{BE1C573A-EF8F-4639-831D-2483D195C1EB}" type="pres">
      <dgm:prSet presAssocID="{CF493380-46B5-4DD6-A5F7-458AB545A1D5}" presName="vSp" presStyleCnt="0"/>
      <dgm:spPr/>
    </dgm:pt>
    <dgm:pt modelId="{12E7D9FB-38DD-4C78-A312-136D43670D9E}" type="pres">
      <dgm:prSet presAssocID="{853D5BFE-931F-43C0-8AD2-AE3D36647438}" presName="horFlow" presStyleCnt="0"/>
      <dgm:spPr/>
    </dgm:pt>
    <dgm:pt modelId="{4B37B491-7220-4760-89FA-7780ED4CF475}" type="pres">
      <dgm:prSet presAssocID="{853D5BFE-931F-43C0-8AD2-AE3D36647438}" presName="bigChev" presStyleLbl="node1" presStyleIdx="1" presStyleCnt="2" custScaleX="95538" custScaleY="95044" custLinFactNeighborX="-383" custLinFactNeighborY="-7065"/>
      <dgm:spPr/>
    </dgm:pt>
    <dgm:pt modelId="{127D3D88-8FCC-432C-8CB6-9DEC7486DB01}" type="pres">
      <dgm:prSet presAssocID="{91BD3514-63F4-48B2-B527-8C6AE8A0AC96}" presName="parTrans" presStyleCnt="0"/>
      <dgm:spPr/>
    </dgm:pt>
    <dgm:pt modelId="{ED3B41D1-78C0-49BD-8A8D-A4625CE2E12B}" type="pres">
      <dgm:prSet presAssocID="{73D01F32-FFF5-4A92-916F-F6BA49E80087}" presName="node" presStyleLbl="alignAccFollowNode1" presStyleIdx="1" presStyleCnt="2" custScaleX="100224" custScaleY="109295" custLinFactNeighborX="-6176" custLinFactNeighborY="-8519">
        <dgm:presLayoutVars>
          <dgm:bulletEnabled val="1"/>
        </dgm:presLayoutVars>
      </dgm:prSet>
      <dgm:spPr/>
    </dgm:pt>
  </dgm:ptLst>
  <dgm:cxnLst>
    <dgm:cxn modelId="{13BA0C08-4516-4B08-8B52-422065976C7F}" type="presOf" srcId="{ECF450A6-BE2B-43DC-9A8C-1CC8203593E0}" destId="{8B1B5189-75DF-4E52-9CD7-1E194493CB37}" srcOrd="0" destOrd="0" presId="urn:microsoft.com/office/officeart/2005/8/layout/lProcess3"/>
    <dgm:cxn modelId="{1B90711C-7EA6-4C7F-8BBB-6A2FBEABE0E1}" type="presOf" srcId="{CF493380-46B5-4DD6-A5F7-458AB545A1D5}" destId="{4F28FC9C-0ECC-4EA1-8F82-4F215427AA3F}" srcOrd="0" destOrd="0" presId="urn:microsoft.com/office/officeart/2005/8/layout/lProcess3"/>
    <dgm:cxn modelId="{CCCBF841-D422-457A-AC31-6A2C562E1A0C}" srcId="{7EDC7EC4-7FD2-4B84-AD10-F739679898C4}" destId="{853D5BFE-931F-43C0-8AD2-AE3D36647438}" srcOrd="1" destOrd="0" parTransId="{62CF84F8-F2A0-46C5-A9C8-855E3D194394}" sibTransId="{E653C50D-042C-480F-BD85-21F3DF8E77E1}"/>
    <dgm:cxn modelId="{6B855D6C-A0BB-4AB2-8DD3-1DEB2D72145B}" type="presOf" srcId="{7EDC7EC4-7FD2-4B84-AD10-F739679898C4}" destId="{783D8D1C-ABFC-48A6-92D8-392AE5999768}" srcOrd="0" destOrd="0" presId="urn:microsoft.com/office/officeart/2005/8/layout/lProcess3"/>
    <dgm:cxn modelId="{7F7B74A6-4606-40F9-9939-110738BD77DF}" srcId="{7EDC7EC4-7FD2-4B84-AD10-F739679898C4}" destId="{CF493380-46B5-4DD6-A5F7-458AB545A1D5}" srcOrd="0" destOrd="0" parTransId="{8AA73111-84B4-43FC-91DC-2AAF76836388}" sibTransId="{C70E4890-0780-4BF6-B28A-49FA91DAF9BB}"/>
    <dgm:cxn modelId="{47A186C1-2555-48DE-A5F3-8A6A558717E7}" type="presOf" srcId="{73D01F32-FFF5-4A92-916F-F6BA49E80087}" destId="{ED3B41D1-78C0-49BD-8A8D-A4625CE2E12B}" srcOrd="0" destOrd="0" presId="urn:microsoft.com/office/officeart/2005/8/layout/lProcess3"/>
    <dgm:cxn modelId="{556C1AD2-51D1-45B6-A66F-E3EC9B988FED}" srcId="{853D5BFE-931F-43C0-8AD2-AE3D36647438}" destId="{73D01F32-FFF5-4A92-916F-F6BA49E80087}" srcOrd="0" destOrd="0" parTransId="{91BD3514-63F4-48B2-B527-8C6AE8A0AC96}" sibTransId="{54E47D1C-2FD5-48EC-A404-0FF3E90FE0BF}"/>
    <dgm:cxn modelId="{2D04BAF1-065B-4737-AAC3-A58623CB6377}" srcId="{CF493380-46B5-4DD6-A5F7-458AB545A1D5}" destId="{ECF450A6-BE2B-43DC-9A8C-1CC8203593E0}" srcOrd="0" destOrd="0" parTransId="{8ADA836F-5181-49F9-AC61-651F8E9A09C4}" sibTransId="{B5FD9641-CCC7-4283-875C-50EC6FC5609D}"/>
    <dgm:cxn modelId="{8A03DEFC-B0BF-43CE-9920-F0368791FE14}" type="presOf" srcId="{853D5BFE-931F-43C0-8AD2-AE3D36647438}" destId="{4B37B491-7220-4760-89FA-7780ED4CF475}" srcOrd="0" destOrd="0" presId="urn:microsoft.com/office/officeart/2005/8/layout/lProcess3"/>
    <dgm:cxn modelId="{61CABA2A-60F3-4D2C-965E-65CD8CB3ED3F}" type="presParOf" srcId="{783D8D1C-ABFC-48A6-92D8-392AE5999768}" destId="{F0953C1F-EE18-4BAD-B921-B95FA88087DA}" srcOrd="0" destOrd="0" presId="urn:microsoft.com/office/officeart/2005/8/layout/lProcess3"/>
    <dgm:cxn modelId="{00ECD8B1-AD42-4745-BDC4-DF32231230DF}" type="presParOf" srcId="{F0953C1F-EE18-4BAD-B921-B95FA88087DA}" destId="{4F28FC9C-0ECC-4EA1-8F82-4F215427AA3F}" srcOrd="0" destOrd="0" presId="urn:microsoft.com/office/officeart/2005/8/layout/lProcess3"/>
    <dgm:cxn modelId="{26F64D3F-FC2E-497E-B20A-FDEA12CA5BD6}" type="presParOf" srcId="{F0953C1F-EE18-4BAD-B921-B95FA88087DA}" destId="{A595439E-D8E6-4883-8F6B-11A639690BF4}" srcOrd="1" destOrd="0" presId="urn:microsoft.com/office/officeart/2005/8/layout/lProcess3"/>
    <dgm:cxn modelId="{FD9E1218-B212-4D23-B2E6-7B4E2FB5A062}" type="presParOf" srcId="{F0953C1F-EE18-4BAD-B921-B95FA88087DA}" destId="{8B1B5189-75DF-4E52-9CD7-1E194493CB37}" srcOrd="2" destOrd="0" presId="urn:microsoft.com/office/officeart/2005/8/layout/lProcess3"/>
    <dgm:cxn modelId="{2FF4BA79-15BC-4C5C-94A9-3BF04771AA39}" type="presParOf" srcId="{783D8D1C-ABFC-48A6-92D8-392AE5999768}" destId="{BE1C573A-EF8F-4639-831D-2483D195C1EB}" srcOrd="1" destOrd="0" presId="urn:microsoft.com/office/officeart/2005/8/layout/lProcess3"/>
    <dgm:cxn modelId="{BF65A2C1-3919-4326-AAA5-4185043E484B}" type="presParOf" srcId="{783D8D1C-ABFC-48A6-92D8-392AE5999768}" destId="{12E7D9FB-38DD-4C78-A312-136D43670D9E}" srcOrd="2" destOrd="0" presId="urn:microsoft.com/office/officeart/2005/8/layout/lProcess3"/>
    <dgm:cxn modelId="{B1E63703-24F2-4DC8-B099-FB316383C88E}" type="presParOf" srcId="{12E7D9FB-38DD-4C78-A312-136D43670D9E}" destId="{4B37B491-7220-4760-89FA-7780ED4CF475}" srcOrd="0" destOrd="0" presId="urn:microsoft.com/office/officeart/2005/8/layout/lProcess3"/>
    <dgm:cxn modelId="{816CC0DA-B0F9-4DC1-AED7-E6D91F6F1FEE}" type="presParOf" srcId="{12E7D9FB-38DD-4C78-A312-136D43670D9E}" destId="{127D3D88-8FCC-432C-8CB6-9DEC7486DB01}" srcOrd="1" destOrd="0" presId="urn:microsoft.com/office/officeart/2005/8/layout/lProcess3"/>
    <dgm:cxn modelId="{A98F5400-78FE-4480-A34A-CC99DC174868}" type="presParOf" srcId="{12E7D9FB-38DD-4C78-A312-136D43670D9E}" destId="{ED3B41D1-78C0-49BD-8A8D-A4625CE2E12B}"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DC7EC4-7FD2-4B84-AD10-F739679898C4}" type="doc">
      <dgm:prSet loTypeId="urn:microsoft.com/office/officeart/2005/8/layout/lProcess3" loCatId="process" qsTypeId="urn:microsoft.com/office/officeart/2005/8/quickstyle/simple1" qsCatId="simple" csTypeId="urn:microsoft.com/office/officeart/2005/8/colors/accent3_2" csCatId="accent3" phldr="1"/>
      <dgm:spPr/>
      <dgm:t>
        <a:bodyPr/>
        <a:lstStyle/>
        <a:p>
          <a:endParaRPr lang="nl-BE"/>
        </a:p>
      </dgm:t>
    </dgm:pt>
    <dgm:pt modelId="{CF493380-46B5-4DD6-A5F7-458AB545A1D5}">
      <dgm:prSet custT="1"/>
      <dgm:spPr>
        <a:ln>
          <a:noFill/>
        </a:ln>
      </dgm:spPr>
      <dgm:t>
        <a:bodyPr/>
        <a:lstStyle/>
        <a:p>
          <a:pPr algn="ctr"/>
          <a:r>
            <a:rPr lang="nl-NL" sz="2400" i="1" dirty="0">
              <a:latin typeface="Lucida Sans Unicode" panose="020B0602030504020204" pitchFamily="34" charset="0"/>
              <a:cs typeface="Lucida Sans Unicode" panose="020B0602030504020204" pitchFamily="34" charset="0"/>
            </a:rPr>
            <a:t>“</a:t>
          </a:r>
          <a:r>
            <a:rPr lang="nl-NL" sz="1800" i="1" dirty="0">
              <a:latin typeface="Lucida Sans Unicode" panose="020B0602030504020204" pitchFamily="34" charset="0"/>
              <a:cs typeface="Lucida Sans Unicode" panose="020B0602030504020204" pitchFamily="34" charset="0"/>
            </a:rPr>
            <a:t>We hebben nu al een tekort aan tijd en vrijwilligers.”</a:t>
          </a:r>
          <a:endParaRPr lang="nl-BE" sz="2400" dirty="0">
            <a:latin typeface="Lucida Sans Unicode" panose="020B0602030504020204" pitchFamily="34" charset="0"/>
            <a:cs typeface="Lucida Sans Unicode" panose="020B0602030504020204" pitchFamily="34" charset="0"/>
          </a:endParaRPr>
        </a:p>
      </dgm:t>
    </dgm:pt>
    <dgm:pt modelId="{8AA73111-84B4-43FC-91DC-2AAF76836388}" type="parTrans" cxnId="{7F7B74A6-4606-40F9-9939-110738BD77DF}">
      <dgm:prSet/>
      <dgm:spPr/>
      <dgm:t>
        <a:bodyPr/>
        <a:lstStyle/>
        <a:p>
          <a:endParaRPr lang="nl-BE" sz="2400"/>
        </a:p>
      </dgm:t>
    </dgm:pt>
    <dgm:pt modelId="{C70E4890-0780-4BF6-B28A-49FA91DAF9BB}" type="sibTrans" cxnId="{7F7B74A6-4606-40F9-9939-110738BD77DF}">
      <dgm:prSet/>
      <dgm:spPr/>
      <dgm:t>
        <a:bodyPr/>
        <a:lstStyle/>
        <a:p>
          <a:endParaRPr lang="nl-BE" sz="2400"/>
        </a:p>
      </dgm:t>
    </dgm:pt>
    <dgm:pt modelId="{ECF450A6-BE2B-43DC-9A8C-1CC8203593E0}">
      <dgm:prSet custT="1"/>
      <dgm:spPr/>
      <dgm:t>
        <a:bodyPr/>
        <a:lstStyle/>
        <a:p>
          <a:r>
            <a:rPr lang="nl-NL" sz="1600" dirty="0">
              <a:solidFill>
                <a:schemeClr val="bg1"/>
              </a:solidFill>
              <a:latin typeface="Lucida Sans Unicode" panose="020B0602030504020204" pitchFamily="34" charset="0"/>
              <a:cs typeface="Lucida Sans Unicode" panose="020B0602030504020204" pitchFamily="34" charset="0"/>
            </a:rPr>
            <a:t>Niet alle acties moeten groots zijn en veel tijd kosten.  Nieuwe acties kunnen ook nieuwe vrijwilligers aanspreken.</a:t>
          </a:r>
          <a:endParaRPr lang="nl-BE" sz="1600" dirty="0">
            <a:solidFill>
              <a:schemeClr val="bg1"/>
            </a:solidFill>
            <a:latin typeface="Lucida Sans Unicode" panose="020B0602030504020204" pitchFamily="34" charset="0"/>
            <a:cs typeface="Lucida Sans Unicode" panose="020B0602030504020204" pitchFamily="34" charset="0"/>
          </a:endParaRPr>
        </a:p>
      </dgm:t>
    </dgm:pt>
    <dgm:pt modelId="{8ADA836F-5181-49F9-AC61-651F8E9A09C4}" type="parTrans" cxnId="{2D04BAF1-065B-4737-AAC3-A58623CB6377}">
      <dgm:prSet/>
      <dgm:spPr/>
      <dgm:t>
        <a:bodyPr/>
        <a:lstStyle/>
        <a:p>
          <a:endParaRPr lang="nl-BE" sz="2400"/>
        </a:p>
      </dgm:t>
    </dgm:pt>
    <dgm:pt modelId="{B5FD9641-CCC7-4283-875C-50EC6FC5609D}" type="sibTrans" cxnId="{2D04BAF1-065B-4737-AAC3-A58623CB6377}">
      <dgm:prSet/>
      <dgm:spPr/>
      <dgm:t>
        <a:bodyPr/>
        <a:lstStyle/>
        <a:p>
          <a:endParaRPr lang="nl-BE" sz="2400"/>
        </a:p>
      </dgm:t>
    </dgm:pt>
    <dgm:pt modelId="{853D5BFE-931F-43C0-8AD2-AE3D36647438}">
      <dgm:prSet custT="1"/>
      <dgm:spPr>
        <a:ln>
          <a:noFill/>
        </a:ln>
      </dgm:spPr>
      <dgm:t>
        <a:bodyPr/>
        <a:lstStyle/>
        <a:p>
          <a:r>
            <a:rPr lang="nl-NL" sz="1800" i="1" dirty="0">
              <a:latin typeface="Lucida Sans Unicode" panose="020B0602030504020204" pitchFamily="34" charset="0"/>
              <a:cs typeface="Lucida Sans Unicode" panose="020B0602030504020204" pitchFamily="34" charset="0"/>
            </a:rPr>
            <a:t>“Het lijkt ons niet realistisch/haalbaar.”</a:t>
          </a:r>
          <a:endParaRPr lang="nl-BE" sz="1800" dirty="0">
            <a:latin typeface="Lucida Sans Unicode" panose="020B0602030504020204" pitchFamily="34" charset="0"/>
            <a:cs typeface="Lucida Sans Unicode" panose="020B0602030504020204" pitchFamily="34" charset="0"/>
          </a:endParaRPr>
        </a:p>
      </dgm:t>
    </dgm:pt>
    <dgm:pt modelId="{62CF84F8-F2A0-46C5-A9C8-855E3D194394}" type="parTrans" cxnId="{CCCBF841-D422-457A-AC31-6A2C562E1A0C}">
      <dgm:prSet/>
      <dgm:spPr/>
      <dgm:t>
        <a:bodyPr/>
        <a:lstStyle/>
        <a:p>
          <a:endParaRPr lang="nl-BE" sz="2400"/>
        </a:p>
      </dgm:t>
    </dgm:pt>
    <dgm:pt modelId="{E653C50D-042C-480F-BD85-21F3DF8E77E1}" type="sibTrans" cxnId="{CCCBF841-D422-457A-AC31-6A2C562E1A0C}">
      <dgm:prSet/>
      <dgm:spPr/>
      <dgm:t>
        <a:bodyPr/>
        <a:lstStyle/>
        <a:p>
          <a:endParaRPr lang="nl-BE" sz="2400"/>
        </a:p>
      </dgm:t>
    </dgm:pt>
    <dgm:pt modelId="{73D01F32-FFF5-4A92-916F-F6BA49E80087}">
      <dgm:prSet custT="1"/>
      <dgm:spPr/>
      <dgm:t>
        <a:bodyPr/>
        <a:lstStyle/>
        <a:p>
          <a:r>
            <a:rPr lang="nl-BE" sz="1600" dirty="0">
              <a:solidFill>
                <a:schemeClr val="bg1"/>
              </a:solidFill>
              <a:latin typeface="Lucida Sans Unicode" panose="020B0602030504020204" pitchFamily="34" charset="0"/>
              <a:cs typeface="Lucida Sans Unicode" panose="020B0602030504020204" pitchFamily="34" charset="0"/>
            </a:rPr>
            <a:t>Iedere sportclub evolueert zich stap voor stap volgens de eigen noden.</a:t>
          </a:r>
        </a:p>
      </dgm:t>
    </dgm:pt>
    <dgm:pt modelId="{91BD3514-63F4-48B2-B527-8C6AE8A0AC96}" type="parTrans" cxnId="{556C1AD2-51D1-45B6-A66F-E3EC9B988FED}">
      <dgm:prSet/>
      <dgm:spPr/>
      <dgm:t>
        <a:bodyPr/>
        <a:lstStyle/>
        <a:p>
          <a:endParaRPr lang="nl-BE" sz="2400"/>
        </a:p>
      </dgm:t>
    </dgm:pt>
    <dgm:pt modelId="{54E47D1C-2FD5-48EC-A404-0FF3E90FE0BF}" type="sibTrans" cxnId="{556C1AD2-51D1-45B6-A66F-E3EC9B988FED}">
      <dgm:prSet/>
      <dgm:spPr/>
      <dgm:t>
        <a:bodyPr/>
        <a:lstStyle/>
        <a:p>
          <a:endParaRPr lang="nl-BE" sz="2400"/>
        </a:p>
      </dgm:t>
    </dgm:pt>
    <dgm:pt modelId="{783D8D1C-ABFC-48A6-92D8-392AE5999768}" type="pres">
      <dgm:prSet presAssocID="{7EDC7EC4-7FD2-4B84-AD10-F739679898C4}" presName="Name0" presStyleCnt="0">
        <dgm:presLayoutVars>
          <dgm:chPref val="3"/>
          <dgm:dir/>
          <dgm:animLvl val="lvl"/>
          <dgm:resizeHandles/>
        </dgm:presLayoutVars>
      </dgm:prSet>
      <dgm:spPr/>
    </dgm:pt>
    <dgm:pt modelId="{F0953C1F-EE18-4BAD-B921-B95FA88087DA}" type="pres">
      <dgm:prSet presAssocID="{CF493380-46B5-4DD6-A5F7-458AB545A1D5}" presName="horFlow" presStyleCnt="0"/>
      <dgm:spPr/>
    </dgm:pt>
    <dgm:pt modelId="{4F28FC9C-0ECC-4EA1-8F82-4F215427AA3F}" type="pres">
      <dgm:prSet presAssocID="{CF493380-46B5-4DD6-A5F7-458AB545A1D5}" presName="bigChev" presStyleLbl="node1" presStyleIdx="0" presStyleCnt="2" custLinFactNeighborX="-383" custLinFactNeighborY="-4369"/>
      <dgm:spPr/>
    </dgm:pt>
    <dgm:pt modelId="{A595439E-D8E6-4883-8F6B-11A639690BF4}" type="pres">
      <dgm:prSet presAssocID="{8ADA836F-5181-49F9-AC61-651F8E9A09C4}" presName="parTrans" presStyleCnt="0"/>
      <dgm:spPr/>
    </dgm:pt>
    <dgm:pt modelId="{8B1B5189-75DF-4E52-9CD7-1E194493CB37}" type="pres">
      <dgm:prSet presAssocID="{ECF450A6-BE2B-43DC-9A8C-1CC8203593E0}" presName="node" presStyleLbl="alignAccFollowNode1" presStyleIdx="0" presStyleCnt="2" custScaleY="121502" custLinFactNeighborX="-383" custLinFactNeighborY="-4755">
        <dgm:presLayoutVars>
          <dgm:bulletEnabled val="1"/>
        </dgm:presLayoutVars>
      </dgm:prSet>
      <dgm:spPr/>
    </dgm:pt>
    <dgm:pt modelId="{BE1C573A-EF8F-4639-831D-2483D195C1EB}" type="pres">
      <dgm:prSet presAssocID="{CF493380-46B5-4DD6-A5F7-458AB545A1D5}" presName="vSp" presStyleCnt="0"/>
      <dgm:spPr/>
    </dgm:pt>
    <dgm:pt modelId="{12E7D9FB-38DD-4C78-A312-136D43670D9E}" type="pres">
      <dgm:prSet presAssocID="{853D5BFE-931F-43C0-8AD2-AE3D36647438}" presName="horFlow" presStyleCnt="0"/>
      <dgm:spPr/>
    </dgm:pt>
    <dgm:pt modelId="{4B37B491-7220-4760-89FA-7780ED4CF475}" type="pres">
      <dgm:prSet presAssocID="{853D5BFE-931F-43C0-8AD2-AE3D36647438}" presName="bigChev" presStyleLbl="node1" presStyleIdx="1" presStyleCnt="2" custLinFactNeighborX="-383" custLinFactNeighborY="-7065"/>
      <dgm:spPr/>
    </dgm:pt>
    <dgm:pt modelId="{127D3D88-8FCC-432C-8CB6-9DEC7486DB01}" type="pres">
      <dgm:prSet presAssocID="{91BD3514-63F4-48B2-B527-8C6AE8A0AC96}" presName="parTrans" presStyleCnt="0"/>
      <dgm:spPr/>
    </dgm:pt>
    <dgm:pt modelId="{ED3B41D1-78C0-49BD-8A8D-A4625CE2E12B}" type="pres">
      <dgm:prSet presAssocID="{73D01F32-FFF5-4A92-916F-F6BA49E80087}" presName="node" presStyleLbl="alignAccFollowNode1" presStyleIdx="1" presStyleCnt="2" custScaleY="121502" custLinFactNeighborX="-6176" custLinFactNeighborY="-8519">
        <dgm:presLayoutVars>
          <dgm:bulletEnabled val="1"/>
        </dgm:presLayoutVars>
      </dgm:prSet>
      <dgm:spPr/>
    </dgm:pt>
  </dgm:ptLst>
  <dgm:cxnLst>
    <dgm:cxn modelId="{13BA0C08-4516-4B08-8B52-422065976C7F}" type="presOf" srcId="{ECF450A6-BE2B-43DC-9A8C-1CC8203593E0}" destId="{8B1B5189-75DF-4E52-9CD7-1E194493CB37}" srcOrd="0" destOrd="0" presId="urn:microsoft.com/office/officeart/2005/8/layout/lProcess3"/>
    <dgm:cxn modelId="{1B90711C-7EA6-4C7F-8BBB-6A2FBEABE0E1}" type="presOf" srcId="{CF493380-46B5-4DD6-A5F7-458AB545A1D5}" destId="{4F28FC9C-0ECC-4EA1-8F82-4F215427AA3F}" srcOrd="0" destOrd="0" presId="urn:microsoft.com/office/officeart/2005/8/layout/lProcess3"/>
    <dgm:cxn modelId="{CCCBF841-D422-457A-AC31-6A2C562E1A0C}" srcId="{7EDC7EC4-7FD2-4B84-AD10-F739679898C4}" destId="{853D5BFE-931F-43C0-8AD2-AE3D36647438}" srcOrd="1" destOrd="0" parTransId="{62CF84F8-F2A0-46C5-A9C8-855E3D194394}" sibTransId="{E653C50D-042C-480F-BD85-21F3DF8E77E1}"/>
    <dgm:cxn modelId="{6B855D6C-A0BB-4AB2-8DD3-1DEB2D72145B}" type="presOf" srcId="{7EDC7EC4-7FD2-4B84-AD10-F739679898C4}" destId="{783D8D1C-ABFC-48A6-92D8-392AE5999768}" srcOrd="0" destOrd="0" presId="urn:microsoft.com/office/officeart/2005/8/layout/lProcess3"/>
    <dgm:cxn modelId="{7F7B74A6-4606-40F9-9939-110738BD77DF}" srcId="{7EDC7EC4-7FD2-4B84-AD10-F739679898C4}" destId="{CF493380-46B5-4DD6-A5F7-458AB545A1D5}" srcOrd="0" destOrd="0" parTransId="{8AA73111-84B4-43FC-91DC-2AAF76836388}" sibTransId="{C70E4890-0780-4BF6-B28A-49FA91DAF9BB}"/>
    <dgm:cxn modelId="{47A186C1-2555-48DE-A5F3-8A6A558717E7}" type="presOf" srcId="{73D01F32-FFF5-4A92-916F-F6BA49E80087}" destId="{ED3B41D1-78C0-49BD-8A8D-A4625CE2E12B}" srcOrd="0" destOrd="0" presId="urn:microsoft.com/office/officeart/2005/8/layout/lProcess3"/>
    <dgm:cxn modelId="{556C1AD2-51D1-45B6-A66F-E3EC9B988FED}" srcId="{853D5BFE-931F-43C0-8AD2-AE3D36647438}" destId="{73D01F32-FFF5-4A92-916F-F6BA49E80087}" srcOrd="0" destOrd="0" parTransId="{91BD3514-63F4-48B2-B527-8C6AE8A0AC96}" sibTransId="{54E47D1C-2FD5-48EC-A404-0FF3E90FE0BF}"/>
    <dgm:cxn modelId="{2D04BAF1-065B-4737-AAC3-A58623CB6377}" srcId="{CF493380-46B5-4DD6-A5F7-458AB545A1D5}" destId="{ECF450A6-BE2B-43DC-9A8C-1CC8203593E0}" srcOrd="0" destOrd="0" parTransId="{8ADA836F-5181-49F9-AC61-651F8E9A09C4}" sibTransId="{B5FD9641-CCC7-4283-875C-50EC6FC5609D}"/>
    <dgm:cxn modelId="{8A03DEFC-B0BF-43CE-9920-F0368791FE14}" type="presOf" srcId="{853D5BFE-931F-43C0-8AD2-AE3D36647438}" destId="{4B37B491-7220-4760-89FA-7780ED4CF475}" srcOrd="0" destOrd="0" presId="urn:microsoft.com/office/officeart/2005/8/layout/lProcess3"/>
    <dgm:cxn modelId="{61CABA2A-60F3-4D2C-965E-65CD8CB3ED3F}" type="presParOf" srcId="{783D8D1C-ABFC-48A6-92D8-392AE5999768}" destId="{F0953C1F-EE18-4BAD-B921-B95FA88087DA}" srcOrd="0" destOrd="0" presId="urn:microsoft.com/office/officeart/2005/8/layout/lProcess3"/>
    <dgm:cxn modelId="{00ECD8B1-AD42-4745-BDC4-DF32231230DF}" type="presParOf" srcId="{F0953C1F-EE18-4BAD-B921-B95FA88087DA}" destId="{4F28FC9C-0ECC-4EA1-8F82-4F215427AA3F}" srcOrd="0" destOrd="0" presId="urn:microsoft.com/office/officeart/2005/8/layout/lProcess3"/>
    <dgm:cxn modelId="{26F64D3F-FC2E-497E-B20A-FDEA12CA5BD6}" type="presParOf" srcId="{F0953C1F-EE18-4BAD-B921-B95FA88087DA}" destId="{A595439E-D8E6-4883-8F6B-11A639690BF4}" srcOrd="1" destOrd="0" presId="urn:microsoft.com/office/officeart/2005/8/layout/lProcess3"/>
    <dgm:cxn modelId="{FD9E1218-B212-4D23-B2E6-7B4E2FB5A062}" type="presParOf" srcId="{F0953C1F-EE18-4BAD-B921-B95FA88087DA}" destId="{8B1B5189-75DF-4E52-9CD7-1E194493CB37}" srcOrd="2" destOrd="0" presId="urn:microsoft.com/office/officeart/2005/8/layout/lProcess3"/>
    <dgm:cxn modelId="{2FF4BA79-15BC-4C5C-94A9-3BF04771AA39}" type="presParOf" srcId="{783D8D1C-ABFC-48A6-92D8-392AE5999768}" destId="{BE1C573A-EF8F-4639-831D-2483D195C1EB}" srcOrd="1" destOrd="0" presId="urn:microsoft.com/office/officeart/2005/8/layout/lProcess3"/>
    <dgm:cxn modelId="{BF65A2C1-3919-4326-AAA5-4185043E484B}" type="presParOf" srcId="{783D8D1C-ABFC-48A6-92D8-392AE5999768}" destId="{12E7D9FB-38DD-4C78-A312-136D43670D9E}" srcOrd="2" destOrd="0" presId="urn:microsoft.com/office/officeart/2005/8/layout/lProcess3"/>
    <dgm:cxn modelId="{B1E63703-24F2-4DC8-B099-FB316383C88E}" type="presParOf" srcId="{12E7D9FB-38DD-4C78-A312-136D43670D9E}" destId="{4B37B491-7220-4760-89FA-7780ED4CF475}" srcOrd="0" destOrd="0" presId="urn:microsoft.com/office/officeart/2005/8/layout/lProcess3"/>
    <dgm:cxn modelId="{816CC0DA-B0F9-4DC1-AED7-E6D91F6F1FEE}" type="presParOf" srcId="{12E7D9FB-38DD-4C78-A312-136D43670D9E}" destId="{127D3D88-8FCC-432C-8CB6-9DEC7486DB01}" srcOrd="1" destOrd="0" presId="urn:microsoft.com/office/officeart/2005/8/layout/lProcess3"/>
    <dgm:cxn modelId="{A98F5400-78FE-4480-A34A-CC99DC174868}" type="presParOf" srcId="{12E7D9FB-38DD-4C78-A312-136D43670D9E}" destId="{ED3B41D1-78C0-49BD-8A8D-A4625CE2E12B}"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E2F7F-A8C2-4308-930F-B119876BF87A}">
      <dsp:nvSpPr>
        <dsp:cNvPr id="0" name=""/>
        <dsp:cNvSpPr/>
      </dsp:nvSpPr>
      <dsp:spPr>
        <a:xfrm>
          <a:off x="53" y="46086"/>
          <a:ext cx="5136328"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nl-BE" sz="2200" b="1" kern="1200" dirty="0"/>
            <a:t>Voor je leden</a:t>
          </a:r>
        </a:p>
      </dsp:txBody>
      <dsp:txXfrm>
        <a:off x="53" y="46086"/>
        <a:ext cx="5136328" cy="633600"/>
      </dsp:txXfrm>
    </dsp:sp>
    <dsp:sp modelId="{659D95EC-3ADC-4705-B470-E9EB51996E8A}">
      <dsp:nvSpPr>
        <dsp:cNvPr id="0" name=""/>
        <dsp:cNvSpPr/>
      </dsp:nvSpPr>
      <dsp:spPr>
        <a:xfrm>
          <a:off x="53" y="679686"/>
          <a:ext cx="5136328" cy="31138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nl-BE" sz="2200" kern="1200" dirty="0">
              <a:solidFill>
                <a:schemeClr val="bg1"/>
              </a:solidFill>
            </a:rPr>
            <a:t>gezondere levensstijl</a:t>
          </a:r>
        </a:p>
        <a:p>
          <a:pPr marL="228600" lvl="1" indent="-228600" algn="l" defTabSz="977900">
            <a:lnSpc>
              <a:spcPct val="90000"/>
            </a:lnSpc>
            <a:spcBef>
              <a:spcPct val="0"/>
            </a:spcBef>
            <a:spcAft>
              <a:spcPct val="15000"/>
            </a:spcAft>
            <a:buChar char="•"/>
          </a:pPr>
          <a:r>
            <a:rPr lang="nl-BE" sz="2200" kern="1200" dirty="0">
              <a:solidFill>
                <a:schemeClr val="bg1"/>
              </a:solidFill>
            </a:rPr>
            <a:t>verbeterd mentaal en sociaal welzijn </a:t>
          </a:r>
        </a:p>
        <a:p>
          <a:pPr marL="228600" lvl="1" indent="-228600" algn="l" defTabSz="977900">
            <a:lnSpc>
              <a:spcPct val="90000"/>
            </a:lnSpc>
            <a:spcBef>
              <a:spcPct val="0"/>
            </a:spcBef>
            <a:spcAft>
              <a:spcPct val="15000"/>
            </a:spcAft>
            <a:buChar char="•"/>
          </a:pPr>
          <a:r>
            <a:rPr lang="nl-BE" sz="2200" kern="1200" dirty="0">
              <a:solidFill>
                <a:schemeClr val="bg1"/>
              </a:solidFill>
            </a:rPr>
            <a:t>minder kans op chronische aandoeningen op langere termijn</a:t>
          </a:r>
        </a:p>
        <a:p>
          <a:pPr marL="228600" lvl="1" indent="-228600" algn="l" defTabSz="977900">
            <a:lnSpc>
              <a:spcPct val="90000"/>
            </a:lnSpc>
            <a:spcBef>
              <a:spcPct val="0"/>
            </a:spcBef>
            <a:spcAft>
              <a:spcPct val="15000"/>
            </a:spcAft>
            <a:buChar char="•"/>
          </a:pPr>
          <a:r>
            <a:rPr lang="nl-BE" sz="2200" kern="1200" dirty="0">
              <a:solidFill>
                <a:schemeClr val="bg1"/>
              </a:solidFill>
            </a:rPr>
            <a:t>verbeterde sportprestaties</a:t>
          </a:r>
        </a:p>
        <a:p>
          <a:pPr marL="228600" lvl="1" indent="-228600" algn="l" defTabSz="977900">
            <a:lnSpc>
              <a:spcPct val="90000"/>
            </a:lnSpc>
            <a:spcBef>
              <a:spcPct val="0"/>
            </a:spcBef>
            <a:spcAft>
              <a:spcPct val="15000"/>
            </a:spcAft>
            <a:buChar char="•"/>
          </a:pPr>
          <a:r>
            <a:rPr lang="nl-BE" sz="2200" kern="1200" dirty="0">
              <a:solidFill>
                <a:schemeClr val="bg1"/>
              </a:solidFill>
            </a:rPr>
            <a:t>veel leden sporten voor hun gezondheid</a:t>
          </a:r>
        </a:p>
        <a:p>
          <a:pPr marL="228600" lvl="1" indent="-228600" algn="l" defTabSz="977900">
            <a:lnSpc>
              <a:spcPct val="90000"/>
            </a:lnSpc>
            <a:spcBef>
              <a:spcPct val="0"/>
            </a:spcBef>
            <a:spcAft>
              <a:spcPct val="15000"/>
            </a:spcAft>
            <a:buChar char="•"/>
          </a:pPr>
          <a:r>
            <a:rPr lang="nl-BE" sz="2200" kern="1200" dirty="0">
              <a:solidFill>
                <a:schemeClr val="bg1"/>
              </a:solidFill>
            </a:rPr>
            <a:t>om meer keuzes te geven, nu bijna alleen ongezonde dranken en snacks</a:t>
          </a:r>
        </a:p>
      </dsp:txBody>
      <dsp:txXfrm>
        <a:off x="53" y="679686"/>
        <a:ext cx="5136328" cy="3113859"/>
      </dsp:txXfrm>
    </dsp:sp>
    <dsp:sp modelId="{95B9FB32-EC1C-4029-875A-F0AB23981478}">
      <dsp:nvSpPr>
        <dsp:cNvPr id="0" name=""/>
        <dsp:cNvSpPr/>
      </dsp:nvSpPr>
      <dsp:spPr>
        <a:xfrm>
          <a:off x="5697218" y="34238"/>
          <a:ext cx="5136328"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nl-BE" sz="2200" b="1" kern="1200" dirty="0"/>
            <a:t>Voor je club</a:t>
          </a:r>
        </a:p>
      </dsp:txBody>
      <dsp:txXfrm>
        <a:off x="5697218" y="34238"/>
        <a:ext cx="5136328" cy="633600"/>
      </dsp:txXfrm>
    </dsp:sp>
    <dsp:sp modelId="{F6E7645D-76B3-4A86-A42E-A5ECA6F2E262}">
      <dsp:nvSpPr>
        <dsp:cNvPr id="0" name=""/>
        <dsp:cNvSpPr/>
      </dsp:nvSpPr>
      <dsp:spPr>
        <a:xfrm>
          <a:off x="5721564" y="690772"/>
          <a:ext cx="5136328" cy="31138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nl-BE" sz="2200" kern="1200" dirty="0">
              <a:solidFill>
                <a:schemeClr val="bg1"/>
              </a:solidFill>
            </a:rPr>
            <a:t>beter imago</a:t>
          </a:r>
        </a:p>
        <a:p>
          <a:pPr marL="228600" lvl="1" indent="-228600" algn="l" defTabSz="977900">
            <a:lnSpc>
              <a:spcPct val="90000"/>
            </a:lnSpc>
            <a:spcBef>
              <a:spcPct val="0"/>
            </a:spcBef>
            <a:spcAft>
              <a:spcPct val="15000"/>
            </a:spcAft>
            <a:buChar char="•"/>
          </a:pPr>
          <a:r>
            <a:rPr lang="nl-BE" sz="2200" kern="1200" dirty="0">
              <a:solidFill>
                <a:schemeClr val="bg1"/>
              </a:solidFill>
            </a:rPr>
            <a:t>versterkte maatschappelijke rol</a:t>
          </a:r>
        </a:p>
        <a:p>
          <a:pPr marL="228600" lvl="1" indent="-228600" algn="l" defTabSz="977900">
            <a:lnSpc>
              <a:spcPct val="90000"/>
            </a:lnSpc>
            <a:spcBef>
              <a:spcPct val="0"/>
            </a:spcBef>
            <a:spcAft>
              <a:spcPct val="15000"/>
            </a:spcAft>
            <a:buChar char="•"/>
          </a:pPr>
          <a:r>
            <a:rPr lang="nl-BE" sz="2200" kern="1200" dirty="0">
              <a:solidFill>
                <a:schemeClr val="bg1"/>
              </a:solidFill>
            </a:rPr>
            <a:t>betere prestaties van atleten </a:t>
          </a:r>
        </a:p>
        <a:p>
          <a:pPr marL="228600" lvl="1" indent="-228600" algn="l" defTabSz="977900">
            <a:lnSpc>
              <a:spcPct val="90000"/>
            </a:lnSpc>
            <a:spcBef>
              <a:spcPct val="0"/>
            </a:spcBef>
            <a:spcAft>
              <a:spcPct val="15000"/>
            </a:spcAft>
            <a:buChar char="•"/>
          </a:pPr>
          <a:r>
            <a:rPr lang="nl-BE" sz="2200" kern="1200" dirty="0">
              <a:solidFill>
                <a:schemeClr val="bg1"/>
              </a:solidFill>
            </a:rPr>
            <a:t>extra gemeenschappelijk doel, creëert een positieve cultuur </a:t>
          </a:r>
        </a:p>
        <a:p>
          <a:pPr marL="228600" lvl="1" indent="-228600" algn="l" defTabSz="977900">
            <a:lnSpc>
              <a:spcPct val="90000"/>
            </a:lnSpc>
            <a:spcBef>
              <a:spcPct val="0"/>
            </a:spcBef>
            <a:spcAft>
              <a:spcPct val="15000"/>
            </a:spcAft>
            <a:buChar char="•"/>
          </a:pPr>
          <a:r>
            <a:rPr lang="nl-BE" sz="2200" kern="1200" dirty="0">
              <a:solidFill>
                <a:schemeClr val="bg1"/>
              </a:solidFill>
            </a:rPr>
            <a:t>goede voorbeeld geven</a:t>
          </a:r>
        </a:p>
        <a:p>
          <a:pPr marL="228600" lvl="1" indent="-228600" algn="l" defTabSz="977900">
            <a:lnSpc>
              <a:spcPct val="90000"/>
            </a:lnSpc>
            <a:spcBef>
              <a:spcPct val="0"/>
            </a:spcBef>
            <a:spcAft>
              <a:spcPct val="15000"/>
            </a:spcAft>
            <a:buChar char="•"/>
          </a:pPr>
          <a:r>
            <a:rPr lang="nl-BE" sz="2200" kern="1200" dirty="0">
              <a:solidFill>
                <a:schemeClr val="bg1"/>
              </a:solidFill>
            </a:rPr>
            <a:t>afvalbeperking</a:t>
          </a:r>
        </a:p>
        <a:p>
          <a:pPr marL="228600" lvl="1" indent="-228600" algn="l" defTabSz="977900">
            <a:lnSpc>
              <a:spcPct val="90000"/>
            </a:lnSpc>
            <a:spcBef>
              <a:spcPct val="0"/>
            </a:spcBef>
            <a:spcAft>
              <a:spcPct val="15000"/>
            </a:spcAft>
            <a:buChar char="•"/>
          </a:pPr>
          <a:r>
            <a:rPr lang="nl-BE" sz="2200" kern="1200" dirty="0">
              <a:solidFill>
                <a:schemeClr val="bg1"/>
              </a:solidFill>
            </a:rPr>
            <a:t>beter sportklimaat (tevreden leden)</a:t>
          </a:r>
        </a:p>
      </dsp:txBody>
      <dsp:txXfrm>
        <a:off x="5721564" y="690772"/>
        <a:ext cx="5136328" cy="3113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F610D-EC94-4D81-8F80-26735195D1AF}">
      <dsp:nvSpPr>
        <dsp:cNvPr id="0" name=""/>
        <dsp:cNvSpPr/>
      </dsp:nvSpPr>
      <dsp:spPr>
        <a:xfrm>
          <a:off x="4714" y="840439"/>
          <a:ext cx="3561691" cy="1793840"/>
        </a:xfrm>
        <a:prstGeom prst="chevron">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BE" sz="2000" kern="1200" dirty="0">
              <a:latin typeface="Lucida Sans Unicode" panose="020B0602030504020204" pitchFamily="34" charset="0"/>
              <a:cs typeface="Lucida Sans Unicode" panose="020B0602030504020204" pitchFamily="34" charset="0"/>
            </a:rPr>
            <a:t>Onvoldoende kennis en expertise</a:t>
          </a:r>
        </a:p>
      </dsp:txBody>
      <dsp:txXfrm>
        <a:off x="901634" y="840439"/>
        <a:ext cx="1767851" cy="1793840"/>
      </dsp:txXfrm>
    </dsp:sp>
    <dsp:sp modelId="{59B0EEC1-37E7-4E98-BA5E-6383B082917D}">
      <dsp:nvSpPr>
        <dsp:cNvPr id="0" name=""/>
        <dsp:cNvSpPr/>
      </dsp:nvSpPr>
      <dsp:spPr>
        <a:xfrm>
          <a:off x="2992127" y="999346"/>
          <a:ext cx="3176058" cy="1488888"/>
        </a:xfrm>
        <a:prstGeom prst="chevron">
          <a:avLst/>
        </a:prstGeom>
        <a:solidFill>
          <a:schemeClr val="accent3">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nl-BE" sz="1400" kern="1200" dirty="0">
              <a:solidFill>
                <a:sysClr val="windowText" lastClr="000000"/>
              </a:solidFill>
              <a:latin typeface="Lucida Sans Unicode" panose="020B0602030504020204" pitchFamily="34" charset="0"/>
              <a:cs typeface="Lucida Sans Unicode" panose="020B0602030504020204" pitchFamily="34" charset="0"/>
            </a:rPr>
            <a:t>Stappenplan en concrete materialen beschikbaar</a:t>
          </a:r>
        </a:p>
      </dsp:txBody>
      <dsp:txXfrm>
        <a:off x="3736571" y="999346"/>
        <a:ext cx="1687170" cy="14888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8FC9C-0ECC-4EA1-8F82-4F215427AA3F}">
      <dsp:nvSpPr>
        <dsp:cNvPr id="0" name=""/>
        <dsp:cNvSpPr/>
      </dsp:nvSpPr>
      <dsp:spPr>
        <a:xfrm>
          <a:off x="3888" y="9389"/>
          <a:ext cx="5110796" cy="2105771"/>
        </a:xfrm>
        <a:prstGeom prst="chevron">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nl-NL" sz="1800" i="1" kern="1200" dirty="0"/>
            <a:t>“</a:t>
          </a:r>
          <a:r>
            <a:rPr lang="nl-NL" sz="1800" i="1" kern="1200" dirty="0">
              <a:latin typeface="Lucida Sans Unicode" panose="020B0602030504020204" pitchFamily="34" charset="0"/>
              <a:cs typeface="Lucida Sans Unicode" panose="020B0602030504020204" pitchFamily="34" charset="0"/>
            </a:rPr>
            <a:t>Onze verkoop in de kantine is een belangrijke bron van inkomsten. Gratis water of gezonde snacks zal zorgen voor minder inkomsten.”</a:t>
          </a:r>
          <a:endParaRPr lang="nl-BE" sz="1800" kern="1200" dirty="0">
            <a:latin typeface="Lucida Sans Unicode" panose="020B0602030504020204" pitchFamily="34" charset="0"/>
            <a:cs typeface="Lucida Sans Unicode" panose="020B0602030504020204" pitchFamily="34" charset="0"/>
          </a:endParaRPr>
        </a:p>
      </dsp:txBody>
      <dsp:txXfrm>
        <a:off x="1056774" y="9389"/>
        <a:ext cx="3005025" cy="2105771"/>
      </dsp:txXfrm>
    </dsp:sp>
    <dsp:sp modelId="{8B1B5189-75DF-4E52-9CD7-1E194493CB37}">
      <dsp:nvSpPr>
        <dsp:cNvPr id="0" name=""/>
        <dsp:cNvSpPr/>
      </dsp:nvSpPr>
      <dsp:spPr>
        <a:xfrm>
          <a:off x="4335834" y="36989"/>
          <a:ext cx="4540073" cy="2069278"/>
        </a:xfrm>
        <a:prstGeom prst="chevron">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nl-NL" sz="1700" kern="1200" dirty="0">
              <a:solidFill>
                <a:schemeClr val="bg1"/>
              </a:solidFill>
              <a:latin typeface="Lucida Sans Unicode" panose="020B0602030504020204" pitchFamily="34" charset="0"/>
              <a:cs typeface="Lucida Sans Unicode" panose="020B0602030504020204" pitchFamily="34" charset="0"/>
            </a:rPr>
            <a:t>Start met kleine aanpassingen, evalueer en breid stap voor stap uit. Gezonde voeding kan ook centen opleveren!</a:t>
          </a:r>
          <a:endParaRPr lang="nl-BE" sz="1700" kern="1200" dirty="0">
            <a:solidFill>
              <a:schemeClr val="bg1"/>
            </a:solidFill>
            <a:latin typeface="Lucida Sans Unicode" panose="020B0602030504020204" pitchFamily="34" charset="0"/>
            <a:cs typeface="Lucida Sans Unicode" panose="020B0602030504020204" pitchFamily="34" charset="0"/>
          </a:endParaRPr>
        </a:p>
      </dsp:txBody>
      <dsp:txXfrm>
        <a:off x="5370473" y="36989"/>
        <a:ext cx="2470795" cy="2069278"/>
      </dsp:txXfrm>
    </dsp:sp>
    <dsp:sp modelId="{4B37B491-7220-4760-89FA-7780ED4CF475}">
      <dsp:nvSpPr>
        <dsp:cNvPr id="0" name=""/>
        <dsp:cNvSpPr/>
      </dsp:nvSpPr>
      <dsp:spPr>
        <a:xfrm>
          <a:off x="3888" y="2293818"/>
          <a:ext cx="5275914" cy="2099453"/>
        </a:xfrm>
        <a:prstGeom prst="chevron">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nl-NL" sz="1800" i="1" kern="1200" dirty="0"/>
            <a:t>“</a:t>
          </a:r>
          <a:r>
            <a:rPr lang="nl-NL" sz="1800" i="1" kern="1200" dirty="0">
              <a:latin typeface="Lucida Sans Unicode" panose="020B0602030504020204" pitchFamily="34" charset="0"/>
              <a:cs typeface="Lucida Sans Unicode" panose="020B0602030504020204" pitchFamily="34" charset="0"/>
            </a:rPr>
            <a:t>We zetten onze leden al aan het sporten. Mag iets minder gezonds nadien dan ook al niet meer?”</a:t>
          </a:r>
          <a:endParaRPr lang="nl-BE" sz="1800" kern="1200" dirty="0">
            <a:latin typeface="Lucida Sans Unicode" panose="020B0602030504020204" pitchFamily="34" charset="0"/>
            <a:cs typeface="Lucida Sans Unicode" panose="020B0602030504020204" pitchFamily="34" charset="0"/>
          </a:endParaRPr>
        </a:p>
      </dsp:txBody>
      <dsp:txXfrm>
        <a:off x="1053615" y="2293818"/>
        <a:ext cx="3176461" cy="2099453"/>
      </dsp:txXfrm>
    </dsp:sp>
    <dsp:sp modelId="{ED3B41D1-78C0-49BD-8A8D-A4625CE2E12B}">
      <dsp:nvSpPr>
        <dsp:cNvPr id="0" name=""/>
        <dsp:cNvSpPr/>
      </dsp:nvSpPr>
      <dsp:spPr>
        <a:xfrm>
          <a:off x="4520313" y="2341505"/>
          <a:ext cx="4593792" cy="2003825"/>
        </a:xfrm>
        <a:prstGeom prst="chevron">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nl-NL" sz="1700" kern="1200" dirty="0">
              <a:solidFill>
                <a:schemeClr val="bg1"/>
              </a:solidFill>
              <a:latin typeface="Lucida Sans Unicode" panose="020B0602030504020204" pitchFamily="34" charset="0"/>
              <a:cs typeface="Lucida Sans Unicode" panose="020B0602030504020204" pitchFamily="34" charset="0"/>
            </a:rPr>
            <a:t>De minder gezonde keuze moet niet verdwijnen, maar je kan de gezondere keuze wel op verschillende manieren stimuleren. </a:t>
          </a:r>
          <a:endParaRPr lang="nl-BE" sz="1700" kern="1200" dirty="0">
            <a:solidFill>
              <a:schemeClr val="bg1"/>
            </a:solidFill>
            <a:latin typeface="Lucida Sans Unicode" panose="020B0602030504020204" pitchFamily="34" charset="0"/>
            <a:cs typeface="Lucida Sans Unicode" panose="020B0602030504020204" pitchFamily="34" charset="0"/>
          </a:endParaRPr>
        </a:p>
      </dsp:txBody>
      <dsp:txXfrm>
        <a:off x="5522226" y="2341505"/>
        <a:ext cx="2589967" cy="20038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8FC9C-0ECC-4EA1-8F82-4F215427AA3F}">
      <dsp:nvSpPr>
        <dsp:cNvPr id="0" name=""/>
        <dsp:cNvSpPr/>
      </dsp:nvSpPr>
      <dsp:spPr>
        <a:xfrm>
          <a:off x="2" y="329026"/>
          <a:ext cx="4873942" cy="1949576"/>
        </a:xfrm>
        <a:prstGeom prst="chevron">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nl-NL" sz="2400" i="1" kern="1200" dirty="0">
              <a:latin typeface="Lucida Sans Unicode" panose="020B0602030504020204" pitchFamily="34" charset="0"/>
              <a:cs typeface="Lucida Sans Unicode" panose="020B0602030504020204" pitchFamily="34" charset="0"/>
            </a:rPr>
            <a:t>“</a:t>
          </a:r>
          <a:r>
            <a:rPr lang="nl-NL" sz="1800" i="1" kern="1200" dirty="0">
              <a:latin typeface="Lucida Sans Unicode" panose="020B0602030504020204" pitchFamily="34" charset="0"/>
              <a:cs typeface="Lucida Sans Unicode" panose="020B0602030504020204" pitchFamily="34" charset="0"/>
            </a:rPr>
            <a:t>We hebben nu al een tekort aan tijd en vrijwilligers.”</a:t>
          </a:r>
          <a:endParaRPr lang="nl-BE" sz="2400" kern="1200" dirty="0">
            <a:latin typeface="Lucida Sans Unicode" panose="020B0602030504020204" pitchFamily="34" charset="0"/>
            <a:cs typeface="Lucida Sans Unicode" panose="020B0602030504020204" pitchFamily="34" charset="0"/>
          </a:endParaRPr>
        </a:p>
      </dsp:txBody>
      <dsp:txXfrm>
        <a:off x="974790" y="329026"/>
        <a:ext cx="2924366" cy="1949576"/>
      </dsp:txXfrm>
    </dsp:sp>
    <dsp:sp modelId="{8B1B5189-75DF-4E52-9CD7-1E194493CB37}">
      <dsp:nvSpPr>
        <dsp:cNvPr id="0" name=""/>
        <dsp:cNvSpPr/>
      </dsp:nvSpPr>
      <dsp:spPr>
        <a:xfrm>
          <a:off x="4240332" y="329007"/>
          <a:ext cx="4045372" cy="1966083"/>
        </a:xfrm>
        <a:prstGeom prst="chevron">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nl-NL" sz="1600" kern="1200" dirty="0">
              <a:solidFill>
                <a:schemeClr val="bg1"/>
              </a:solidFill>
              <a:latin typeface="Lucida Sans Unicode" panose="020B0602030504020204" pitchFamily="34" charset="0"/>
              <a:cs typeface="Lucida Sans Unicode" panose="020B0602030504020204" pitchFamily="34" charset="0"/>
            </a:rPr>
            <a:t>Niet alle acties moeten groots zijn en veel tijd kosten.  Nieuwe acties kunnen ook nieuwe vrijwilligers aanspreken.</a:t>
          </a:r>
          <a:endParaRPr lang="nl-BE" sz="1600" kern="1200" dirty="0">
            <a:solidFill>
              <a:schemeClr val="bg1"/>
            </a:solidFill>
            <a:latin typeface="Lucida Sans Unicode" panose="020B0602030504020204" pitchFamily="34" charset="0"/>
            <a:cs typeface="Lucida Sans Unicode" panose="020B0602030504020204" pitchFamily="34" charset="0"/>
          </a:endParaRPr>
        </a:p>
      </dsp:txBody>
      <dsp:txXfrm>
        <a:off x="5223374" y="329007"/>
        <a:ext cx="2079289" cy="1966083"/>
      </dsp:txXfrm>
    </dsp:sp>
    <dsp:sp modelId="{4B37B491-7220-4760-89FA-7780ED4CF475}">
      <dsp:nvSpPr>
        <dsp:cNvPr id="0" name=""/>
        <dsp:cNvSpPr/>
      </dsp:nvSpPr>
      <dsp:spPr>
        <a:xfrm>
          <a:off x="2" y="2515489"/>
          <a:ext cx="4873942" cy="1949576"/>
        </a:xfrm>
        <a:prstGeom prst="chevron">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nl-NL" sz="1800" i="1" kern="1200" dirty="0">
              <a:latin typeface="Lucida Sans Unicode" panose="020B0602030504020204" pitchFamily="34" charset="0"/>
              <a:cs typeface="Lucida Sans Unicode" panose="020B0602030504020204" pitchFamily="34" charset="0"/>
            </a:rPr>
            <a:t>“Het lijkt ons niet realistisch/haalbaar.”</a:t>
          </a:r>
          <a:endParaRPr lang="nl-BE" sz="1800" kern="1200" dirty="0">
            <a:latin typeface="Lucida Sans Unicode" panose="020B0602030504020204" pitchFamily="34" charset="0"/>
            <a:cs typeface="Lucida Sans Unicode" panose="020B0602030504020204" pitchFamily="34" charset="0"/>
          </a:endParaRPr>
        </a:p>
      </dsp:txBody>
      <dsp:txXfrm>
        <a:off x="974790" y="2515489"/>
        <a:ext cx="2924366" cy="1949576"/>
      </dsp:txXfrm>
    </dsp:sp>
    <dsp:sp modelId="{ED3B41D1-78C0-49BD-8A8D-A4625CE2E12B}">
      <dsp:nvSpPr>
        <dsp:cNvPr id="0" name=""/>
        <dsp:cNvSpPr/>
      </dsp:nvSpPr>
      <dsp:spPr>
        <a:xfrm>
          <a:off x="4203626" y="2507124"/>
          <a:ext cx="4045372" cy="1966083"/>
        </a:xfrm>
        <a:prstGeom prst="chevron">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nl-BE" sz="1600" kern="1200" dirty="0">
              <a:solidFill>
                <a:schemeClr val="bg1"/>
              </a:solidFill>
              <a:latin typeface="Lucida Sans Unicode" panose="020B0602030504020204" pitchFamily="34" charset="0"/>
              <a:cs typeface="Lucida Sans Unicode" panose="020B0602030504020204" pitchFamily="34" charset="0"/>
            </a:rPr>
            <a:t>Iedere sportclub evolueert zich stap voor stap volgens de eigen noden.</a:t>
          </a:r>
        </a:p>
      </dsp:txBody>
      <dsp:txXfrm>
        <a:off x="5186668" y="2507124"/>
        <a:ext cx="2079289" cy="196608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0BB791-8BD8-4438-800E-B546F16F38FB}" type="datetimeFigureOut">
              <a:rPr lang="nl-BE" smtClean="0"/>
              <a:t>2/03/2021</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C156A-68B7-4FB3-84BC-118200C80711}" type="slidenum">
              <a:rPr lang="nl-BE" smtClean="0"/>
              <a:t>‹nr.›</a:t>
            </a:fld>
            <a:endParaRPr lang="nl-BE"/>
          </a:p>
        </p:txBody>
      </p:sp>
    </p:spTree>
    <p:extLst>
      <p:ext uri="{BB962C8B-B14F-4D97-AF65-F5344CB8AC3E}">
        <p14:creationId xmlns:p14="http://schemas.microsoft.com/office/powerpoint/2010/main" val="4260784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Welkom</a:t>
            </a:r>
          </a:p>
          <a:p>
            <a:r>
              <a:rPr lang="nl-BE" dirty="0"/>
              <a:t>Vandaag ga ik jullie wat meer uitleg geven over het project ‘Gezond eten in de sportclub’</a:t>
            </a:r>
          </a:p>
        </p:txBody>
      </p:sp>
      <p:sp>
        <p:nvSpPr>
          <p:cNvPr id="4" name="Tijdelijke aanduiding voor dianummer 3"/>
          <p:cNvSpPr>
            <a:spLocks noGrp="1"/>
          </p:cNvSpPr>
          <p:nvPr>
            <p:ph type="sldNum" sz="quarter" idx="5"/>
          </p:nvPr>
        </p:nvSpPr>
        <p:spPr/>
        <p:txBody>
          <a:bodyPr/>
          <a:lstStyle/>
          <a:p>
            <a:fld id="{1B4C156A-68B7-4FB3-84BC-118200C80711}" type="slidenum">
              <a:rPr lang="nl-BE" smtClean="0"/>
              <a:t>1</a:t>
            </a:fld>
            <a:endParaRPr lang="nl-BE"/>
          </a:p>
        </p:txBody>
      </p:sp>
    </p:spTree>
    <p:extLst>
      <p:ext uri="{BB962C8B-B14F-4D97-AF65-F5344CB8AC3E}">
        <p14:creationId xmlns:p14="http://schemas.microsoft.com/office/powerpoint/2010/main" val="3091371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B4C156A-68B7-4FB3-84BC-118200C80711}" type="slidenum">
              <a:rPr lang="nl-BE" smtClean="0"/>
              <a:t>10</a:t>
            </a:fld>
            <a:endParaRPr lang="nl-BE"/>
          </a:p>
        </p:txBody>
      </p:sp>
    </p:spTree>
    <p:extLst>
      <p:ext uri="{BB962C8B-B14F-4D97-AF65-F5344CB8AC3E}">
        <p14:creationId xmlns:p14="http://schemas.microsoft.com/office/powerpoint/2010/main" val="1064305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Wat bied het project. </a:t>
            </a:r>
          </a:p>
          <a:p>
            <a:endParaRPr lang="nl-BE"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42FDF90-6B46-46C0-8AB4-041CCF167BB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nl-B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249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Hier zien we de eerste 3 stappen van het stappenplan.</a:t>
            </a: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Creëer draagvlak.</a:t>
            </a:r>
          </a:p>
          <a:p>
            <a:r>
              <a:rPr lang="nl-NL" sz="1200" b="0" kern="1200" dirty="0">
                <a:solidFill>
                  <a:schemeClr val="tx1"/>
                </a:solidFill>
                <a:effectLst/>
                <a:latin typeface="+mn-lt"/>
                <a:ea typeface="+mn-ea"/>
                <a:cs typeface="+mn-cs"/>
              </a:rPr>
              <a:t>Zorg dat iedereen zich gehoord en betrokken voelt. Dat zal mensen meer motiveren. De trekker/aanvoerder van het project maakt met verschillende andere enthousiastelingen een werkgroepje en zij proberen het beleid vorm te geven. Zorg dat het echt leeft binnen de club. </a:t>
            </a:r>
          </a:p>
          <a:p>
            <a:endParaRPr lang="nl-NL" sz="1200" b="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Breng de beginsituatie in kaart.</a:t>
            </a:r>
            <a:endParaRPr lang="nl-NL" sz="1200" b="0" kern="1200" dirty="0">
              <a:solidFill>
                <a:schemeClr val="tx1"/>
              </a:solidFill>
              <a:effectLst/>
              <a:latin typeface="+mn-lt"/>
              <a:ea typeface="+mn-ea"/>
              <a:cs typeface="+mn-cs"/>
            </a:endParaRPr>
          </a:p>
          <a:p>
            <a:r>
              <a:rPr lang="nl-NL" sz="1200" b="0" kern="1200" dirty="0">
                <a:solidFill>
                  <a:schemeClr val="tx1"/>
                </a:solidFill>
                <a:effectLst/>
                <a:latin typeface="+mn-lt"/>
                <a:ea typeface="+mn-ea"/>
                <a:cs typeface="+mn-cs"/>
              </a:rPr>
              <a:t>Waar staat de club op dit moment? Bieden jullie al gezonde snacks en dranken aan in de cafetaria? Zijn er al regels over het meenemen van dranken en tussendoortjes? Wat hebben jullie in het verleden al geprobeerd en was dat succesvol? Waarom wel, waarom niet?</a:t>
            </a:r>
          </a:p>
          <a:p>
            <a:endParaRPr lang="nl-NL" sz="1200" b="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Bepaal prioriteiten en doelstellingen.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Formuleer ze U-SMART+: uitdagend, specifiek, meetbaar, aanvaardbaar, realistisch, tijdsgebonden en positief.</a:t>
            </a:r>
            <a:br>
              <a:rPr lang="nl-NL" sz="1200" kern="1200" dirty="0">
                <a:solidFill>
                  <a:schemeClr val="tx1"/>
                </a:solidFill>
                <a:effectLst/>
                <a:latin typeface="+mn-lt"/>
                <a:ea typeface="+mn-ea"/>
                <a:cs typeface="+mn-cs"/>
              </a:rPr>
            </a:br>
            <a:r>
              <a:rPr lang="nl-NL" sz="1200" u="sng" kern="1200" dirty="0">
                <a:solidFill>
                  <a:srgbClr val="FF0000"/>
                </a:solidFill>
                <a:effectLst/>
                <a:latin typeface="+mn-lt"/>
                <a:ea typeface="+mn-ea"/>
                <a:cs typeface="+mn-cs"/>
              </a:rPr>
              <a:t>Voorbeeld: </a:t>
            </a:r>
          </a:p>
          <a:p>
            <a:r>
              <a:rPr lang="nl-NL" sz="1200" kern="1200" dirty="0">
                <a:solidFill>
                  <a:schemeClr val="tx1"/>
                </a:solidFill>
                <a:effectLst/>
                <a:latin typeface="+mn-lt"/>
                <a:ea typeface="+mn-ea"/>
                <a:cs typeface="+mn-cs"/>
              </a:rPr>
              <a:t>Maak doelstellingen op korte en lange termijn. Enkele die makkelijk zijn, maar ook een paar die misschien wat meer inspanning vragen.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sym typeface="Wingdings" panose="05000000000000000000" pitchFamily="2" charset="2"/>
              </a:rPr>
              <a:t> Vanaf de start van het nieuwe seizoen in augustus 2021 mogen de leden alleen nog water meenemen om te drinken tijdens de training.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Betrek zoveel mogelijk mensen bij het opstellen van de prioriteiten en doelstellingen (gehoord en betrokken voelen: stap 1).</a:t>
            </a:r>
            <a:endParaRPr lang="nl-BE" dirty="0"/>
          </a:p>
        </p:txBody>
      </p:sp>
      <p:sp>
        <p:nvSpPr>
          <p:cNvPr id="4" name="Tijdelijke aanduiding voor dianummer 3"/>
          <p:cNvSpPr>
            <a:spLocks noGrp="1"/>
          </p:cNvSpPr>
          <p:nvPr>
            <p:ph type="sldNum" sz="quarter" idx="5"/>
          </p:nvPr>
        </p:nvSpPr>
        <p:spPr/>
        <p:txBody>
          <a:bodyPr/>
          <a:lstStyle/>
          <a:p>
            <a:fld id="{1B4C156A-68B7-4FB3-84BC-118200C80711}" type="slidenum">
              <a:rPr lang="nl-BE" smtClean="0"/>
              <a:t>12</a:t>
            </a:fld>
            <a:endParaRPr lang="nl-BE"/>
          </a:p>
        </p:txBody>
      </p:sp>
    </p:spTree>
    <p:extLst>
      <p:ext uri="{BB962C8B-B14F-4D97-AF65-F5344CB8AC3E}">
        <p14:creationId xmlns:p14="http://schemas.microsoft.com/office/powerpoint/2010/main" val="3181768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dirty="0"/>
              <a:t>Werk acties uit:</a:t>
            </a:r>
          </a:p>
          <a:p>
            <a:pPr lvl="0"/>
            <a:r>
              <a:rPr lang="nl-NL" sz="1200" b="0" dirty="0"/>
              <a:t>- Wat is het doel van de actie?</a:t>
            </a:r>
            <a:endParaRPr lang="nl-BE" sz="1200" b="0" dirty="0"/>
          </a:p>
          <a:p>
            <a:pPr lvl="0"/>
            <a:r>
              <a:rPr lang="nl-NL" sz="1200" b="0" dirty="0"/>
              <a:t>- Voor welke doelgroep is de actie?</a:t>
            </a:r>
            <a:endParaRPr lang="nl-BE" sz="1200" b="0" dirty="0"/>
          </a:p>
          <a:p>
            <a:pPr lvl="0"/>
            <a:r>
              <a:rPr lang="nl-NL" sz="1200" b="0" dirty="0"/>
              <a:t>- Wat is de strategie? Educatie/omgevingsinterventies/afspraken en regels/zorg en begeleiding</a:t>
            </a:r>
            <a:endParaRPr lang="nl-BE" sz="1200" b="0" dirty="0"/>
          </a:p>
          <a:p>
            <a:pPr lvl="0"/>
            <a:r>
              <a:rPr lang="nl-NL" sz="1200" b="0" dirty="0"/>
              <a:t>- Wat maakt het eenvoudig/uitdagend?</a:t>
            </a:r>
            <a:endParaRPr lang="nl-BE" sz="1200" b="0" dirty="0"/>
          </a:p>
          <a:p>
            <a:pPr lvl="0"/>
            <a:r>
              <a:rPr lang="nl-NL" sz="1200" b="0" dirty="0"/>
              <a:t>- Welk materiaal is nodig?</a:t>
            </a:r>
            <a:endParaRPr lang="nl-BE" sz="1200" b="0" dirty="0"/>
          </a:p>
          <a:p>
            <a:pPr lvl="0"/>
            <a:r>
              <a:rPr lang="nl-NL" sz="1200" b="0" dirty="0"/>
              <a:t>- Wie kan ondersteuning bieden?</a:t>
            </a:r>
            <a:endParaRPr lang="nl-BE" sz="1200" b="0" dirty="0"/>
          </a:p>
          <a:p>
            <a:pPr lvl="0"/>
            <a:r>
              <a:rPr lang="nl-NL" sz="1200" b="0" dirty="0"/>
              <a:t>- Hoeveel tijd neemt de actie in beslag en wanneer wordt de actie het best uitgevoerd? </a:t>
            </a:r>
            <a:endParaRPr lang="nl-BE" sz="1200" b="0" dirty="0"/>
          </a:p>
          <a:p>
            <a:pPr lvl="0"/>
            <a:r>
              <a:rPr lang="nl-NL" sz="1200" b="0" dirty="0"/>
              <a:t>- Wat is de kostprijs?</a:t>
            </a:r>
            <a:endParaRPr lang="nl-BE" sz="1200" b="0" dirty="0"/>
          </a:p>
          <a:p>
            <a:pPr marL="0" indent="0">
              <a:buFontTx/>
              <a:buNone/>
            </a:pPr>
            <a:r>
              <a:rPr lang="nl-NL" sz="1200" b="0" dirty="0"/>
              <a:t>- Wie is de verantwoordelijke voor de uitvoering van de actie?</a:t>
            </a:r>
          </a:p>
          <a:p>
            <a:pPr marL="171450" indent="-171450">
              <a:buFontTx/>
              <a:buChar char="-"/>
            </a:pPr>
            <a:endParaRPr lang="nl-NL" sz="1200" b="0" dirty="0"/>
          </a:p>
          <a:p>
            <a:pPr marL="0" indent="0">
              <a:buFontTx/>
              <a:buNone/>
            </a:pPr>
            <a:r>
              <a:rPr lang="nl-NL" sz="1200" b="1" dirty="0"/>
              <a:t>Voer acties uit.</a:t>
            </a:r>
          </a:p>
          <a:p>
            <a:pPr marL="0" indent="0">
              <a:buFontTx/>
              <a:buNone/>
            </a:pPr>
            <a:r>
              <a:rPr lang="nl-NL" sz="1200" b="0" dirty="0"/>
              <a:t>Communiceer via jullie website, mail/brief, Facebook, elektronisch bord/tv in de club … over de acties.</a:t>
            </a:r>
          </a:p>
          <a:p>
            <a:pPr marL="0" indent="0">
              <a:buFontTx/>
              <a:buNone/>
            </a:pPr>
            <a:r>
              <a:rPr lang="nl-NL" sz="1200" b="0" dirty="0"/>
              <a:t>Wat gaat goed tijdens de actie en wat gaat minder goed? Koppel alles terug.</a:t>
            </a:r>
            <a:endParaRPr lang="nl-BE" b="0" dirty="0"/>
          </a:p>
        </p:txBody>
      </p:sp>
      <p:sp>
        <p:nvSpPr>
          <p:cNvPr id="4" name="Tijdelijke aanduiding voor dianummer 3"/>
          <p:cNvSpPr>
            <a:spLocks noGrp="1"/>
          </p:cNvSpPr>
          <p:nvPr>
            <p:ph type="sldNum" sz="quarter" idx="5"/>
          </p:nvPr>
        </p:nvSpPr>
        <p:spPr/>
        <p:txBody>
          <a:bodyPr/>
          <a:lstStyle/>
          <a:p>
            <a:fld id="{1B4C156A-68B7-4FB3-84BC-118200C80711}" type="slidenum">
              <a:rPr lang="nl-BE" smtClean="0"/>
              <a:t>13</a:t>
            </a:fld>
            <a:endParaRPr lang="nl-BE"/>
          </a:p>
        </p:txBody>
      </p:sp>
    </p:spTree>
    <p:extLst>
      <p:ext uri="{BB962C8B-B14F-4D97-AF65-F5344CB8AC3E}">
        <p14:creationId xmlns:p14="http://schemas.microsoft.com/office/powerpoint/2010/main" val="492897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Evalueer en stuur bij.</a:t>
            </a:r>
          </a:p>
          <a:p>
            <a:r>
              <a:rPr lang="nl-NL" sz="1200" b="0" kern="1200" dirty="0">
                <a:solidFill>
                  <a:schemeClr val="tx1"/>
                </a:solidFill>
                <a:effectLst/>
                <a:latin typeface="+mn-lt"/>
                <a:ea typeface="+mn-ea"/>
                <a:cs typeface="+mn-cs"/>
              </a:rPr>
              <a:t>Na het uitvoeren van de actie is het belangrijk dat ze geëvalueerd wordt. </a:t>
            </a:r>
            <a:br>
              <a:rPr lang="nl-NL" sz="1200" b="0" kern="1200" dirty="0">
                <a:solidFill>
                  <a:schemeClr val="tx1"/>
                </a:solidFill>
                <a:effectLst/>
                <a:latin typeface="+mn-lt"/>
                <a:ea typeface="+mn-ea"/>
                <a:cs typeface="+mn-cs"/>
              </a:rPr>
            </a:br>
            <a:r>
              <a:rPr lang="nl-NL" sz="1200" b="0" kern="1200" dirty="0">
                <a:solidFill>
                  <a:schemeClr val="tx1"/>
                </a:solidFill>
                <a:effectLst/>
                <a:latin typeface="+mn-lt"/>
                <a:ea typeface="+mn-ea"/>
                <a:cs typeface="+mn-cs"/>
              </a:rPr>
              <a:t>Is de doelstelling behaald? Waarom? Wat maakte dat het zo’n succes had? Wat kon beter? Was iedereen enthousiast? Wat moet nog verder bekeken en op punt gesteld worden? Wat is de volgende stap? Welke aanpassingen zijn nodig om deze actie te implementeren in het beleid?</a:t>
            </a: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Veranker in het beleid.</a:t>
            </a:r>
          </a:p>
          <a:p>
            <a:r>
              <a:rPr lang="nl-NL" sz="1200" kern="1200" dirty="0">
                <a:solidFill>
                  <a:schemeClr val="tx1"/>
                </a:solidFill>
                <a:effectLst/>
                <a:latin typeface="+mn-lt"/>
                <a:ea typeface="+mn-ea"/>
                <a:cs typeface="+mn-cs"/>
              </a:rPr>
              <a:t>Een voedingsbeleid in de sportclub staat niet op zichzelf. Het past liefst in een breder beleid. Maak de link met andere acties die je doet rond gezond en veilig sporten. Denk bijvoorbeeld aan acties rond het voorkomen van blessures, alcohol of drugs.  </a:t>
            </a:r>
            <a:endParaRPr lang="nl-BE" dirty="0"/>
          </a:p>
          <a:p>
            <a:pPr lvl="0"/>
            <a:endParaRPr lang="nl-BE" b="0" dirty="0"/>
          </a:p>
        </p:txBody>
      </p:sp>
      <p:sp>
        <p:nvSpPr>
          <p:cNvPr id="4" name="Tijdelijke aanduiding voor dianummer 3"/>
          <p:cNvSpPr>
            <a:spLocks noGrp="1"/>
          </p:cNvSpPr>
          <p:nvPr>
            <p:ph type="sldNum" sz="quarter" idx="5"/>
          </p:nvPr>
        </p:nvSpPr>
        <p:spPr/>
        <p:txBody>
          <a:bodyPr/>
          <a:lstStyle/>
          <a:p>
            <a:fld id="{1B4C156A-68B7-4FB3-84BC-118200C80711}" type="slidenum">
              <a:rPr lang="nl-BE" smtClean="0"/>
              <a:t>14</a:t>
            </a:fld>
            <a:endParaRPr lang="nl-BE"/>
          </a:p>
        </p:txBody>
      </p:sp>
    </p:spTree>
    <p:extLst>
      <p:ext uri="{BB962C8B-B14F-4D97-AF65-F5344CB8AC3E}">
        <p14:creationId xmlns:p14="http://schemas.microsoft.com/office/powerpoint/2010/main" val="326523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Even een bewegingspauze. Niemand is verplicht om de oefeningen mee te doen, maar iedereen mag wel even rechtstaan.</a:t>
            </a:r>
          </a:p>
          <a:p>
            <a:pPr lvl="0"/>
            <a:endParaRPr lang="nl-BE" b="0" dirty="0"/>
          </a:p>
        </p:txBody>
      </p:sp>
      <p:sp>
        <p:nvSpPr>
          <p:cNvPr id="4" name="Tijdelijke aanduiding voor dianummer 3"/>
          <p:cNvSpPr>
            <a:spLocks noGrp="1"/>
          </p:cNvSpPr>
          <p:nvPr>
            <p:ph type="sldNum" sz="quarter" idx="5"/>
          </p:nvPr>
        </p:nvSpPr>
        <p:spPr/>
        <p:txBody>
          <a:bodyPr/>
          <a:lstStyle/>
          <a:p>
            <a:fld id="{1B4C156A-68B7-4FB3-84BC-118200C80711}" type="slidenum">
              <a:rPr lang="nl-BE" smtClean="0"/>
              <a:t>15</a:t>
            </a:fld>
            <a:endParaRPr lang="nl-BE"/>
          </a:p>
        </p:txBody>
      </p:sp>
    </p:spTree>
    <p:extLst>
      <p:ext uri="{BB962C8B-B14F-4D97-AF65-F5344CB8AC3E}">
        <p14:creationId xmlns:p14="http://schemas.microsoft.com/office/powerpoint/2010/main" val="3990665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0" dirty="0"/>
              <a:t>Bij deze oefening doen we 2-3 reeksen van 8-12 herhalingen: </a:t>
            </a:r>
            <a:r>
              <a:rPr lang="nl-NL" sz="1200" b="0" dirty="0" err="1"/>
              <a:t>squatten</a:t>
            </a:r>
            <a:r>
              <a:rPr lang="nl-NL" sz="1200" b="0" dirty="0"/>
              <a:t>.</a:t>
            </a:r>
          </a:p>
        </p:txBody>
      </p:sp>
      <p:sp>
        <p:nvSpPr>
          <p:cNvPr id="4" name="Tijdelijke aanduiding voor dianummer 3"/>
          <p:cNvSpPr>
            <a:spLocks noGrp="1"/>
          </p:cNvSpPr>
          <p:nvPr>
            <p:ph type="sldNum" sz="quarter" idx="5"/>
          </p:nvPr>
        </p:nvSpPr>
        <p:spPr/>
        <p:txBody>
          <a:bodyPr/>
          <a:lstStyle/>
          <a:p>
            <a:fld id="{1B4C156A-68B7-4FB3-84BC-118200C80711}" type="slidenum">
              <a:rPr lang="nl-BE" smtClean="0"/>
              <a:t>16</a:t>
            </a:fld>
            <a:endParaRPr lang="nl-BE"/>
          </a:p>
        </p:txBody>
      </p:sp>
    </p:spTree>
    <p:extLst>
      <p:ext uri="{BB962C8B-B14F-4D97-AF65-F5344CB8AC3E}">
        <p14:creationId xmlns:p14="http://schemas.microsoft.com/office/powerpoint/2010/main" val="705256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Bij de 2</a:t>
            </a:r>
            <a:r>
              <a:rPr lang="nl-BE" baseline="30000" dirty="0"/>
              <a:t>de</a:t>
            </a:r>
            <a:r>
              <a:rPr lang="nl-BE" dirty="0"/>
              <a:t> oefening ga je achter je stoel staan. Je gaat op je tenen staan en nadien breng je je hiel terug langzaam naar de grond.</a:t>
            </a:r>
          </a:p>
          <a:p>
            <a:r>
              <a:rPr lang="nl-BE" dirty="0"/>
              <a:t>Ook deze oefening mag je 8-12 x uitvoeren en 2-3 reeksen hiervan doen. </a:t>
            </a:r>
          </a:p>
          <a:p>
            <a:pPr lvl="0"/>
            <a:endParaRPr lang="nl-BE" b="0" dirty="0"/>
          </a:p>
        </p:txBody>
      </p:sp>
      <p:sp>
        <p:nvSpPr>
          <p:cNvPr id="4" name="Tijdelijke aanduiding voor dianummer 3"/>
          <p:cNvSpPr>
            <a:spLocks noGrp="1"/>
          </p:cNvSpPr>
          <p:nvPr>
            <p:ph type="sldNum" sz="quarter" idx="5"/>
          </p:nvPr>
        </p:nvSpPr>
        <p:spPr/>
        <p:txBody>
          <a:bodyPr/>
          <a:lstStyle/>
          <a:p>
            <a:fld id="{1B4C156A-68B7-4FB3-84BC-118200C80711}" type="slidenum">
              <a:rPr lang="nl-BE" smtClean="0"/>
              <a:t>17</a:t>
            </a:fld>
            <a:endParaRPr lang="nl-BE"/>
          </a:p>
        </p:txBody>
      </p:sp>
    </p:spTree>
    <p:extLst>
      <p:ext uri="{BB962C8B-B14F-4D97-AF65-F5344CB8AC3E}">
        <p14:creationId xmlns:p14="http://schemas.microsoft.com/office/powerpoint/2010/main" val="3849829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Wie wilt mag blijven rechtstaan, de rest mag terug gaan zitten.</a:t>
            </a:r>
          </a:p>
          <a:p>
            <a:r>
              <a:rPr lang="nl-BE" dirty="0"/>
              <a:t> </a:t>
            </a:r>
          </a:p>
          <a:p>
            <a:r>
              <a:rPr lang="nl-BE" dirty="0"/>
              <a:t>Hier zien we een uitgewerkte affiche: speel een actief spel gebaseerd op de voedingsdriehoek. </a:t>
            </a:r>
          </a:p>
          <a:p>
            <a:r>
              <a:rPr lang="nl-BE" dirty="0"/>
              <a:t>Met een van deze spelen laten we jonge kinderen (leden) op een speelse en actieve manier kennismaken met de voedingsdriehoek. </a:t>
            </a:r>
            <a:br>
              <a:rPr lang="nl-BE" dirty="0"/>
            </a:br>
            <a:r>
              <a:rPr lang="nl-BE" dirty="0"/>
              <a:t>We mogen een speldoos met 3 verschillende spelletjes en differentiatie per spel, gebruiken tijdens het pilootproject. </a:t>
            </a:r>
          </a:p>
          <a:p>
            <a:r>
              <a:rPr lang="nl-BE" dirty="0"/>
              <a:t>Actieve memory, </a:t>
            </a:r>
            <a:r>
              <a:rPr lang="nl-BE" dirty="0" err="1"/>
              <a:t>driehoekscompetitie</a:t>
            </a:r>
            <a:r>
              <a:rPr lang="nl-BE" dirty="0"/>
              <a:t> en levend </a:t>
            </a:r>
            <a:r>
              <a:rPr lang="nl-BE" dirty="0" err="1"/>
              <a:t>stratego</a:t>
            </a:r>
            <a:r>
              <a:rPr lang="nl-BE" dirty="0"/>
              <a:t>. Je kan 1 spelletje kiezen als opwarming, of een hele training besteden aan een of meerdere spelen om nadien met de kinderen kort de voedingsdriehoek te bespreken en hen vragen te laten stellen. Je kan ook kiezen om een spel of kamp te spelen …</a:t>
            </a:r>
          </a:p>
        </p:txBody>
      </p:sp>
      <p:sp>
        <p:nvSpPr>
          <p:cNvPr id="4" name="Tijdelijke aanduiding voor dianummer 3"/>
          <p:cNvSpPr>
            <a:spLocks noGrp="1"/>
          </p:cNvSpPr>
          <p:nvPr>
            <p:ph type="sldNum" sz="quarter" idx="5"/>
          </p:nvPr>
        </p:nvSpPr>
        <p:spPr/>
        <p:txBody>
          <a:bodyPr/>
          <a:lstStyle/>
          <a:p>
            <a:fld id="{1B4C156A-68B7-4FB3-84BC-118200C80711}" type="slidenum">
              <a:rPr lang="nl-BE" smtClean="0"/>
              <a:t>18</a:t>
            </a:fld>
            <a:endParaRPr lang="nl-BE"/>
          </a:p>
        </p:txBody>
      </p:sp>
    </p:spTree>
    <p:extLst>
      <p:ext uri="{BB962C8B-B14F-4D97-AF65-F5344CB8AC3E}">
        <p14:creationId xmlns:p14="http://schemas.microsoft.com/office/powerpoint/2010/main" val="1679063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BE" b="0" dirty="0"/>
              <a:t>Illustratie van de 3 spelletjes. De handleiding vinden jullie terug in bijlage 13</a:t>
            </a:r>
          </a:p>
        </p:txBody>
      </p:sp>
      <p:sp>
        <p:nvSpPr>
          <p:cNvPr id="4" name="Tijdelijke aanduiding voor dianummer 3"/>
          <p:cNvSpPr>
            <a:spLocks noGrp="1"/>
          </p:cNvSpPr>
          <p:nvPr>
            <p:ph type="sldNum" sz="quarter" idx="5"/>
          </p:nvPr>
        </p:nvSpPr>
        <p:spPr/>
        <p:txBody>
          <a:bodyPr/>
          <a:lstStyle/>
          <a:p>
            <a:fld id="{1B4C156A-68B7-4FB3-84BC-118200C80711}" type="slidenum">
              <a:rPr lang="nl-BE" smtClean="0"/>
              <a:t>19</a:t>
            </a:fld>
            <a:endParaRPr lang="nl-BE"/>
          </a:p>
        </p:txBody>
      </p:sp>
    </p:spTree>
    <p:extLst>
      <p:ext uri="{BB962C8B-B14F-4D97-AF65-F5344CB8AC3E}">
        <p14:creationId xmlns:p14="http://schemas.microsoft.com/office/powerpoint/2010/main" val="884119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het eerste puntje bekijken we waarom het belangrijk is om ook in de sportclub aandacht voor gezond eten en gezond eetgedrag te hebben.</a:t>
            </a:r>
          </a:p>
          <a:p>
            <a:r>
              <a:rPr lang="nl-BE" dirty="0"/>
              <a:t>Daarna zien we wat het project aan de sportclub allemaal te bieden heeft.</a:t>
            </a:r>
          </a:p>
          <a:p>
            <a:r>
              <a:rPr lang="nl-BE" dirty="0"/>
              <a:t>Als laatste gaan we een kort debat houden. We gaan enkele stellingen bekijken en iedereen mag hierover zijn/haar mening geven. </a:t>
            </a:r>
          </a:p>
        </p:txBody>
      </p:sp>
      <p:sp>
        <p:nvSpPr>
          <p:cNvPr id="4" name="Tijdelijke aanduiding voor dianummer 3"/>
          <p:cNvSpPr>
            <a:spLocks noGrp="1"/>
          </p:cNvSpPr>
          <p:nvPr>
            <p:ph type="sldNum" sz="quarter" idx="5"/>
          </p:nvPr>
        </p:nvSpPr>
        <p:spPr/>
        <p:txBody>
          <a:bodyPr/>
          <a:lstStyle/>
          <a:p>
            <a:fld id="{1B4C156A-68B7-4FB3-84BC-118200C80711}" type="slidenum">
              <a:rPr lang="nl-BE" smtClean="0"/>
              <a:t>2</a:t>
            </a:fld>
            <a:endParaRPr lang="nl-BE"/>
          </a:p>
        </p:txBody>
      </p:sp>
    </p:spTree>
    <p:extLst>
      <p:ext uri="{BB962C8B-B14F-4D97-AF65-F5344CB8AC3E}">
        <p14:creationId xmlns:p14="http://schemas.microsoft.com/office/powerpoint/2010/main" val="1646511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Nudgingmaterialen geven subtiele duwtjes in de rug. Via </a:t>
            </a:r>
            <a:r>
              <a:rPr lang="nl-BE" sz="1200" b="0" i="0" kern="1200" dirty="0">
                <a:solidFill>
                  <a:schemeClr val="tx1"/>
                </a:solidFill>
                <a:effectLst/>
                <a:latin typeface="+mn-lt"/>
                <a:ea typeface="+mn-ea"/>
                <a:cs typeface="+mn-cs"/>
              </a:rPr>
              <a:t>kleine aanpassingen in de omgeving of communicatie kunnen ze ons gedrag </a:t>
            </a:r>
            <a:r>
              <a:rPr lang="nl-BE" sz="1200" b="0" i="0" kern="1200" dirty="0" err="1">
                <a:solidFill>
                  <a:schemeClr val="tx1"/>
                </a:solidFill>
                <a:effectLst/>
                <a:latin typeface="+mn-lt"/>
                <a:ea typeface="+mn-ea"/>
                <a:cs typeface="+mn-cs"/>
              </a:rPr>
              <a:t>richtingde</a:t>
            </a:r>
            <a:r>
              <a:rPr lang="nl-BE" sz="1200" b="0" i="0" kern="1200" dirty="0">
                <a:solidFill>
                  <a:schemeClr val="tx1"/>
                </a:solidFill>
                <a:effectLst/>
                <a:latin typeface="+mn-lt"/>
                <a:ea typeface="+mn-ea"/>
                <a:cs typeface="+mn-cs"/>
              </a:rPr>
              <a:t>  gezonde keuzes sturen. </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De poster ‘Hoeveel klontjes suiker neem je vandaag?’ kan een echte eyeopener zijn. Bij elk glas of elk tussendoortje zie je hoeveel suikerklontjes erin zitten. </a:t>
            </a:r>
            <a:br>
              <a:rPr lang="nl-BE" sz="1200" b="0" i="0" kern="1200" dirty="0">
                <a:solidFill>
                  <a:schemeClr val="tx1"/>
                </a:solidFill>
                <a:effectLst/>
                <a:latin typeface="+mn-lt"/>
                <a:ea typeface="+mn-ea"/>
                <a:cs typeface="+mn-cs"/>
              </a:rPr>
            </a:br>
            <a:r>
              <a:rPr lang="nl-BE" sz="1200" b="0" i="0" kern="1200" dirty="0">
                <a:solidFill>
                  <a:schemeClr val="tx1"/>
                </a:solidFill>
                <a:effectLst/>
                <a:latin typeface="+mn-lt"/>
                <a:ea typeface="+mn-ea"/>
                <a:cs typeface="+mn-cs"/>
              </a:rPr>
              <a:t>Wanneer dit visueel gemaakt wordt, gaan mensen er meer over nadenken. </a:t>
            </a:r>
            <a:r>
              <a:rPr lang="nl-BE" sz="1200" b="0" i="1" kern="1200" dirty="0">
                <a:solidFill>
                  <a:schemeClr val="tx1"/>
                </a:solidFill>
                <a:effectLst/>
                <a:latin typeface="+mn-lt"/>
                <a:ea typeface="+mn-ea"/>
                <a:cs typeface="+mn-cs"/>
              </a:rPr>
              <a:t>Bijvoorbeeld: ik heb daarstraks al een glas cola en een suikerwafel gegeten. In totaal heb ik dus al 6,5 suikerklontjes binnen vandaag. Ik wou eigenlijk nog een glas cola of limonade drinken, maar dan heb ik 10,5 suikerklontjes gegeten/gedronken. Ik zal nu maar beter voor een glas water gaan.  </a:t>
            </a:r>
          </a:p>
          <a:p>
            <a:endParaRPr lang="nl-BE"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1B4C156A-68B7-4FB3-84BC-118200C80711}" type="slidenum">
              <a:rPr lang="nl-BE" smtClean="0"/>
              <a:t>20</a:t>
            </a:fld>
            <a:endParaRPr lang="nl-BE"/>
          </a:p>
        </p:txBody>
      </p:sp>
    </p:spTree>
    <p:extLst>
      <p:ext uri="{BB962C8B-B14F-4D97-AF65-F5344CB8AC3E}">
        <p14:creationId xmlns:p14="http://schemas.microsoft.com/office/powerpoint/2010/main" val="3422903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Er is een tool gemaakt met richtlijnen voor het drankenaanbod. Dat document toont het ideale. Het is zeker geen verplichting om het aanbod volledig conform aan de richtlijnen te maken. In dit document lees je hoe je stap voor stap tot een gezonder drankenaanbod komt. Het is niet de bedoeling dat heel het aanbod verandert, maar wel dat er iets nieuws, gezonds uitgeprobeerd wordt. </a:t>
            </a:r>
          </a:p>
        </p:txBody>
      </p:sp>
      <p:sp>
        <p:nvSpPr>
          <p:cNvPr id="4" name="Tijdelijke aanduiding voor dianummer 3"/>
          <p:cNvSpPr>
            <a:spLocks noGrp="1"/>
          </p:cNvSpPr>
          <p:nvPr>
            <p:ph type="sldNum" sz="quarter" idx="5"/>
          </p:nvPr>
        </p:nvSpPr>
        <p:spPr/>
        <p:txBody>
          <a:bodyPr/>
          <a:lstStyle/>
          <a:p>
            <a:fld id="{1B4C156A-68B7-4FB3-84BC-118200C80711}" type="slidenum">
              <a:rPr lang="nl-BE" smtClean="0"/>
              <a:t>21</a:t>
            </a:fld>
            <a:endParaRPr lang="nl-BE"/>
          </a:p>
        </p:txBody>
      </p:sp>
    </p:spTree>
    <p:extLst>
      <p:ext uri="{BB962C8B-B14F-4D97-AF65-F5344CB8AC3E}">
        <p14:creationId xmlns:p14="http://schemas.microsoft.com/office/powerpoint/2010/main" val="905143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BE" b="0" dirty="0"/>
              <a:t>Er bestaat ook zo een document voor tussendoortjes.</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156A-68B7-4FB3-84BC-118200C8071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441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BE" b="0" dirty="0"/>
              <a:t>En ook voor belegde broodjes.</a:t>
            </a:r>
          </a:p>
        </p:txBody>
      </p:sp>
      <p:sp>
        <p:nvSpPr>
          <p:cNvPr id="4" name="Tijdelijke aanduiding voor dianummer 3"/>
          <p:cNvSpPr>
            <a:spLocks noGrp="1"/>
          </p:cNvSpPr>
          <p:nvPr>
            <p:ph type="sldNum" sz="quarter" idx="5"/>
          </p:nvPr>
        </p:nvSpPr>
        <p:spPr/>
        <p:txBody>
          <a:bodyPr/>
          <a:lstStyle/>
          <a:p>
            <a:fld id="{1B4C156A-68B7-4FB3-84BC-118200C80711}" type="slidenum">
              <a:rPr lang="nl-BE" smtClean="0"/>
              <a:t>23</a:t>
            </a:fld>
            <a:endParaRPr lang="nl-BE"/>
          </a:p>
        </p:txBody>
      </p:sp>
    </p:spTree>
    <p:extLst>
      <p:ext uri="{BB962C8B-B14F-4D97-AF65-F5344CB8AC3E}">
        <p14:creationId xmlns:p14="http://schemas.microsoft.com/office/powerpoint/2010/main" val="698746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mogelijke antwoorden vind je in het Word-document van bijlage 3.</a:t>
            </a:r>
          </a:p>
        </p:txBody>
      </p:sp>
      <p:sp>
        <p:nvSpPr>
          <p:cNvPr id="4" name="Tijdelijke aanduiding voor dianummer 3"/>
          <p:cNvSpPr>
            <a:spLocks noGrp="1"/>
          </p:cNvSpPr>
          <p:nvPr>
            <p:ph type="sldNum" sz="quarter" idx="5"/>
          </p:nvPr>
        </p:nvSpPr>
        <p:spPr/>
        <p:txBody>
          <a:bodyPr/>
          <a:lstStyle/>
          <a:p>
            <a:fld id="{1B4C156A-68B7-4FB3-84BC-118200C80711}" type="slidenum">
              <a:rPr lang="nl-BE" smtClean="0"/>
              <a:t>24</a:t>
            </a:fld>
            <a:endParaRPr lang="nl-BE"/>
          </a:p>
        </p:txBody>
      </p:sp>
    </p:spTree>
    <p:extLst>
      <p:ext uri="{BB962C8B-B14F-4D97-AF65-F5344CB8AC3E}">
        <p14:creationId xmlns:p14="http://schemas.microsoft.com/office/powerpoint/2010/main" val="4070624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Bekijk ook het Word-document dat bij de </a:t>
            </a:r>
            <a:r>
              <a:rPr lang="nl-BE" dirty="0" err="1"/>
              <a:t>ppt</a:t>
            </a:r>
            <a:r>
              <a:rPr lang="nl-BE" dirty="0"/>
              <a:t> hoort. Dit heb je nodig voor het debat. We gaan een kort debat houden met enkele stellingen. Er is geen juist of fout antwoord en iedereen zijn mening wordt gerespecteerd en geapprecieerd. </a:t>
            </a:r>
          </a:p>
          <a:p>
            <a:pPr lvl="0"/>
            <a:endParaRPr lang="nl-BE" b="0" dirty="0"/>
          </a:p>
        </p:txBody>
      </p:sp>
      <p:sp>
        <p:nvSpPr>
          <p:cNvPr id="4" name="Tijdelijke aanduiding voor dianummer 3"/>
          <p:cNvSpPr>
            <a:spLocks noGrp="1"/>
          </p:cNvSpPr>
          <p:nvPr>
            <p:ph type="sldNum" sz="quarter" idx="5"/>
          </p:nvPr>
        </p:nvSpPr>
        <p:spPr/>
        <p:txBody>
          <a:bodyPr/>
          <a:lstStyle/>
          <a:p>
            <a:fld id="{1B4C156A-68B7-4FB3-84BC-118200C80711}" type="slidenum">
              <a:rPr lang="nl-BE" smtClean="0"/>
              <a:t>25</a:t>
            </a:fld>
            <a:endParaRPr lang="nl-BE"/>
          </a:p>
        </p:txBody>
      </p:sp>
    </p:spTree>
    <p:extLst>
      <p:ext uri="{BB962C8B-B14F-4D97-AF65-F5344CB8AC3E}">
        <p14:creationId xmlns:p14="http://schemas.microsoft.com/office/powerpoint/2010/main" val="3966924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BE" b="0" dirty="0"/>
          </a:p>
        </p:txBody>
      </p:sp>
      <p:sp>
        <p:nvSpPr>
          <p:cNvPr id="4" name="Tijdelijke aanduiding voor dianummer 3"/>
          <p:cNvSpPr>
            <a:spLocks noGrp="1"/>
          </p:cNvSpPr>
          <p:nvPr>
            <p:ph type="sldNum" sz="quarter" idx="5"/>
          </p:nvPr>
        </p:nvSpPr>
        <p:spPr/>
        <p:txBody>
          <a:bodyPr/>
          <a:lstStyle/>
          <a:p>
            <a:fld id="{1B4C156A-68B7-4FB3-84BC-118200C80711}" type="slidenum">
              <a:rPr lang="nl-BE" smtClean="0"/>
              <a:t>26</a:t>
            </a:fld>
            <a:endParaRPr lang="nl-BE"/>
          </a:p>
        </p:txBody>
      </p:sp>
    </p:spTree>
    <p:extLst>
      <p:ext uri="{BB962C8B-B14F-4D97-AF65-F5344CB8AC3E}">
        <p14:creationId xmlns:p14="http://schemas.microsoft.com/office/powerpoint/2010/main" val="3002921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BE" b="0" dirty="0"/>
          </a:p>
        </p:txBody>
      </p:sp>
      <p:sp>
        <p:nvSpPr>
          <p:cNvPr id="4" name="Tijdelijke aanduiding voor dianummer 3"/>
          <p:cNvSpPr>
            <a:spLocks noGrp="1"/>
          </p:cNvSpPr>
          <p:nvPr>
            <p:ph type="sldNum" sz="quarter" idx="5"/>
          </p:nvPr>
        </p:nvSpPr>
        <p:spPr/>
        <p:txBody>
          <a:bodyPr/>
          <a:lstStyle/>
          <a:p>
            <a:fld id="{1B4C156A-68B7-4FB3-84BC-118200C80711}" type="slidenum">
              <a:rPr lang="nl-BE" smtClean="0"/>
              <a:t>27</a:t>
            </a:fld>
            <a:endParaRPr lang="nl-BE"/>
          </a:p>
        </p:txBody>
      </p:sp>
    </p:spTree>
    <p:extLst>
      <p:ext uri="{BB962C8B-B14F-4D97-AF65-F5344CB8AC3E}">
        <p14:creationId xmlns:p14="http://schemas.microsoft.com/office/powerpoint/2010/main" val="427586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indent="-143510"/>
            <a:endParaRPr lang="nl-BE"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42FDF90-6B46-46C0-8AB4-041CCF167BB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nl-B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519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Uit de Vlaamse Gezondheidsenquête van 2018 blijkt dat volwassenen vaak niet aan de aanbevolen hoeveelheden komen.</a:t>
            </a:r>
          </a:p>
          <a:p>
            <a:r>
              <a:rPr lang="nl-BE" dirty="0"/>
              <a:t>DAH= dagelijks aanbevolen hoeveelheid (voor groenten en fruit is dit dagelijks 2 porties).</a:t>
            </a:r>
          </a:p>
          <a:p>
            <a:pPr marL="0" algn="l" rtl="0" eaLnBrk="1" fontAlgn="t" latinLnBrk="0" hangingPunct="1">
              <a:spcBef>
                <a:spcPts val="0"/>
              </a:spcBef>
              <a:spcAft>
                <a:spcPts val="0"/>
              </a:spcAft>
            </a:pPr>
            <a:r>
              <a:rPr lang="nl-BE" sz="1600" b="1" i="0" u="none" strike="noStrike" kern="1200" dirty="0">
                <a:solidFill>
                  <a:srgbClr val="000000"/>
                </a:solidFill>
                <a:effectLst/>
                <a:latin typeface="Lucida Sans Unicode" panose="020B0602030504020204" pitchFamily="34" charset="0"/>
                <a:cs typeface="Lucida Sans Unicode" panose="020B0602030504020204" pitchFamily="34" charset="0"/>
              </a:rPr>
              <a:t>Vrouwen</a:t>
            </a:r>
            <a:r>
              <a:rPr lang="nl-BE" sz="1200" b="0" i="0" u="none" strike="noStrike" kern="1200" dirty="0">
                <a:solidFill>
                  <a:schemeClr val="tx1"/>
                </a:solidFill>
                <a:effectLst/>
                <a:latin typeface="Arial" panose="020B0604020202020204" pitchFamily="34" charset="0"/>
                <a:cs typeface="+mn-cs"/>
              </a:rPr>
              <a:t>					</a:t>
            </a:r>
            <a:r>
              <a:rPr lang="nl-BE" sz="1600" b="1" i="0" u="none" strike="noStrike" kern="1200" dirty="0">
                <a:solidFill>
                  <a:srgbClr val="000000"/>
                </a:solidFill>
                <a:effectLst/>
                <a:latin typeface="Lucida Sans Unicode" panose="020B0602030504020204" pitchFamily="34" charset="0"/>
                <a:cs typeface="Lucida Sans Unicode" panose="020B0602030504020204" pitchFamily="34" charset="0"/>
              </a:rPr>
              <a:t>Mannen</a:t>
            </a:r>
            <a:endParaRPr lang="nl-BE" sz="1200" b="0" i="0" u="none" strike="noStrike" dirty="0">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BE" sz="1200" b="0" i="0" u="none" strike="noStrike" kern="1200" dirty="0">
                <a:solidFill>
                  <a:srgbClr val="000000"/>
                </a:solidFill>
                <a:effectLst/>
                <a:latin typeface="Lucida Sans Unicode" panose="020B0602030504020204" pitchFamily="34" charset="0"/>
                <a:cs typeface="Lucida Sans Unicode" panose="020B0602030504020204" pitchFamily="34" charset="0"/>
              </a:rPr>
              <a:t>61% eet dagelijks fruit -&gt; maar 34% eet de DAH. 		50% eet dagelijks fruit -&gt; maar 24% eet de DAH.</a:t>
            </a:r>
            <a:endParaRPr lang="nl-BE" sz="1200" b="0" i="0" u="none" strike="noStrike" dirty="0">
              <a:effectLst/>
              <a:latin typeface="Arial" panose="020B0604020202020204" pitchFamily="34" charset="0"/>
            </a:endParaRPr>
          </a:p>
          <a:p>
            <a:pPr marL="0" algn="l" rtl="0" eaLnBrk="1" fontAlgn="t" latinLnBrk="0" hangingPunct="1">
              <a:spcBef>
                <a:spcPts val="0"/>
              </a:spcBef>
              <a:spcAft>
                <a:spcPts val="0"/>
              </a:spcAft>
            </a:pPr>
            <a:endParaRPr lang="nl-BE" sz="1200" b="0" i="0" u="none" strike="noStrike" dirty="0">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BE" sz="1200" b="0" i="0" u="none" strike="noStrike" kern="1200" dirty="0">
                <a:solidFill>
                  <a:srgbClr val="000000"/>
                </a:solidFill>
                <a:effectLst/>
                <a:latin typeface="Lucida Sans Unicode" panose="020B0602030504020204" pitchFamily="34" charset="0"/>
                <a:cs typeface="Lucida Sans Unicode" panose="020B0602030504020204" pitchFamily="34" charset="0"/>
              </a:rPr>
              <a:t>82% eet dagelijks groenten -&gt; maar 41% eet de DAH.      		76% eet dagelijks groenten. </a:t>
            </a:r>
            <a:endParaRPr lang="nl-BE" sz="1200" b="0" i="0" u="none" strike="noStrike" dirty="0">
              <a:effectLst/>
              <a:latin typeface="Arial" panose="020B0604020202020204" pitchFamily="34" charset="0"/>
            </a:endParaRPr>
          </a:p>
          <a:p>
            <a:pPr marL="0" algn="l" rtl="0" eaLnBrk="1" fontAlgn="t" latinLnBrk="0" hangingPunct="1">
              <a:spcBef>
                <a:spcPts val="0"/>
              </a:spcBef>
              <a:spcAft>
                <a:spcPts val="0"/>
              </a:spcAft>
            </a:pPr>
            <a:endParaRPr lang="nl-BE" sz="1200" b="0" i="0" u="none" strike="noStrike" dirty="0">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BE" sz="1200" b="0" i="0" u="none" strike="noStrike" kern="1200" dirty="0">
                <a:solidFill>
                  <a:srgbClr val="000000"/>
                </a:solidFill>
                <a:effectLst/>
                <a:latin typeface="Lucida Sans Unicode" panose="020B0602030504020204" pitchFamily="34" charset="0"/>
                <a:cs typeface="Lucida Sans Unicode" panose="020B0602030504020204" pitchFamily="34" charset="0"/>
              </a:rPr>
              <a:t>19% drinkt dagelijks gesuikerde drank 			29% drinkt dagelijks gesuikerde frisdrank</a:t>
            </a:r>
            <a:endParaRPr lang="nl-BE" sz="1200" b="0" i="0" u="none" strike="noStrike" dirty="0">
              <a:effectLst/>
              <a:latin typeface="Arial" panose="020B0604020202020204" pitchFamily="34" charset="0"/>
            </a:endParaRPr>
          </a:p>
          <a:p>
            <a:pPr marL="0" algn="l" rtl="0" eaLnBrk="1" fontAlgn="t" latinLnBrk="0" hangingPunct="1">
              <a:spcBef>
                <a:spcPts val="0"/>
              </a:spcBef>
              <a:spcAft>
                <a:spcPts val="0"/>
              </a:spcAft>
            </a:pPr>
            <a:endParaRPr lang="nl-BE" sz="1200" b="0" i="0" u="none" strike="noStrike" dirty="0">
              <a:effectLst/>
              <a:latin typeface="Arial" panose="020B0604020202020204" pitchFamily="34" charset="0"/>
            </a:endParaRPr>
          </a:p>
          <a:p>
            <a:r>
              <a:rPr lang="nl-BE" sz="1600" b="1" dirty="0">
                <a:solidFill>
                  <a:schemeClr val="tx1"/>
                </a:solidFill>
                <a:latin typeface="Lucida Sans Unicode" panose="020B0602030504020204" pitchFamily="34" charset="0"/>
                <a:cs typeface="Lucida Sans Unicode" panose="020B0602030504020204" pitchFamily="34" charset="0"/>
              </a:rPr>
              <a:t>Algemeen</a:t>
            </a:r>
            <a:endParaRPr lang="nl-BE" sz="1600" b="0" dirty="0">
              <a:solidFill>
                <a:schemeClr val="tx1"/>
              </a:solidFill>
              <a:latin typeface="Lucida Sans Unicode" panose="020B0602030504020204" pitchFamily="34" charset="0"/>
              <a:cs typeface="Lucida Sans Unicode" panose="020B0602030504020204" pitchFamily="34" charset="0"/>
            </a:endParaRPr>
          </a:p>
          <a:p>
            <a:r>
              <a:rPr lang="nl-BE" b="0" dirty="0">
                <a:solidFill>
                  <a:schemeClr val="tx1"/>
                </a:solidFill>
                <a:latin typeface="Lucida Sans Unicode" panose="020B0602030504020204" pitchFamily="34" charset="0"/>
                <a:cs typeface="Lucida Sans Unicode" panose="020B0602030504020204" pitchFamily="34" charset="0"/>
              </a:rPr>
              <a:t>17% van de jongvolwassenen (15-24j.) eet de DAH fruit.</a:t>
            </a:r>
          </a:p>
          <a:p>
            <a:endParaRPr lang="nl-BE" b="0" dirty="0">
              <a:solidFill>
                <a:schemeClr val="tx1"/>
              </a:solidFill>
              <a:latin typeface="Lucida Sans Unicode" panose="020B0602030504020204" pitchFamily="34" charset="0"/>
              <a:cs typeface="Lucida Sans Unicode" panose="020B0602030504020204" pitchFamily="34" charset="0"/>
            </a:endParaRPr>
          </a:p>
          <a:p>
            <a:r>
              <a:rPr lang="nl-BE" b="0" dirty="0">
                <a:solidFill>
                  <a:schemeClr val="tx1"/>
                </a:solidFill>
                <a:latin typeface="Lucida Sans Unicode" panose="020B0602030504020204" pitchFamily="34" charset="0"/>
                <a:cs typeface="Lucida Sans Unicode" panose="020B0602030504020204" pitchFamily="34" charset="0"/>
              </a:rPr>
              <a:t>43% van de bevolking van 6 jaar en ouder drinkt dagelijks minstens 1 liter water.</a:t>
            </a:r>
          </a:p>
          <a:p>
            <a:pPr marL="0" algn="l" rtl="0" eaLnBrk="1" fontAlgn="t" latinLnBrk="0" hangingPunct="1">
              <a:spcBef>
                <a:spcPts val="0"/>
              </a:spcBef>
              <a:spcAft>
                <a:spcPts val="0"/>
              </a:spcAft>
            </a:pPr>
            <a:endParaRPr lang="nl-BE" sz="1200" b="0" i="0" u="none" strike="noStrike" dirty="0">
              <a:effectLst/>
              <a:latin typeface="Arial" panose="020B0604020202020204" pitchFamily="34" charset="0"/>
            </a:endParaRPr>
          </a:p>
          <a:p>
            <a:endParaRPr lang="nl-BE" dirty="0"/>
          </a:p>
        </p:txBody>
      </p:sp>
      <p:sp>
        <p:nvSpPr>
          <p:cNvPr id="4" name="Tijdelijke aanduiding voor dianummer 3"/>
          <p:cNvSpPr>
            <a:spLocks noGrp="1"/>
          </p:cNvSpPr>
          <p:nvPr>
            <p:ph type="sldNum" sz="quarter" idx="5"/>
          </p:nvPr>
        </p:nvSpPr>
        <p:spPr/>
        <p:txBody>
          <a:bodyPr/>
          <a:lstStyle/>
          <a:p>
            <a:fld id="{1B4C156A-68B7-4FB3-84BC-118200C80711}" type="slidenum">
              <a:rPr lang="nl-BE" smtClean="0"/>
              <a:t>4</a:t>
            </a:fld>
            <a:endParaRPr lang="nl-BE"/>
          </a:p>
        </p:txBody>
      </p:sp>
    </p:spTree>
    <p:extLst>
      <p:ext uri="{BB962C8B-B14F-4D97-AF65-F5344CB8AC3E}">
        <p14:creationId xmlns:p14="http://schemas.microsoft.com/office/powerpoint/2010/main" val="320715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Op dit moment heeft ongeveer 1 op de 3 sportclubs in Vlaanderen aandacht voor gezondheidsbevordering in sportclubs. </a:t>
            </a:r>
          </a:p>
          <a:p>
            <a:r>
              <a:rPr lang="nl-BE" dirty="0"/>
              <a:t>Meestal zijn dit grote clubs en clubs met voornamelijk jeugdleden.</a:t>
            </a:r>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42FDF90-6B46-46C0-8AB4-041CCF167BB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nl-B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271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 = aantal sportclubs </a:t>
            </a:r>
          </a:p>
          <a:p>
            <a:r>
              <a:rPr lang="nl-BE" sz="1200" b="0" i="0" u="none" strike="noStrike" kern="1200" baseline="0" dirty="0">
                <a:solidFill>
                  <a:schemeClr val="tx1"/>
                </a:solidFill>
                <a:latin typeface="+mn-lt"/>
                <a:ea typeface="+mn-ea"/>
                <a:cs typeface="+mn-cs"/>
              </a:rPr>
              <a:t>73 sportclubs van Antwerpen gaven een top vijf door van snacks en 94 sportclubs voor dranken.</a:t>
            </a:r>
          </a:p>
          <a:p>
            <a:endParaRPr lang="nl-BE" sz="1200" b="0" i="0" u="none" strike="noStrike" kern="1200" baseline="0" dirty="0">
              <a:solidFill>
                <a:schemeClr val="tx1"/>
              </a:solidFill>
              <a:latin typeface="+mn-lt"/>
              <a:ea typeface="+mn-ea"/>
              <a:cs typeface="+mn-cs"/>
            </a:endParaRPr>
          </a:p>
          <a:p>
            <a:r>
              <a:rPr lang="nl-BE" u="sng" dirty="0"/>
              <a:t>Voedingswaren</a:t>
            </a:r>
            <a:r>
              <a:rPr lang="nl-BE" dirty="0"/>
              <a:t>: chips, croque, soep, belegde broodjes en wafel/cake/koek … -&gt; 3 zaken die gezond kunnen zijn: croque, soep en belegde broodjes. Gaat het over volkorenbrood bij belegde broodjes en </a:t>
            </a:r>
            <a:r>
              <a:rPr lang="nl-BE" dirty="0" err="1"/>
              <a:t>croques</a:t>
            </a:r>
            <a:r>
              <a:rPr lang="nl-BE" dirty="0"/>
              <a:t>? Zijn de </a:t>
            </a:r>
            <a:r>
              <a:rPr lang="nl-BE" dirty="0" err="1"/>
              <a:t>croques</a:t>
            </a:r>
            <a:r>
              <a:rPr lang="nl-BE" dirty="0"/>
              <a:t> alleen belegd met kaas (= beter?, Welk beleg ligt er op de broodjes? Is er 1 belegd broodje dat gezond is in de club? Is de soep vers of uit een pakje …? </a:t>
            </a:r>
          </a:p>
          <a:p>
            <a:r>
              <a:rPr lang="nl-BE" u="sng" dirty="0"/>
              <a:t>Dranken:</a:t>
            </a:r>
            <a:r>
              <a:rPr lang="nl-BE" u="none" dirty="0"/>
              <a:t> water staat op nummer 2, wat nog min of meer oké is. Er wordt voornamelijk bier gedronken, maar de bezoekers van de cafetaria kiezen ook voor water, frisdrank en sportdrank.</a:t>
            </a:r>
            <a:endParaRPr lang="nl-BE" u="sng" dirty="0"/>
          </a:p>
        </p:txBody>
      </p:sp>
      <p:sp>
        <p:nvSpPr>
          <p:cNvPr id="4" name="Tijdelijke aanduiding voor dianummer 3"/>
          <p:cNvSpPr>
            <a:spLocks noGrp="1"/>
          </p:cNvSpPr>
          <p:nvPr>
            <p:ph type="sldNum" sz="quarter" idx="5"/>
          </p:nvPr>
        </p:nvSpPr>
        <p:spPr/>
        <p:txBody>
          <a:bodyPr/>
          <a:lstStyle/>
          <a:p>
            <a:fld id="{1B4C156A-68B7-4FB3-84BC-118200C80711}" type="slidenum">
              <a:rPr lang="nl-BE" smtClean="0"/>
              <a:t>6</a:t>
            </a:fld>
            <a:endParaRPr lang="nl-BE" dirty="0"/>
          </a:p>
        </p:txBody>
      </p:sp>
    </p:spTree>
    <p:extLst>
      <p:ext uri="{BB962C8B-B14F-4D97-AF65-F5344CB8AC3E}">
        <p14:creationId xmlns:p14="http://schemas.microsoft.com/office/powerpoint/2010/main" val="1267559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JE LEDEN</a:t>
            </a:r>
          </a:p>
          <a:p>
            <a:r>
              <a:rPr lang="nl-NL" dirty="0"/>
              <a:t>Gezondere levensstijl </a:t>
            </a:r>
            <a:r>
              <a:rPr lang="nl-NL" dirty="0">
                <a:sym typeface="Wingdings" panose="05000000000000000000" pitchFamily="2" charset="2"/>
              </a:rPr>
              <a:t> fitter voelen, minder kans op ziekten</a:t>
            </a:r>
            <a:endParaRPr lang="nl-NL" dirty="0"/>
          </a:p>
          <a:p>
            <a:r>
              <a:rPr lang="nl-NL" dirty="0"/>
              <a:t>Verbeterd mentaal en sociaal welzijn  </a:t>
            </a:r>
            <a:r>
              <a:rPr lang="nl-NL" dirty="0">
                <a:sym typeface="Wingdings" panose="05000000000000000000" pitchFamily="2" charset="2"/>
              </a:rPr>
              <a:t> lichaamsbeeld, verminderde symptomen van depressie, beter zelfbeeld</a:t>
            </a:r>
          </a:p>
          <a:p>
            <a:r>
              <a:rPr lang="nl-NL" dirty="0">
                <a:sym typeface="Wingdings" panose="05000000000000000000" pitchFamily="2" charset="2"/>
              </a:rPr>
              <a:t>Chronische aandoeningen: obesitas, diabetes, hart- en vaataandoeningen … </a:t>
            </a:r>
          </a:p>
          <a:p>
            <a:r>
              <a:rPr lang="nl-NL" dirty="0">
                <a:sym typeface="Wingdings" panose="05000000000000000000" pitchFamily="2" charset="2"/>
              </a:rPr>
              <a:t>Minder vetrijk en gezonder eten over het algemeen kan de sportprestatie verbeteren.</a:t>
            </a:r>
          </a:p>
          <a:p>
            <a:r>
              <a:rPr lang="nl-NL" dirty="0">
                <a:sym typeface="Wingdings" panose="05000000000000000000" pitchFamily="2" charset="2"/>
              </a:rPr>
              <a:t>Veel leden sporten voor hun omdat het goed is voor hun gezondheid, dus wanneer de club hier aandacht aan schenkt maakt dit de leden tevreden.</a:t>
            </a:r>
          </a:p>
          <a:p>
            <a:r>
              <a:rPr lang="nl-NL" dirty="0">
                <a:sym typeface="Wingdings" panose="05000000000000000000" pitchFamily="2" charset="2"/>
              </a:rPr>
              <a:t>Nu heb je niet altijd een gezonde keuze in de sportclub. Iedereen moet iets gezonder om te eten of drinken kunnen kiezen. Net zoals iedereen ook de keuze moet hebben om iets minder gezonds te eten of drinken.</a:t>
            </a:r>
          </a:p>
          <a:p>
            <a:endParaRPr lang="nl-NL" dirty="0">
              <a:sym typeface="Wingdings" panose="05000000000000000000" pitchFamily="2" charset="2"/>
            </a:endParaRPr>
          </a:p>
          <a:p>
            <a:r>
              <a:rPr lang="nl-NL" dirty="0"/>
              <a:t>VOOR JE CLUB</a:t>
            </a:r>
          </a:p>
          <a:p>
            <a:r>
              <a:rPr lang="nl-NL" dirty="0"/>
              <a:t>Wanneer je als sportclub aandacht besteedt aan gezond eten en gezond eetgedrag geeft dat je club onmiddellijk een beter imago.</a:t>
            </a:r>
          </a:p>
          <a:p>
            <a:r>
              <a:rPr lang="nl-NL" dirty="0"/>
              <a:t>Als sportclub heb je ook een maatschappelijke rol en voorbeeldfunctie. De stijging in welvaartziektes (zoals obesitas, diabetes, anorexia …) bij kinderen kan door de hulp van sportclubs ook bestreden worden.</a:t>
            </a:r>
          </a:p>
          <a:p>
            <a:r>
              <a:rPr lang="nl-BE" dirty="0"/>
              <a:t>Het geeft een extra gemeenschappelijk doel en creëert om die reden een positieve cultuur.</a:t>
            </a:r>
          </a:p>
          <a:p>
            <a:r>
              <a:rPr lang="nl-BE" dirty="0"/>
              <a:t>Je geeft er het goede voorbeeld mee.</a:t>
            </a:r>
          </a:p>
          <a:p>
            <a:r>
              <a:rPr lang="nl-BE" dirty="0"/>
              <a:t>Je kan ineens ook rekening houden met afvalbeperking. Dat is maar een kleine extra moeite, wanneer je toch al bezig bent met aanpassingen in het beleid.</a:t>
            </a:r>
          </a:p>
          <a:p>
            <a:r>
              <a:rPr lang="nl-BE" dirty="0"/>
              <a:t>Het creëert een goed sportklimaat, waar iedereen zich veilig en goed voelt.</a:t>
            </a:r>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42FDF90-6B46-46C0-8AB4-041CCF167BB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nl-B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62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Veel mensen hebben bezwaren tegen gezond eten. In de sportclub is dat ongetwijfeld ook zo. Een van de veel voorkomende bezwaren is fondsenwerving verliezen. Maar er zijn ook manieren om op een gezonde manier aan fondsenwerving te doen. Zoals: verse kruiden verkopen, actieve producten, soep of smoothies …</a:t>
            </a:r>
          </a:p>
          <a:p>
            <a:endParaRPr lang="nl-BE" dirty="0"/>
          </a:p>
          <a:p>
            <a:r>
              <a:rPr lang="nl-BE" dirty="0"/>
              <a:t>Een ander bezwaar dat soms naar boven komt, is dat er niet genoeg kennis en expertise is. Daarvoor is dit pilootproject er. Om het stappenplan en de concrete materialen te testen en te zien wat er nog nodig is om zonder deze expertise aan de slag te kunnen gaan met de documenten.</a:t>
            </a:r>
          </a:p>
          <a:p>
            <a:endParaRPr lang="nl-BE" dirty="0"/>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42FDF90-6B46-46C0-8AB4-041CCF167BB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nl-B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216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Hier staan enkele concrete bezwaren met oplossing.</a:t>
            </a:r>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42FDF90-6B46-46C0-8AB4-041CCF167BB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nl-B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002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12320-F424-4EA2-B93C-46EF494B6D1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94355CC4-33D9-4822-9464-A90343BEE0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3A0CEB29-8BF6-409D-8662-F4A9510BD025}"/>
              </a:ext>
            </a:extLst>
          </p:cNvPr>
          <p:cNvSpPr>
            <a:spLocks noGrp="1"/>
          </p:cNvSpPr>
          <p:nvPr>
            <p:ph type="dt" sz="half" idx="10"/>
          </p:nvPr>
        </p:nvSpPr>
        <p:spPr/>
        <p:txBody>
          <a:bodyPr/>
          <a:lstStyle/>
          <a:p>
            <a:fld id="{7A4CC09C-12B2-47BA-BCBD-376251A285E8}" type="datetimeFigureOut">
              <a:rPr lang="nl-BE" smtClean="0"/>
              <a:t>2/03/2021</a:t>
            </a:fld>
            <a:endParaRPr lang="nl-BE"/>
          </a:p>
        </p:txBody>
      </p:sp>
      <p:sp>
        <p:nvSpPr>
          <p:cNvPr id="5" name="Tijdelijke aanduiding voor voettekst 4">
            <a:extLst>
              <a:ext uri="{FF2B5EF4-FFF2-40B4-BE49-F238E27FC236}">
                <a16:creationId xmlns:a16="http://schemas.microsoft.com/office/drawing/2014/main" id="{B11425B3-A75F-4D04-BAE4-F2C55B95F96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3207725-7F4A-44F8-8F6C-5F77A5EB924D}"/>
              </a:ext>
            </a:extLst>
          </p:cNvPr>
          <p:cNvSpPr>
            <a:spLocks noGrp="1"/>
          </p:cNvSpPr>
          <p:nvPr>
            <p:ph type="sldNum" sz="quarter" idx="12"/>
          </p:nvPr>
        </p:nvSpPr>
        <p:spPr/>
        <p:txBody>
          <a:bodyPr/>
          <a:lstStyle/>
          <a:p>
            <a:fld id="{188D23AD-82D9-4BA9-B48D-C1D27673A68C}" type="slidenum">
              <a:rPr lang="nl-BE" smtClean="0"/>
              <a:t>‹nr.›</a:t>
            </a:fld>
            <a:endParaRPr lang="nl-BE"/>
          </a:p>
        </p:txBody>
      </p:sp>
    </p:spTree>
    <p:extLst>
      <p:ext uri="{BB962C8B-B14F-4D97-AF65-F5344CB8AC3E}">
        <p14:creationId xmlns:p14="http://schemas.microsoft.com/office/powerpoint/2010/main" val="3003668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87344-AD05-4A86-BC3B-E0BD0C3CF238}"/>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605850B0-24B3-4C9C-8B5E-D8BEA7E795B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1827FE0-9E79-4933-8B6F-4295AF24BD4C}"/>
              </a:ext>
            </a:extLst>
          </p:cNvPr>
          <p:cNvSpPr>
            <a:spLocks noGrp="1"/>
          </p:cNvSpPr>
          <p:nvPr>
            <p:ph type="dt" sz="half" idx="10"/>
          </p:nvPr>
        </p:nvSpPr>
        <p:spPr/>
        <p:txBody>
          <a:bodyPr/>
          <a:lstStyle/>
          <a:p>
            <a:fld id="{7A4CC09C-12B2-47BA-BCBD-376251A285E8}" type="datetimeFigureOut">
              <a:rPr lang="nl-BE" smtClean="0"/>
              <a:t>2/03/2021</a:t>
            </a:fld>
            <a:endParaRPr lang="nl-BE"/>
          </a:p>
        </p:txBody>
      </p:sp>
      <p:sp>
        <p:nvSpPr>
          <p:cNvPr id="5" name="Tijdelijke aanduiding voor voettekst 4">
            <a:extLst>
              <a:ext uri="{FF2B5EF4-FFF2-40B4-BE49-F238E27FC236}">
                <a16:creationId xmlns:a16="http://schemas.microsoft.com/office/drawing/2014/main" id="{FE6E4CFF-809E-443F-A68F-A92E46E9DCB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5F789E6-DFEC-4DD8-9700-DB500423550D}"/>
              </a:ext>
            </a:extLst>
          </p:cNvPr>
          <p:cNvSpPr>
            <a:spLocks noGrp="1"/>
          </p:cNvSpPr>
          <p:nvPr>
            <p:ph type="sldNum" sz="quarter" idx="12"/>
          </p:nvPr>
        </p:nvSpPr>
        <p:spPr/>
        <p:txBody>
          <a:bodyPr/>
          <a:lstStyle/>
          <a:p>
            <a:fld id="{188D23AD-82D9-4BA9-B48D-C1D27673A68C}" type="slidenum">
              <a:rPr lang="nl-BE" smtClean="0"/>
              <a:t>‹nr.›</a:t>
            </a:fld>
            <a:endParaRPr lang="nl-BE"/>
          </a:p>
        </p:txBody>
      </p:sp>
    </p:spTree>
    <p:extLst>
      <p:ext uri="{BB962C8B-B14F-4D97-AF65-F5344CB8AC3E}">
        <p14:creationId xmlns:p14="http://schemas.microsoft.com/office/powerpoint/2010/main" val="3693010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DA8F35A-ACE7-4C4E-B05D-DBD1C66C0C87}"/>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6F81E155-330A-4493-8EFE-AB620A1F057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EE283B4-4E1C-46F4-B154-04B6A5816E59}"/>
              </a:ext>
            </a:extLst>
          </p:cNvPr>
          <p:cNvSpPr>
            <a:spLocks noGrp="1"/>
          </p:cNvSpPr>
          <p:nvPr>
            <p:ph type="dt" sz="half" idx="10"/>
          </p:nvPr>
        </p:nvSpPr>
        <p:spPr/>
        <p:txBody>
          <a:bodyPr/>
          <a:lstStyle/>
          <a:p>
            <a:fld id="{7A4CC09C-12B2-47BA-BCBD-376251A285E8}" type="datetimeFigureOut">
              <a:rPr lang="nl-BE" smtClean="0"/>
              <a:t>2/03/2021</a:t>
            </a:fld>
            <a:endParaRPr lang="nl-BE"/>
          </a:p>
        </p:txBody>
      </p:sp>
      <p:sp>
        <p:nvSpPr>
          <p:cNvPr id="5" name="Tijdelijke aanduiding voor voettekst 4">
            <a:extLst>
              <a:ext uri="{FF2B5EF4-FFF2-40B4-BE49-F238E27FC236}">
                <a16:creationId xmlns:a16="http://schemas.microsoft.com/office/drawing/2014/main" id="{83E698A5-44AE-405F-842B-975F18F34AC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E337867-51C5-4507-A711-0070B226F628}"/>
              </a:ext>
            </a:extLst>
          </p:cNvPr>
          <p:cNvSpPr>
            <a:spLocks noGrp="1"/>
          </p:cNvSpPr>
          <p:nvPr>
            <p:ph type="sldNum" sz="quarter" idx="12"/>
          </p:nvPr>
        </p:nvSpPr>
        <p:spPr/>
        <p:txBody>
          <a:bodyPr/>
          <a:lstStyle/>
          <a:p>
            <a:fld id="{188D23AD-82D9-4BA9-B48D-C1D27673A68C}" type="slidenum">
              <a:rPr lang="nl-BE" smtClean="0"/>
              <a:t>‹nr.›</a:t>
            </a:fld>
            <a:endParaRPr lang="nl-BE"/>
          </a:p>
        </p:txBody>
      </p:sp>
    </p:spTree>
    <p:extLst>
      <p:ext uri="{BB962C8B-B14F-4D97-AF65-F5344CB8AC3E}">
        <p14:creationId xmlns:p14="http://schemas.microsoft.com/office/powerpoint/2010/main" val="1196200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edankt">
    <p:bg>
      <p:bgPr>
        <a:solidFill>
          <a:schemeClr val="bg2"/>
        </a:solidFill>
        <a:effectLst/>
      </p:bgPr>
    </p:bg>
    <p:spTree>
      <p:nvGrpSpPr>
        <p:cNvPr id="1" name=""/>
        <p:cNvGrpSpPr/>
        <p:nvPr/>
      </p:nvGrpSpPr>
      <p:grpSpPr>
        <a:xfrm>
          <a:off x="0" y="0"/>
          <a:ext cx="0" cy="0"/>
          <a:chOff x="0" y="0"/>
          <a:chExt cx="0" cy="0"/>
        </a:xfrm>
      </p:grpSpPr>
      <p:sp>
        <p:nvSpPr>
          <p:cNvPr id="20" name="Freeform 19"/>
          <p:cNvSpPr/>
          <p:nvPr userDrawn="1"/>
        </p:nvSpPr>
        <p:spPr>
          <a:xfrm>
            <a:off x="0" y="0"/>
            <a:ext cx="10806285" cy="6858000"/>
          </a:xfrm>
          <a:custGeom>
            <a:avLst/>
            <a:gdLst>
              <a:gd name="connsiteX0" fmla="*/ 0 w 8104714"/>
              <a:gd name="connsiteY0" fmla="*/ 0 h 5143500"/>
              <a:gd name="connsiteX1" fmla="*/ 8104714 w 8104714"/>
              <a:gd name="connsiteY1" fmla="*/ 0 h 5143500"/>
              <a:gd name="connsiteX2" fmla="*/ 5134956 w 8104714"/>
              <a:gd name="connsiteY2" fmla="*/ 5143500 h 5143500"/>
              <a:gd name="connsiteX3" fmla="*/ 931045 w 8104714"/>
              <a:gd name="connsiteY3" fmla="*/ 5143500 h 5143500"/>
              <a:gd name="connsiteX4" fmla="*/ 0 w 8104714"/>
              <a:gd name="connsiteY4" fmla="*/ 353097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4714" h="5143500">
                <a:moveTo>
                  <a:pt x="0" y="0"/>
                </a:moveTo>
                <a:lnTo>
                  <a:pt x="8104714" y="0"/>
                </a:lnTo>
                <a:lnTo>
                  <a:pt x="5134956" y="5143500"/>
                </a:lnTo>
                <a:lnTo>
                  <a:pt x="931045" y="5143500"/>
                </a:lnTo>
                <a:lnTo>
                  <a:pt x="0" y="3530970"/>
                </a:lnTo>
                <a:close/>
              </a:path>
            </a:pathLst>
          </a:custGeom>
          <a:solidFill>
            <a:srgbClr val="F7A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400"/>
          </a:p>
        </p:txBody>
      </p:sp>
      <p:sp>
        <p:nvSpPr>
          <p:cNvPr id="3" name="Title 2"/>
          <p:cNvSpPr>
            <a:spLocks noGrp="1"/>
          </p:cNvSpPr>
          <p:nvPr>
            <p:ph type="title"/>
          </p:nvPr>
        </p:nvSpPr>
        <p:spPr>
          <a:xfrm>
            <a:off x="960000" y="960000"/>
            <a:ext cx="9132267" cy="840000"/>
          </a:xfrm>
        </p:spPr>
        <p:txBody>
          <a:bodyPr/>
          <a:lstStyle/>
          <a:p>
            <a:r>
              <a:rPr lang="en-US" dirty="0"/>
              <a:t>Click to edit Master title style</a:t>
            </a:r>
            <a:endParaRPr lang="nl-BE" dirty="0"/>
          </a:p>
        </p:txBody>
      </p:sp>
      <p:sp>
        <p:nvSpPr>
          <p:cNvPr id="5" name="Text Placeholder 4"/>
          <p:cNvSpPr>
            <a:spLocks noGrp="1"/>
          </p:cNvSpPr>
          <p:nvPr>
            <p:ph type="body" sz="quarter" idx="13" hasCustomPrompt="1"/>
          </p:nvPr>
        </p:nvSpPr>
        <p:spPr>
          <a:xfrm>
            <a:off x="960967" y="2064000"/>
            <a:ext cx="4800000" cy="360000"/>
          </a:xfrm>
        </p:spPr>
        <p:txBody>
          <a:bodyPr/>
          <a:lstStyle>
            <a:lvl1pPr>
              <a:defRPr/>
            </a:lvl1pPr>
          </a:lstStyle>
          <a:p>
            <a:pPr lvl="0"/>
            <a:r>
              <a:rPr lang="en-US" dirty="0" err="1"/>
              <a:t>Voornaam</a:t>
            </a:r>
            <a:r>
              <a:rPr lang="en-US" dirty="0"/>
              <a:t> </a:t>
            </a:r>
            <a:r>
              <a:rPr lang="en-US" dirty="0" err="1"/>
              <a:t>Naam</a:t>
            </a:r>
            <a:endParaRPr lang="en-US" dirty="0"/>
          </a:p>
        </p:txBody>
      </p:sp>
      <p:sp>
        <p:nvSpPr>
          <p:cNvPr id="13" name="Text Placeholder 4"/>
          <p:cNvSpPr>
            <a:spLocks noGrp="1"/>
          </p:cNvSpPr>
          <p:nvPr>
            <p:ph type="body" sz="quarter" idx="17" hasCustomPrompt="1"/>
          </p:nvPr>
        </p:nvSpPr>
        <p:spPr>
          <a:xfrm>
            <a:off x="960967" y="2510400"/>
            <a:ext cx="4800000" cy="360000"/>
          </a:xfrm>
        </p:spPr>
        <p:txBody>
          <a:bodyPr/>
          <a:lstStyle>
            <a:lvl1pPr>
              <a:defRPr/>
            </a:lvl1pPr>
          </a:lstStyle>
          <a:p>
            <a:pPr lvl="0"/>
            <a:r>
              <a:rPr lang="en-US" dirty="0"/>
              <a:t>naam@gezondleven.be</a:t>
            </a:r>
          </a:p>
        </p:txBody>
      </p:sp>
      <p:sp>
        <p:nvSpPr>
          <p:cNvPr id="14" name="Text Placeholder 4"/>
          <p:cNvSpPr>
            <a:spLocks noGrp="1"/>
          </p:cNvSpPr>
          <p:nvPr>
            <p:ph type="body" sz="quarter" idx="18" hasCustomPrompt="1"/>
          </p:nvPr>
        </p:nvSpPr>
        <p:spPr>
          <a:xfrm>
            <a:off x="960967" y="2952000"/>
            <a:ext cx="4800000" cy="360000"/>
          </a:xfrm>
        </p:spPr>
        <p:txBody>
          <a:bodyPr/>
          <a:lstStyle>
            <a:lvl1pPr>
              <a:defRPr/>
            </a:lvl1pPr>
          </a:lstStyle>
          <a:p>
            <a:pPr lvl="0"/>
            <a:r>
              <a:rPr lang="en-US" dirty="0" err="1"/>
              <a:t>Telefoon</a:t>
            </a:r>
            <a:r>
              <a:rPr lang="en-US" dirty="0"/>
              <a:t>#</a:t>
            </a:r>
          </a:p>
        </p:txBody>
      </p:sp>
      <p:sp>
        <p:nvSpPr>
          <p:cNvPr id="9" name="TextBox 8"/>
          <p:cNvSpPr txBox="1"/>
          <p:nvPr userDrawn="1"/>
        </p:nvSpPr>
        <p:spPr>
          <a:xfrm>
            <a:off x="960000" y="3504000"/>
            <a:ext cx="3386667" cy="287259"/>
          </a:xfrm>
          <a:prstGeom prst="rect">
            <a:avLst/>
          </a:prstGeom>
          <a:noFill/>
        </p:spPr>
        <p:txBody>
          <a:bodyPr wrap="square" lIns="0" tIns="0" rIns="0" bIns="0" rtlCol="0">
            <a:noAutofit/>
          </a:bodyPr>
          <a:lstStyle/>
          <a:p>
            <a:r>
              <a:rPr lang="nl-BE" sz="1867" dirty="0">
                <a:solidFill>
                  <a:schemeClr val="bg2"/>
                </a:solidFill>
              </a:rPr>
              <a:t>gezondleven.be</a:t>
            </a:r>
          </a:p>
        </p:txBody>
      </p:sp>
      <p:pic>
        <p:nvPicPr>
          <p:cNvPr id="12" name="Picture 10">
            <a:extLst>
              <a:ext uri="{FF2B5EF4-FFF2-40B4-BE49-F238E27FC236}">
                <a16:creationId xmlns:a16="http://schemas.microsoft.com/office/drawing/2014/main" id="{7F055462-D4F6-BF4F-8806-071001E23B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2400" y="4656982"/>
            <a:ext cx="2349621" cy="1240431"/>
          </a:xfrm>
          <a:prstGeom prst="rect">
            <a:avLst/>
          </a:prstGeom>
        </p:spPr>
      </p:pic>
    </p:spTree>
    <p:extLst>
      <p:ext uri="{BB962C8B-B14F-4D97-AF65-F5344CB8AC3E}">
        <p14:creationId xmlns:p14="http://schemas.microsoft.com/office/powerpoint/2010/main" val="1578484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0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0000" y="1680000"/>
            <a:ext cx="8160000" cy="1920000"/>
          </a:xfrm>
        </p:spPr>
        <p:txBody>
          <a:bodyPr/>
          <a:lstStyle/>
          <a:p>
            <a:r>
              <a:rPr lang="nl-NL" dirty="0"/>
              <a:t>Klik om de stijl te bewerken</a:t>
            </a:r>
            <a:endParaRPr lang="nl-BE" dirty="0"/>
          </a:p>
        </p:txBody>
      </p:sp>
      <p:sp>
        <p:nvSpPr>
          <p:cNvPr id="15" name="Date Placeholder 14"/>
          <p:cNvSpPr>
            <a:spLocks noGrp="1"/>
          </p:cNvSpPr>
          <p:nvPr>
            <p:ph type="dt" sz="half" idx="10"/>
          </p:nvPr>
        </p:nvSpPr>
        <p:spPr/>
        <p:txBody>
          <a:bodyPr/>
          <a:lstStyle/>
          <a:p>
            <a:fld id="{B67774C5-FF33-4292-8B64-49963CA21661}" type="datetime1">
              <a:rPr lang="nl-BE" smtClean="0"/>
              <a:t>2/03/2021</a:t>
            </a:fld>
            <a:endParaRPr lang="nl-BE" dirty="0"/>
          </a:p>
        </p:txBody>
      </p:sp>
      <p:pic>
        <p:nvPicPr>
          <p:cNvPr id="9" name="Picture 10">
            <a:extLst>
              <a:ext uri="{FF2B5EF4-FFF2-40B4-BE49-F238E27FC236}">
                <a16:creationId xmlns:a16="http://schemas.microsoft.com/office/drawing/2014/main" id="{48A7B81C-460B-6445-89EE-80E293AB05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9647" y="4882759"/>
            <a:ext cx="2349621" cy="1240431"/>
          </a:xfrm>
          <a:prstGeom prst="rect">
            <a:avLst/>
          </a:prstGeom>
        </p:spPr>
      </p:pic>
    </p:spTree>
    <p:extLst>
      <p:ext uri="{BB962C8B-B14F-4D97-AF65-F5344CB8AC3E}">
        <p14:creationId xmlns:p14="http://schemas.microsoft.com/office/powerpoint/2010/main" val="18935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alternatief 2">
    <p:bg>
      <p:bgPr>
        <a:solidFill>
          <a:schemeClr val="bg2"/>
        </a:solidFill>
        <a:effectLst/>
      </p:bgPr>
    </p:bg>
    <p:spTree>
      <p:nvGrpSpPr>
        <p:cNvPr id="1" name=""/>
        <p:cNvGrpSpPr/>
        <p:nvPr/>
      </p:nvGrpSpPr>
      <p:grpSpPr>
        <a:xfrm>
          <a:off x="0" y="0"/>
          <a:ext cx="0" cy="0"/>
          <a:chOff x="0" y="0"/>
          <a:chExt cx="0" cy="0"/>
        </a:xfrm>
      </p:grpSpPr>
      <p:sp>
        <p:nvSpPr>
          <p:cNvPr id="14" name="Freeform 13"/>
          <p:cNvSpPr/>
          <p:nvPr userDrawn="1"/>
        </p:nvSpPr>
        <p:spPr>
          <a:xfrm>
            <a:off x="0" y="1"/>
            <a:ext cx="10478133" cy="6858000"/>
          </a:xfrm>
          <a:custGeom>
            <a:avLst/>
            <a:gdLst>
              <a:gd name="connsiteX0" fmla="*/ 0 w 7858600"/>
              <a:gd name="connsiteY0" fmla="*/ 0 h 5143500"/>
              <a:gd name="connsiteX1" fmla="*/ 7858600 w 7858600"/>
              <a:gd name="connsiteY1" fmla="*/ 0 h 5143500"/>
              <a:gd name="connsiteX2" fmla="*/ 4888941 w 7858600"/>
              <a:gd name="connsiteY2" fmla="*/ 5143500 h 5143500"/>
              <a:gd name="connsiteX3" fmla="*/ 1508259 w 7858600"/>
              <a:gd name="connsiteY3" fmla="*/ 5143500 h 5143500"/>
              <a:gd name="connsiteX4" fmla="*/ 0 w 7858600"/>
              <a:gd name="connsiteY4" fmla="*/ 2531170 h 5143500"/>
              <a:gd name="connsiteX5" fmla="*/ 0 w 7858600"/>
              <a:gd name="connsiteY5"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8600" h="5143500">
                <a:moveTo>
                  <a:pt x="0" y="0"/>
                </a:moveTo>
                <a:lnTo>
                  <a:pt x="7858600" y="0"/>
                </a:lnTo>
                <a:lnTo>
                  <a:pt x="4888941" y="5143500"/>
                </a:lnTo>
                <a:lnTo>
                  <a:pt x="1508259" y="5143500"/>
                </a:lnTo>
                <a:lnTo>
                  <a:pt x="0" y="253117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400"/>
          </a:p>
        </p:txBody>
      </p:sp>
      <p:sp>
        <p:nvSpPr>
          <p:cNvPr id="2" name="Title 1"/>
          <p:cNvSpPr>
            <a:spLocks noGrp="1"/>
          </p:cNvSpPr>
          <p:nvPr>
            <p:ph type="title"/>
          </p:nvPr>
        </p:nvSpPr>
        <p:spPr>
          <a:xfrm>
            <a:off x="960000" y="1680000"/>
            <a:ext cx="6720000" cy="960000"/>
          </a:xfrm>
        </p:spPr>
        <p:txBody>
          <a:bodyPr/>
          <a:lstStyle/>
          <a:p>
            <a:r>
              <a:rPr lang="nl-NL"/>
              <a:t>Klik om de stijl te bewerken</a:t>
            </a:r>
            <a:endParaRPr lang="nl-BE" dirty="0"/>
          </a:p>
        </p:txBody>
      </p:sp>
      <p:pic>
        <p:nvPicPr>
          <p:cNvPr id="10" name="Picture 10">
            <a:extLst>
              <a:ext uri="{FF2B5EF4-FFF2-40B4-BE49-F238E27FC236}">
                <a16:creationId xmlns:a16="http://schemas.microsoft.com/office/drawing/2014/main" id="{C0D490B5-A51F-C449-B626-ECE6936CFF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2400" y="4656982"/>
            <a:ext cx="2349621" cy="1240431"/>
          </a:xfrm>
          <a:prstGeom prst="rect">
            <a:avLst/>
          </a:prstGeom>
        </p:spPr>
      </p:pic>
    </p:spTree>
    <p:extLst>
      <p:ext uri="{BB962C8B-B14F-4D97-AF65-F5344CB8AC3E}">
        <p14:creationId xmlns:p14="http://schemas.microsoft.com/office/powerpoint/2010/main" val="3507865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alternatief 3">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3068" b="2641"/>
          <a:stretch/>
        </p:blipFill>
        <p:spPr>
          <a:xfrm>
            <a:off x="0" y="0"/>
            <a:ext cx="12192000" cy="6858000"/>
          </a:xfrm>
          <a:prstGeom prst="rect">
            <a:avLst/>
          </a:prstGeom>
        </p:spPr>
      </p:pic>
      <p:sp>
        <p:nvSpPr>
          <p:cNvPr id="9" name="Flowchart: Merge 8"/>
          <p:cNvSpPr/>
          <p:nvPr userDrawn="1"/>
        </p:nvSpPr>
        <p:spPr>
          <a:xfrm>
            <a:off x="3703200" y="0"/>
            <a:ext cx="9443963" cy="8128000"/>
          </a:xfrm>
          <a:prstGeom prst="flowChartMerge">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400"/>
          </a:p>
        </p:txBody>
      </p:sp>
      <p:sp>
        <p:nvSpPr>
          <p:cNvPr id="2" name="Title 1"/>
          <p:cNvSpPr>
            <a:spLocks noGrp="1"/>
          </p:cNvSpPr>
          <p:nvPr>
            <p:ph type="title"/>
          </p:nvPr>
        </p:nvSpPr>
        <p:spPr>
          <a:xfrm>
            <a:off x="960000" y="3004800"/>
            <a:ext cx="4656000" cy="960000"/>
          </a:xfrm>
        </p:spPr>
        <p:txBody>
          <a:bodyPr/>
          <a:lstStyle>
            <a:lvl1pPr>
              <a:defRPr>
                <a:solidFill>
                  <a:schemeClr val="bg2"/>
                </a:solidFill>
              </a:defRPr>
            </a:lvl1pPr>
          </a:lstStyle>
          <a:p>
            <a:r>
              <a:rPr lang="nl-NL"/>
              <a:t>Klik om de stijl te bewerken</a:t>
            </a:r>
            <a:endParaRPr lang="nl-BE" dirty="0"/>
          </a:p>
        </p:txBody>
      </p:sp>
      <p:pic>
        <p:nvPicPr>
          <p:cNvPr id="11" name="Picture 10">
            <a:extLst>
              <a:ext uri="{FF2B5EF4-FFF2-40B4-BE49-F238E27FC236}">
                <a16:creationId xmlns:a16="http://schemas.microsoft.com/office/drawing/2014/main" id="{0F2AF132-5FF5-3240-A54D-A2E07C4271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8799" y="355915"/>
            <a:ext cx="1658421" cy="875527"/>
          </a:xfrm>
          <a:prstGeom prst="rect">
            <a:avLst/>
          </a:prstGeom>
        </p:spPr>
      </p:pic>
    </p:spTree>
    <p:extLst>
      <p:ext uri="{BB962C8B-B14F-4D97-AF65-F5344CB8AC3E}">
        <p14:creationId xmlns:p14="http://schemas.microsoft.com/office/powerpoint/2010/main" val="1147580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alternatief 4">
    <p:bg>
      <p:bgPr>
        <a:solidFill>
          <a:schemeClr val="bg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3571034" y="0"/>
            <a:ext cx="8601933" cy="6858000"/>
          </a:xfrm>
          <a:custGeom>
            <a:avLst/>
            <a:gdLst>
              <a:gd name="connsiteX0" fmla="*/ 0 w 6451450"/>
              <a:gd name="connsiteY0" fmla="*/ 0 h 5143500"/>
              <a:gd name="connsiteX1" fmla="*/ 6451450 w 6451450"/>
              <a:gd name="connsiteY1" fmla="*/ 0 h 5143500"/>
              <a:gd name="connsiteX2" fmla="*/ 3481892 w 6451450"/>
              <a:gd name="connsiteY2" fmla="*/ 5143500 h 5143500"/>
              <a:gd name="connsiteX3" fmla="*/ 2969559 w 645145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6451450" h="5143500">
                <a:moveTo>
                  <a:pt x="0" y="0"/>
                </a:moveTo>
                <a:lnTo>
                  <a:pt x="6451450" y="0"/>
                </a:lnTo>
                <a:lnTo>
                  <a:pt x="3481892" y="5143500"/>
                </a:lnTo>
                <a:lnTo>
                  <a:pt x="2969559" y="5143500"/>
                </a:lnTo>
                <a:close/>
              </a:path>
            </a:pathLst>
          </a:custGeom>
          <a:solidFill>
            <a:schemeClr val="tx1"/>
          </a:solidFill>
        </p:spPr>
        <p:txBody>
          <a:bodyPr wrap="square" tIns="720000">
            <a:noAutofit/>
          </a:bodyPr>
          <a:lstStyle>
            <a:lvl1pPr algn="ctr">
              <a:buClr>
                <a:schemeClr val="bg2"/>
              </a:buClr>
              <a:defRPr/>
            </a:lvl1pPr>
          </a:lstStyle>
          <a:p>
            <a:r>
              <a:rPr lang="nl-NL"/>
              <a:t>Klik op het pictogram als u een afbeelding wilt toevoegen</a:t>
            </a:r>
            <a:endParaRPr lang="nl-BE" dirty="0"/>
          </a:p>
        </p:txBody>
      </p:sp>
      <p:sp>
        <p:nvSpPr>
          <p:cNvPr id="2" name="Title 1"/>
          <p:cNvSpPr>
            <a:spLocks noGrp="1"/>
          </p:cNvSpPr>
          <p:nvPr>
            <p:ph type="title"/>
          </p:nvPr>
        </p:nvSpPr>
        <p:spPr>
          <a:xfrm>
            <a:off x="960000" y="3004800"/>
            <a:ext cx="4320000" cy="960000"/>
          </a:xfrm>
        </p:spPr>
        <p:txBody>
          <a:bodyPr/>
          <a:lstStyle/>
          <a:p>
            <a:r>
              <a:rPr lang="nl-NL"/>
              <a:t>Klik om de stijl te bewerken</a:t>
            </a:r>
            <a:endParaRPr lang="nl-BE" dirty="0"/>
          </a:p>
        </p:txBody>
      </p:sp>
      <p:pic>
        <p:nvPicPr>
          <p:cNvPr id="9" name="Picture 3">
            <a:extLst>
              <a:ext uri="{FF2B5EF4-FFF2-40B4-BE49-F238E27FC236}">
                <a16:creationId xmlns:a16="http://schemas.microsoft.com/office/drawing/2014/main" id="{83FEA7D0-78DB-E54B-9CEC-DDA55D6634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3601" y="5198400"/>
            <a:ext cx="1727289" cy="910213"/>
          </a:xfrm>
          <a:prstGeom prst="rect">
            <a:avLst/>
          </a:prstGeom>
        </p:spPr>
      </p:pic>
    </p:spTree>
    <p:extLst>
      <p:ext uri="{BB962C8B-B14F-4D97-AF65-F5344CB8AC3E}">
        <p14:creationId xmlns:p14="http://schemas.microsoft.com/office/powerpoint/2010/main" val="16594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alternatief 5">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0000" y="3004800"/>
            <a:ext cx="4320000" cy="960000"/>
          </a:xfrm>
        </p:spPr>
        <p:txBody>
          <a:bodyPr/>
          <a:lstStyle/>
          <a:p>
            <a:r>
              <a:rPr lang="nl-NL"/>
              <a:t>Klik om de stijl te bewerken</a:t>
            </a:r>
            <a:endParaRPr lang="nl-BE" dirty="0"/>
          </a:p>
        </p:txBody>
      </p:sp>
    </p:spTree>
    <p:extLst>
      <p:ext uri="{BB962C8B-B14F-4D97-AF65-F5344CB8AC3E}">
        <p14:creationId xmlns:p14="http://schemas.microsoft.com/office/powerpoint/2010/main" val="2300172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THEMA voeding">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0000" y="2880000"/>
            <a:ext cx="6720000" cy="1440000"/>
          </a:xfrm>
        </p:spPr>
        <p:txBody>
          <a:bodyPr/>
          <a:lstStyle>
            <a:lvl1pPr>
              <a:defRPr/>
            </a:lvl1pPr>
          </a:lstStyle>
          <a:p>
            <a:r>
              <a:rPr lang="en-US" dirty="0" err="1"/>
              <a:t>Hier</a:t>
            </a:r>
            <a:r>
              <a:rPr lang="en-US" dirty="0"/>
              <a:t> </a:t>
            </a:r>
            <a:r>
              <a:rPr lang="en-US" dirty="0" err="1"/>
              <a:t>komt</a:t>
            </a:r>
            <a:r>
              <a:rPr lang="en-US" dirty="0"/>
              <a:t> de </a:t>
            </a:r>
            <a:r>
              <a:rPr lang="en-US" dirty="0" err="1"/>
              <a:t>titel</a:t>
            </a:r>
            <a:r>
              <a:rPr lang="en-US" dirty="0"/>
              <a:t> van de </a:t>
            </a:r>
            <a:r>
              <a:rPr lang="en-US" dirty="0" err="1"/>
              <a:t>themapresentatie</a:t>
            </a:r>
            <a:r>
              <a:rPr lang="en-US" dirty="0"/>
              <a:t> </a:t>
            </a:r>
            <a:r>
              <a:rPr lang="en-US" dirty="0" err="1"/>
              <a:t>rond</a:t>
            </a:r>
            <a:r>
              <a:rPr lang="en-US" dirty="0"/>
              <a:t> </a:t>
            </a:r>
            <a:r>
              <a:rPr lang="en-US" dirty="0" err="1"/>
              <a:t>gezonde</a:t>
            </a:r>
            <a:r>
              <a:rPr lang="en-US" dirty="0"/>
              <a:t> </a:t>
            </a:r>
            <a:r>
              <a:rPr lang="en-US" dirty="0" err="1"/>
              <a:t>voeding</a:t>
            </a:r>
            <a:endParaRPr lang="nl-BE" dirty="0"/>
          </a:p>
        </p:txBody>
      </p:sp>
      <p:pic>
        <p:nvPicPr>
          <p:cNvPr id="20" name="Picture 10">
            <a:extLst>
              <a:ext uri="{FF2B5EF4-FFF2-40B4-BE49-F238E27FC236}">
                <a16:creationId xmlns:a16="http://schemas.microsoft.com/office/drawing/2014/main" id="{8BC253EA-B554-E041-9A36-AF573ADDC9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6489" y="5307261"/>
            <a:ext cx="1545532" cy="815929"/>
          </a:xfrm>
          <a:prstGeom prst="rect">
            <a:avLst/>
          </a:prstGeom>
        </p:spPr>
      </p:pic>
      <p:pic>
        <p:nvPicPr>
          <p:cNvPr id="21" name="Picture 2">
            <a:extLst>
              <a:ext uri="{FF2B5EF4-FFF2-40B4-BE49-F238E27FC236}">
                <a16:creationId xmlns:a16="http://schemas.microsoft.com/office/drawing/2014/main" id="{7F292313-7DDB-4C4A-A890-E2AFEB15FA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57600" y="681600"/>
            <a:ext cx="974400" cy="1049355"/>
          </a:xfrm>
          <a:prstGeom prst="rect">
            <a:avLst/>
          </a:prstGeom>
        </p:spPr>
      </p:pic>
      <p:pic>
        <p:nvPicPr>
          <p:cNvPr id="22" name="Picture 5">
            <a:extLst>
              <a:ext uri="{FF2B5EF4-FFF2-40B4-BE49-F238E27FC236}">
                <a16:creationId xmlns:a16="http://schemas.microsoft.com/office/drawing/2014/main" id="{B6F4E643-FB94-8D4B-937D-41466378E6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9600" y="676800"/>
            <a:ext cx="1262400" cy="1119629"/>
          </a:xfrm>
          <a:prstGeom prst="rect">
            <a:avLst/>
          </a:prstGeom>
        </p:spPr>
      </p:pic>
      <p:pic>
        <p:nvPicPr>
          <p:cNvPr id="23" name="Picture 6">
            <a:extLst>
              <a:ext uri="{FF2B5EF4-FFF2-40B4-BE49-F238E27FC236}">
                <a16:creationId xmlns:a16="http://schemas.microsoft.com/office/drawing/2014/main" id="{E12C1B82-1590-E14B-8477-2089C3BCD26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0000" y="839999"/>
            <a:ext cx="1454400" cy="859075"/>
          </a:xfrm>
          <a:prstGeom prst="rect">
            <a:avLst/>
          </a:prstGeom>
        </p:spPr>
      </p:pic>
      <p:pic>
        <p:nvPicPr>
          <p:cNvPr id="24" name="Picture 7">
            <a:extLst>
              <a:ext uri="{FF2B5EF4-FFF2-40B4-BE49-F238E27FC236}">
                <a16:creationId xmlns:a16="http://schemas.microsoft.com/office/drawing/2014/main" id="{FA52BDF2-7B21-704A-8E19-DAF03BD1676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60800" y="513600"/>
            <a:ext cx="979200" cy="1401011"/>
          </a:xfrm>
          <a:prstGeom prst="rect">
            <a:avLst/>
          </a:prstGeom>
        </p:spPr>
      </p:pic>
    </p:spTree>
    <p:extLst>
      <p:ext uri="{BB962C8B-B14F-4D97-AF65-F5344CB8AC3E}">
        <p14:creationId xmlns:p14="http://schemas.microsoft.com/office/powerpoint/2010/main" val="2706221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THEMA beweging">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0000" y="2880000"/>
            <a:ext cx="6720000" cy="1440000"/>
          </a:xfrm>
        </p:spPr>
        <p:txBody>
          <a:bodyPr/>
          <a:lstStyle>
            <a:lvl1pPr>
              <a:defRPr baseline="0"/>
            </a:lvl1pPr>
          </a:lstStyle>
          <a:p>
            <a:r>
              <a:rPr lang="en-US" dirty="0" err="1"/>
              <a:t>Hier</a:t>
            </a:r>
            <a:r>
              <a:rPr lang="en-US" dirty="0"/>
              <a:t> </a:t>
            </a:r>
            <a:r>
              <a:rPr lang="en-US" dirty="0" err="1"/>
              <a:t>komt</a:t>
            </a:r>
            <a:r>
              <a:rPr lang="en-US" dirty="0"/>
              <a:t> de </a:t>
            </a:r>
            <a:r>
              <a:rPr lang="en-US" dirty="0" err="1"/>
              <a:t>titel</a:t>
            </a:r>
            <a:r>
              <a:rPr lang="en-US" dirty="0"/>
              <a:t> van de </a:t>
            </a:r>
            <a:r>
              <a:rPr lang="en-US" dirty="0" err="1"/>
              <a:t>themapresentatie</a:t>
            </a:r>
            <a:r>
              <a:rPr lang="en-US" dirty="0"/>
              <a:t> </a:t>
            </a:r>
            <a:r>
              <a:rPr lang="en-US" dirty="0" err="1"/>
              <a:t>rond</a:t>
            </a:r>
            <a:r>
              <a:rPr lang="en-US" dirty="0"/>
              <a:t> </a:t>
            </a:r>
            <a:r>
              <a:rPr lang="en-US" dirty="0" err="1"/>
              <a:t>beweging</a:t>
            </a:r>
            <a:endParaRPr lang="nl-BE"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4400" y="806400"/>
            <a:ext cx="1401600" cy="1265445"/>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400" y="916800"/>
            <a:ext cx="1440000" cy="973187"/>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49600" y="600000"/>
            <a:ext cx="1425600" cy="1275952"/>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40801" y="835200"/>
            <a:ext cx="675748" cy="1147200"/>
          </a:xfrm>
          <a:prstGeom prst="rect">
            <a:avLst/>
          </a:prstGeom>
        </p:spPr>
      </p:pic>
      <p:pic>
        <p:nvPicPr>
          <p:cNvPr id="13" name="Picture 10">
            <a:extLst>
              <a:ext uri="{FF2B5EF4-FFF2-40B4-BE49-F238E27FC236}">
                <a16:creationId xmlns:a16="http://schemas.microsoft.com/office/drawing/2014/main" id="{3658C313-27AC-5344-886C-F2948F26F5F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866489" y="5307261"/>
            <a:ext cx="1545532" cy="815929"/>
          </a:xfrm>
          <a:prstGeom prst="rect">
            <a:avLst/>
          </a:prstGeom>
        </p:spPr>
      </p:pic>
    </p:spTree>
    <p:extLst>
      <p:ext uri="{BB962C8B-B14F-4D97-AF65-F5344CB8AC3E}">
        <p14:creationId xmlns:p14="http://schemas.microsoft.com/office/powerpoint/2010/main" val="201861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2D4EB3-C19F-422B-BBE3-E78A3563D377}"/>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E3AB706-8047-483A-8469-B5598769DF5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62844C4-53BC-4B8F-8330-B9A15E9C6F18}"/>
              </a:ext>
            </a:extLst>
          </p:cNvPr>
          <p:cNvSpPr>
            <a:spLocks noGrp="1"/>
          </p:cNvSpPr>
          <p:nvPr>
            <p:ph type="dt" sz="half" idx="10"/>
          </p:nvPr>
        </p:nvSpPr>
        <p:spPr/>
        <p:txBody>
          <a:bodyPr/>
          <a:lstStyle/>
          <a:p>
            <a:fld id="{7A4CC09C-12B2-47BA-BCBD-376251A285E8}" type="datetimeFigureOut">
              <a:rPr lang="nl-BE" smtClean="0"/>
              <a:t>2/03/2021</a:t>
            </a:fld>
            <a:endParaRPr lang="nl-BE"/>
          </a:p>
        </p:txBody>
      </p:sp>
      <p:sp>
        <p:nvSpPr>
          <p:cNvPr id="5" name="Tijdelijke aanduiding voor voettekst 4">
            <a:extLst>
              <a:ext uri="{FF2B5EF4-FFF2-40B4-BE49-F238E27FC236}">
                <a16:creationId xmlns:a16="http://schemas.microsoft.com/office/drawing/2014/main" id="{CFFF2B01-EFEC-47F5-8514-8A01E879036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EAE7456-B0C6-4108-87D6-02F768B2DAF4}"/>
              </a:ext>
            </a:extLst>
          </p:cNvPr>
          <p:cNvSpPr>
            <a:spLocks noGrp="1"/>
          </p:cNvSpPr>
          <p:nvPr>
            <p:ph type="sldNum" sz="quarter" idx="12"/>
          </p:nvPr>
        </p:nvSpPr>
        <p:spPr/>
        <p:txBody>
          <a:bodyPr/>
          <a:lstStyle/>
          <a:p>
            <a:fld id="{188D23AD-82D9-4BA9-B48D-C1D27673A68C}" type="slidenum">
              <a:rPr lang="nl-BE" smtClean="0"/>
              <a:t>‹nr.›</a:t>
            </a:fld>
            <a:endParaRPr lang="nl-BE"/>
          </a:p>
        </p:txBody>
      </p:sp>
    </p:spTree>
    <p:extLst>
      <p:ext uri="{BB962C8B-B14F-4D97-AF65-F5344CB8AC3E}">
        <p14:creationId xmlns:p14="http://schemas.microsoft.com/office/powerpoint/2010/main" val="2464687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THEMA roke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0000" y="2880000"/>
            <a:ext cx="6720000" cy="1440000"/>
          </a:xfrm>
        </p:spPr>
        <p:txBody>
          <a:bodyPr/>
          <a:lstStyle>
            <a:lvl1pPr>
              <a:defRPr baseline="0"/>
            </a:lvl1pPr>
          </a:lstStyle>
          <a:p>
            <a:r>
              <a:rPr lang="en-US" dirty="0" err="1"/>
              <a:t>Hier</a:t>
            </a:r>
            <a:r>
              <a:rPr lang="en-US" dirty="0"/>
              <a:t> </a:t>
            </a:r>
            <a:r>
              <a:rPr lang="en-US" dirty="0" err="1"/>
              <a:t>komt</a:t>
            </a:r>
            <a:r>
              <a:rPr lang="en-US" dirty="0"/>
              <a:t> de </a:t>
            </a:r>
            <a:r>
              <a:rPr lang="en-US" dirty="0" err="1"/>
              <a:t>titel</a:t>
            </a:r>
            <a:r>
              <a:rPr lang="en-US" dirty="0"/>
              <a:t> van de </a:t>
            </a:r>
            <a:r>
              <a:rPr lang="en-US" dirty="0" err="1"/>
              <a:t>themapresentatie</a:t>
            </a:r>
            <a:r>
              <a:rPr lang="en-US" dirty="0"/>
              <a:t> </a:t>
            </a:r>
            <a:r>
              <a:rPr lang="en-US" dirty="0" err="1"/>
              <a:t>rond</a:t>
            </a:r>
            <a:br>
              <a:rPr lang="en-US" dirty="0"/>
            </a:br>
            <a:r>
              <a:rPr lang="en-US" dirty="0" err="1"/>
              <a:t>tabak</a:t>
            </a:r>
            <a:r>
              <a:rPr lang="en-US" dirty="0"/>
              <a:t>/</a:t>
            </a:r>
            <a:r>
              <a:rPr lang="en-US" dirty="0" err="1"/>
              <a:t>roken</a:t>
            </a:r>
            <a:endParaRPr lang="nl-BE" dirty="0"/>
          </a:p>
        </p:txBody>
      </p:sp>
      <p:pic>
        <p:nvPicPr>
          <p:cNvPr id="19" name="Picture 10">
            <a:extLst>
              <a:ext uri="{FF2B5EF4-FFF2-40B4-BE49-F238E27FC236}">
                <a16:creationId xmlns:a16="http://schemas.microsoft.com/office/drawing/2014/main" id="{3A34868D-93FB-434D-A5C5-F1302B847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6489" y="5307261"/>
            <a:ext cx="1545532" cy="815929"/>
          </a:xfrm>
          <a:prstGeom prst="rect">
            <a:avLst/>
          </a:prstGeom>
        </p:spPr>
      </p:pic>
      <p:pic>
        <p:nvPicPr>
          <p:cNvPr id="20" name="Picture 2">
            <a:extLst>
              <a:ext uri="{FF2B5EF4-FFF2-40B4-BE49-F238E27FC236}">
                <a16:creationId xmlns:a16="http://schemas.microsoft.com/office/drawing/2014/main" id="{16DD77D0-7FEA-A34F-A188-8BCBD4FA1F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28800" y="523200"/>
            <a:ext cx="1190400" cy="1160640"/>
          </a:xfrm>
          <a:prstGeom prst="rect">
            <a:avLst/>
          </a:prstGeom>
        </p:spPr>
      </p:pic>
      <p:pic>
        <p:nvPicPr>
          <p:cNvPr id="21" name="Picture 5">
            <a:extLst>
              <a:ext uri="{FF2B5EF4-FFF2-40B4-BE49-F238E27FC236}">
                <a16:creationId xmlns:a16="http://schemas.microsoft.com/office/drawing/2014/main" id="{73A80F77-05D1-1B4A-816F-889232B0E9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64800" y="542400"/>
            <a:ext cx="1003200" cy="1337600"/>
          </a:xfrm>
          <a:prstGeom prst="rect">
            <a:avLst/>
          </a:prstGeom>
        </p:spPr>
      </p:pic>
      <p:pic>
        <p:nvPicPr>
          <p:cNvPr id="22" name="Picture 6">
            <a:extLst>
              <a:ext uri="{FF2B5EF4-FFF2-40B4-BE49-F238E27FC236}">
                <a16:creationId xmlns:a16="http://schemas.microsoft.com/office/drawing/2014/main" id="{83C75C6F-2D4C-7B4D-B532-4F358BF308A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88800" y="830400"/>
            <a:ext cx="1228800" cy="893672"/>
          </a:xfrm>
          <a:prstGeom prst="rect">
            <a:avLst/>
          </a:prstGeom>
        </p:spPr>
      </p:pic>
      <p:pic>
        <p:nvPicPr>
          <p:cNvPr id="23" name="Picture 7">
            <a:extLst>
              <a:ext uri="{FF2B5EF4-FFF2-40B4-BE49-F238E27FC236}">
                <a16:creationId xmlns:a16="http://schemas.microsoft.com/office/drawing/2014/main" id="{FF892ED0-7B15-7E4E-B22C-BD446C5459E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4400" y="739200"/>
            <a:ext cx="1243200" cy="1057091"/>
          </a:xfrm>
          <a:prstGeom prst="rect">
            <a:avLst/>
          </a:prstGeom>
        </p:spPr>
      </p:pic>
    </p:spTree>
    <p:extLst>
      <p:ext uri="{BB962C8B-B14F-4D97-AF65-F5344CB8AC3E}">
        <p14:creationId xmlns:p14="http://schemas.microsoft.com/office/powerpoint/2010/main" val="3129793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THEMA geestelijke/mentale gezondhei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0000" y="2880000"/>
            <a:ext cx="8752960" cy="1440000"/>
          </a:xfrm>
        </p:spPr>
        <p:txBody>
          <a:bodyPr/>
          <a:lstStyle>
            <a:lvl1pPr>
              <a:defRPr baseline="0"/>
            </a:lvl1pPr>
          </a:lstStyle>
          <a:p>
            <a:r>
              <a:rPr lang="en-US" dirty="0" err="1"/>
              <a:t>Hier</a:t>
            </a:r>
            <a:r>
              <a:rPr lang="en-US" dirty="0"/>
              <a:t> </a:t>
            </a:r>
            <a:r>
              <a:rPr lang="en-US" dirty="0" err="1"/>
              <a:t>komt</a:t>
            </a:r>
            <a:r>
              <a:rPr lang="en-US" dirty="0"/>
              <a:t> de </a:t>
            </a:r>
            <a:r>
              <a:rPr lang="en-US" dirty="0" err="1"/>
              <a:t>titel</a:t>
            </a:r>
            <a:r>
              <a:rPr lang="en-US" dirty="0"/>
              <a:t> van de </a:t>
            </a:r>
            <a:r>
              <a:rPr lang="en-US" dirty="0" err="1"/>
              <a:t>themapresentatie</a:t>
            </a:r>
            <a:r>
              <a:rPr lang="en-US" dirty="0"/>
              <a:t> </a:t>
            </a:r>
            <a:r>
              <a:rPr lang="en-US" dirty="0" err="1"/>
              <a:t>rond</a:t>
            </a:r>
            <a:r>
              <a:rPr lang="en-US" dirty="0"/>
              <a:t> </a:t>
            </a:r>
            <a:br>
              <a:rPr lang="en-US" dirty="0"/>
            </a:br>
            <a:r>
              <a:rPr lang="en-US" dirty="0" err="1"/>
              <a:t>geestelijke</a:t>
            </a:r>
            <a:r>
              <a:rPr lang="en-US" dirty="0"/>
              <a:t>/</a:t>
            </a:r>
            <a:r>
              <a:rPr lang="en-US" dirty="0" err="1"/>
              <a:t>mentale</a:t>
            </a:r>
            <a:r>
              <a:rPr lang="en-US" dirty="0"/>
              <a:t> </a:t>
            </a:r>
            <a:r>
              <a:rPr lang="en-US" dirty="0" err="1"/>
              <a:t>gezondheid</a:t>
            </a:r>
            <a:endParaRPr lang="nl-BE"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001" y="883201"/>
            <a:ext cx="1009364" cy="124051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800" y="878400"/>
            <a:ext cx="970837" cy="121740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92801" y="811201"/>
            <a:ext cx="1348385" cy="1309860"/>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02401" y="465601"/>
            <a:ext cx="1332975" cy="1633473"/>
          </a:xfrm>
          <a:prstGeom prst="rect">
            <a:avLst/>
          </a:prstGeom>
        </p:spPr>
      </p:pic>
      <p:pic>
        <p:nvPicPr>
          <p:cNvPr id="18" name="Picture 10">
            <a:extLst>
              <a:ext uri="{FF2B5EF4-FFF2-40B4-BE49-F238E27FC236}">
                <a16:creationId xmlns:a16="http://schemas.microsoft.com/office/drawing/2014/main" id="{4252314D-E38A-9D47-99CB-D829ECBCC87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866489" y="5307261"/>
            <a:ext cx="1545532" cy="815929"/>
          </a:xfrm>
          <a:prstGeom prst="rect">
            <a:avLst/>
          </a:prstGeom>
        </p:spPr>
      </p:pic>
    </p:spTree>
    <p:extLst>
      <p:ext uri="{BB962C8B-B14F-4D97-AF65-F5344CB8AC3E}">
        <p14:creationId xmlns:p14="http://schemas.microsoft.com/office/powerpoint/2010/main" val="3428335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ALLE THEMA'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0000" y="2880000"/>
            <a:ext cx="6720000" cy="1440000"/>
          </a:xfrm>
        </p:spPr>
        <p:txBody>
          <a:bodyPr/>
          <a:lstStyle>
            <a:lvl1pPr>
              <a:defRPr baseline="0"/>
            </a:lvl1pPr>
          </a:lstStyle>
          <a:p>
            <a:r>
              <a:rPr lang="en-US" dirty="0" err="1"/>
              <a:t>Hier</a:t>
            </a:r>
            <a:r>
              <a:rPr lang="en-US" dirty="0"/>
              <a:t> </a:t>
            </a:r>
            <a:r>
              <a:rPr lang="en-US" dirty="0" err="1"/>
              <a:t>komt</a:t>
            </a:r>
            <a:r>
              <a:rPr lang="en-US" dirty="0"/>
              <a:t> de </a:t>
            </a:r>
            <a:r>
              <a:rPr lang="en-US" dirty="0" err="1"/>
              <a:t>titel</a:t>
            </a:r>
            <a:r>
              <a:rPr lang="en-US" dirty="0"/>
              <a:t> van de </a:t>
            </a:r>
            <a:r>
              <a:rPr lang="en-US" dirty="0" err="1"/>
              <a:t>presentatie</a:t>
            </a:r>
            <a:r>
              <a:rPr lang="en-US" dirty="0"/>
              <a:t> </a:t>
            </a:r>
            <a:r>
              <a:rPr lang="en-US" dirty="0" err="1"/>
              <a:t>rond</a:t>
            </a:r>
            <a:br>
              <a:rPr lang="en-US" dirty="0"/>
            </a:br>
            <a:r>
              <a:rPr lang="en-US" dirty="0" err="1"/>
              <a:t>gezondheid</a:t>
            </a:r>
            <a:r>
              <a:rPr lang="en-US" dirty="0"/>
              <a:t> &amp; milieu</a:t>
            </a:r>
            <a:endParaRPr lang="nl-BE" dirty="0"/>
          </a:p>
        </p:txBody>
      </p:sp>
      <p:pic>
        <p:nvPicPr>
          <p:cNvPr id="25" name="Picture 10">
            <a:extLst>
              <a:ext uri="{FF2B5EF4-FFF2-40B4-BE49-F238E27FC236}">
                <a16:creationId xmlns:a16="http://schemas.microsoft.com/office/drawing/2014/main" id="{71A8E3FD-B7D8-804A-859A-60EA2097E4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6489" y="5307261"/>
            <a:ext cx="1545532" cy="815929"/>
          </a:xfrm>
          <a:prstGeom prst="rect">
            <a:avLst/>
          </a:prstGeom>
        </p:spPr>
      </p:pic>
      <p:pic>
        <p:nvPicPr>
          <p:cNvPr id="26" name="Picture 4">
            <a:extLst>
              <a:ext uri="{FF2B5EF4-FFF2-40B4-BE49-F238E27FC236}">
                <a16:creationId xmlns:a16="http://schemas.microsoft.com/office/drawing/2014/main" id="{EF0A9505-DC89-EB46-90DB-F161F2CE3F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0001" y="883201"/>
            <a:ext cx="1009364" cy="1240516"/>
          </a:xfrm>
          <a:prstGeom prst="rect">
            <a:avLst/>
          </a:prstGeom>
        </p:spPr>
      </p:pic>
      <p:pic>
        <p:nvPicPr>
          <p:cNvPr id="27" name="Picture 8">
            <a:extLst>
              <a:ext uri="{FF2B5EF4-FFF2-40B4-BE49-F238E27FC236}">
                <a16:creationId xmlns:a16="http://schemas.microsoft.com/office/drawing/2014/main" id="{09C753A4-C6F8-734B-B01D-2CCE6B7415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04800" y="878400"/>
            <a:ext cx="970837" cy="1217400"/>
          </a:xfrm>
          <a:prstGeom prst="rect">
            <a:avLst/>
          </a:prstGeom>
        </p:spPr>
      </p:pic>
      <p:pic>
        <p:nvPicPr>
          <p:cNvPr id="28" name="Picture 9">
            <a:extLst>
              <a:ext uri="{FF2B5EF4-FFF2-40B4-BE49-F238E27FC236}">
                <a16:creationId xmlns:a16="http://schemas.microsoft.com/office/drawing/2014/main" id="{E412B8F8-A264-F941-BF1E-79888EC8C39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92801" y="811201"/>
            <a:ext cx="1348385" cy="1309860"/>
          </a:xfrm>
          <a:prstGeom prst="rect">
            <a:avLst/>
          </a:prstGeom>
        </p:spPr>
      </p:pic>
      <p:pic>
        <p:nvPicPr>
          <p:cNvPr id="29" name="Picture 10">
            <a:extLst>
              <a:ext uri="{FF2B5EF4-FFF2-40B4-BE49-F238E27FC236}">
                <a16:creationId xmlns:a16="http://schemas.microsoft.com/office/drawing/2014/main" id="{B66D4D9A-EA4B-8949-804F-B1A446CCB4C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02401" y="465601"/>
            <a:ext cx="1332975" cy="1633473"/>
          </a:xfrm>
          <a:prstGeom prst="rect">
            <a:avLst/>
          </a:prstGeom>
        </p:spPr>
      </p:pic>
    </p:spTree>
    <p:extLst>
      <p:ext uri="{BB962C8B-B14F-4D97-AF65-F5344CB8AC3E}">
        <p14:creationId xmlns:p14="http://schemas.microsoft.com/office/powerpoint/2010/main" val="3105535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THEMA gezondheid &amp; milieu">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0000" y="2880000"/>
            <a:ext cx="8906488" cy="1440000"/>
          </a:xfrm>
        </p:spPr>
        <p:txBody>
          <a:bodyPr/>
          <a:lstStyle>
            <a:lvl1pPr>
              <a:defRPr baseline="0"/>
            </a:lvl1pPr>
          </a:lstStyle>
          <a:p>
            <a:r>
              <a:rPr lang="en-US" dirty="0" err="1"/>
              <a:t>Hier</a:t>
            </a:r>
            <a:r>
              <a:rPr lang="en-US" dirty="0"/>
              <a:t> </a:t>
            </a:r>
            <a:r>
              <a:rPr lang="en-US" dirty="0" err="1"/>
              <a:t>komt</a:t>
            </a:r>
            <a:r>
              <a:rPr lang="en-US" dirty="0"/>
              <a:t> de </a:t>
            </a:r>
            <a:r>
              <a:rPr lang="en-US" dirty="0" err="1"/>
              <a:t>titel</a:t>
            </a:r>
            <a:r>
              <a:rPr lang="en-US" dirty="0"/>
              <a:t> van de </a:t>
            </a:r>
            <a:r>
              <a:rPr lang="en-US" dirty="0" err="1"/>
              <a:t>themapresentatie</a:t>
            </a:r>
            <a:r>
              <a:rPr lang="en-US" dirty="0"/>
              <a:t> </a:t>
            </a:r>
            <a:r>
              <a:rPr lang="en-US" dirty="0" err="1"/>
              <a:t>rond</a:t>
            </a:r>
            <a:r>
              <a:rPr lang="en-US" dirty="0"/>
              <a:t> </a:t>
            </a:r>
            <a:br>
              <a:rPr lang="en-US" dirty="0"/>
            </a:br>
            <a:r>
              <a:rPr lang="en-US" dirty="0" err="1"/>
              <a:t>beweging</a:t>
            </a:r>
            <a:endParaRPr lang="nl-BE" dirty="0"/>
          </a:p>
        </p:txBody>
      </p:sp>
      <p:pic>
        <p:nvPicPr>
          <p:cNvPr id="12" name="Picture 4">
            <a:extLst>
              <a:ext uri="{FF2B5EF4-FFF2-40B4-BE49-F238E27FC236}">
                <a16:creationId xmlns:a16="http://schemas.microsoft.com/office/drawing/2014/main" id="{CF4C3ECD-A999-EF4A-98AB-A2A1943CA9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4400" y="806400"/>
            <a:ext cx="1401600" cy="1265445"/>
          </a:xfrm>
          <a:prstGeom prst="rect">
            <a:avLst/>
          </a:prstGeom>
        </p:spPr>
      </p:pic>
      <p:pic>
        <p:nvPicPr>
          <p:cNvPr id="13" name="Picture 8">
            <a:extLst>
              <a:ext uri="{FF2B5EF4-FFF2-40B4-BE49-F238E27FC236}">
                <a16:creationId xmlns:a16="http://schemas.microsoft.com/office/drawing/2014/main" id="{B479D722-313A-1147-B06E-104013DEA0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400" y="916800"/>
            <a:ext cx="1440000" cy="973187"/>
          </a:xfrm>
          <a:prstGeom prst="rect">
            <a:avLst/>
          </a:prstGeom>
        </p:spPr>
      </p:pic>
      <p:pic>
        <p:nvPicPr>
          <p:cNvPr id="14" name="Picture 9">
            <a:extLst>
              <a:ext uri="{FF2B5EF4-FFF2-40B4-BE49-F238E27FC236}">
                <a16:creationId xmlns:a16="http://schemas.microsoft.com/office/drawing/2014/main" id="{12D9212E-6C0A-CF46-AF32-A3CB295E6E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49600" y="600000"/>
            <a:ext cx="1425600" cy="1275952"/>
          </a:xfrm>
          <a:prstGeom prst="rect">
            <a:avLst/>
          </a:prstGeom>
        </p:spPr>
      </p:pic>
      <p:pic>
        <p:nvPicPr>
          <p:cNvPr id="18" name="Picture 10">
            <a:extLst>
              <a:ext uri="{FF2B5EF4-FFF2-40B4-BE49-F238E27FC236}">
                <a16:creationId xmlns:a16="http://schemas.microsoft.com/office/drawing/2014/main" id="{50BDE938-34E0-2745-A5D2-C6DD87E6C90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40801" y="835200"/>
            <a:ext cx="675748" cy="1147200"/>
          </a:xfrm>
          <a:prstGeom prst="rect">
            <a:avLst/>
          </a:prstGeom>
        </p:spPr>
      </p:pic>
      <p:pic>
        <p:nvPicPr>
          <p:cNvPr id="20" name="Picture 10">
            <a:extLst>
              <a:ext uri="{FF2B5EF4-FFF2-40B4-BE49-F238E27FC236}">
                <a16:creationId xmlns:a16="http://schemas.microsoft.com/office/drawing/2014/main" id="{0724F0FD-0A64-E347-9887-4C5F7FEED1B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866489" y="5307261"/>
            <a:ext cx="1545532" cy="815929"/>
          </a:xfrm>
          <a:prstGeom prst="rect">
            <a:avLst/>
          </a:prstGeom>
        </p:spPr>
      </p:pic>
    </p:spTree>
    <p:extLst>
      <p:ext uri="{BB962C8B-B14F-4D97-AF65-F5344CB8AC3E}">
        <p14:creationId xmlns:p14="http://schemas.microsoft.com/office/powerpoint/2010/main" val="1414079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oofdstuk 0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6000" y="3110400"/>
            <a:ext cx="10080000" cy="480000"/>
          </a:xfrm>
        </p:spPr>
        <p:txBody>
          <a:bodyPr/>
          <a:lstStyle>
            <a:lvl1pPr>
              <a:defRPr sz="3200">
                <a:solidFill>
                  <a:schemeClr val="bg1"/>
                </a:solidFill>
              </a:defRPr>
            </a:lvl1pPr>
          </a:lstStyle>
          <a:p>
            <a:r>
              <a:rPr lang="en-US" err="1"/>
              <a:t>Plaats</a:t>
            </a:r>
            <a:r>
              <a:rPr lang="en-US"/>
              <a:t> </a:t>
            </a:r>
            <a:r>
              <a:rPr lang="en-US" err="1"/>
              <a:t>hier</a:t>
            </a:r>
            <a:r>
              <a:rPr lang="en-US"/>
              <a:t> de </a:t>
            </a:r>
            <a:r>
              <a:rPr lang="en-US" err="1"/>
              <a:t>titel</a:t>
            </a:r>
            <a:endParaRPr lang="nl-BE"/>
          </a:p>
        </p:txBody>
      </p:sp>
      <p:sp>
        <p:nvSpPr>
          <p:cNvPr id="5" name="Text Placeholder 4"/>
          <p:cNvSpPr>
            <a:spLocks noGrp="1"/>
          </p:cNvSpPr>
          <p:nvPr>
            <p:ph type="body" sz="quarter" idx="10" hasCustomPrompt="1"/>
          </p:nvPr>
        </p:nvSpPr>
        <p:spPr>
          <a:xfrm>
            <a:off x="4902200" y="2385600"/>
            <a:ext cx="2387600" cy="624000"/>
          </a:xfrm>
        </p:spPr>
        <p:txBody>
          <a:bodyPr/>
          <a:lstStyle>
            <a:lvl1pPr marL="36599" indent="0" algn="ctr">
              <a:buNone/>
              <a:defRPr sz="4667" b="1"/>
            </a:lvl1pPr>
          </a:lstStyle>
          <a:p>
            <a:pPr lvl="0"/>
            <a:r>
              <a:rPr lang="nl-BE"/>
              <a:t>#.</a:t>
            </a:r>
          </a:p>
        </p:txBody>
      </p:sp>
      <p:sp>
        <p:nvSpPr>
          <p:cNvPr id="7" name="Text Placeholder 6"/>
          <p:cNvSpPr>
            <a:spLocks noGrp="1"/>
          </p:cNvSpPr>
          <p:nvPr>
            <p:ph type="body" sz="quarter" idx="11" hasCustomPrompt="1"/>
          </p:nvPr>
        </p:nvSpPr>
        <p:spPr>
          <a:xfrm>
            <a:off x="1056218" y="3681600"/>
            <a:ext cx="10079567" cy="524933"/>
          </a:xfrm>
        </p:spPr>
        <p:txBody>
          <a:bodyPr/>
          <a:lstStyle>
            <a:lvl1pPr marL="0" indent="0" algn="ctr">
              <a:lnSpc>
                <a:spcPct val="100000"/>
              </a:lnSpc>
              <a:buNone/>
              <a:defRPr sz="3200" b="1">
                <a:solidFill>
                  <a:schemeClr val="bg2"/>
                </a:solidFill>
              </a:defRPr>
            </a:lvl1pPr>
          </a:lstStyle>
          <a:p>
            <a:pPr lvl="0"/>
            <a:r>
              <a:rPr lang="nl-BE"/>
              <a:t>van het hoofdstuk</a:t>
            </a:r>
          </a:p>
        </p:txBody>
      </p:sp>
    </p:spTree>
    <p:extLst>
      <p:ext uri="{BB962C8B-B14F-4D97-AF65-F5344CB8AC3E}">
        <p14:creationId xmlns:p14="http://schemas.microsoft.com/office/powerpoint/2010/main" val="2057435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oofdstuk 0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6000" y="3110400"/>
            <a:ext cx="10080000" cy="480000"/>
          </a:xfrm>
        </p:spPr>
        <p:txBody>
          <a:bodyPr/>
          <a:lstStyle>
            <a:lvl1pPr>
              <a:defRPr sz="3200">
                <a:solidFill>
                  <a:schemeClr val="bg1"/>
                </a:solidFill>
              </a:defRPr>
            </a:lvl1pPr>
          </a:lstStyle>
          <a:p>
            <a:r>
              <a:rPr lang="en-US" err="1"/>
              <a:t>Plaats</a:t>
            </a:r>
            <a:r>
              <a:rPr lang="en-US"/>
              <a:t> </a:t>
            </a:r>
            <a:r>
              <a:rPr lang="en-US" err="1"/>
              <a:t>hier</a:t>
            </a:r>
            <a:r>
              <a:rPr lang="en-US"/>
              <a:t> de </a:t>
            </a:r>
            <a:r>
              <a:rPr lang="en-US" err="1"/>
              <a:t>titel</a:t>
            </a:r>
            <a:endParaRPr lang="nl-BE"/>
          </a:p>
        </p:txBody>
      </p:sp>
      <p:sp>
        <p:nvSpPr>
          <p:cNvPr id="5" name="Text Placeholder 4"/>
          <p:cNvSpPr>
            <a:spLocks noGrp="1"/>
          </p:cNvSpPr>
          <p:nvPr>
            <p:ph type="body" sz="quarter" idx="10" hasCustomPrompt="1"/>
          </p:nvPr>
        </p:nvSpPr>
        <p:spPr>
          <a:xfrm>
            <a:off x="4902200" y="2385600"/>
            <a:ext cx="2387600" cy="624000"/>
          </a:xfrm>
        </p:spPr>
        <p:txBody>
          <a:bodyPr/>
          <a:lstStyle>
            <a:lvl1pPr marL="36599" indent="0" algn="ctr">
              <a:buNone/>
              <a:defRPr sz="4667" b="1"/>
            </a:lvl1pPr>
          </a:lstStyle>
          <a:p>
            <a:pPr lvl="0"/>
            <a:r>
              <a:rPr lang="nl-BE"/>
              <a:t>#.</a:t>
            </a:r>
          </a:p>
        </p:txBody>
      </p:sp>
      <p:sp>
        <p:nvSpPr>
          <p:cNvPr id="7" name="Text Placeholder 6"/>
          <p:cNvSpPr>
            <a:spLocks noGrp="1"/>
          </p:cNvSpPr>
          <p:nvPr>
            <p:ph type="body" sz="quarter" idx="11" hasCustomPrompt="1"/>
          </p:nvPr>
        </p:nvSpPr>
        <p:spPr>
          <a:xfrm>
            <a:off x="1056218" y="3681600"/>
            <a:ext cx="10079567" cy="524933"/>
          </a:xfrm>
        </p:spPr>
        <p:txBody>
          <a:bodyPr/>
          <a:lstStyle>
            <a:lvl1pPr marL="0" indent="0" algn="ctr">
              <a:lnSpc>
                <a:spcPct val="100000"/>
              </a:lnSpc>
              <a:buNone/>
              <a:defRPr sz="3200" b="1">
                <a:solidFill>
                  <a:schemeClr val="bg2"/>
                </a:solidFill>
              </a:defRPr>
            </a:lvl1pPr>
          </a:lstStyle>
          <a:p>
            <a:pPr lvl="0"/>
            <a:r>
              <a:rPr lang="nl-BE"/>
              <a:t>van het hoofdstuk</a:t>
            </a:r>
          </a:p>
        </p:txBody>
      </p:sp>
    </p:spTree>
    <p:extLst>
      <p:ext uri="{BB962C8B-B14F-4D97-AF65-F5344CB8AC3E}">
        <p14:creationId xmlns:p14="http://schemas.microsoft.com/office/powerpoint/2010/main" val="36513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oofdstuk 03">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6000" y="3110400"/>
            <a:ext cx="10080000" cy="480000"/>
          </a:xfrm>
        </p:spPr>
        <p:txBody>
          <a:bodyPr/>
          <a:lstStyle>
            <a:lvl1pPr>
              <a:defRPr sz="3200">
                <a:solidFill>
                  <a:schemeClr val="bg1"/>
                </a:solidFill>
              </a:defRPr>
            </a:lvl1pPr>
          </a:lstStyle>
          <a:p>
            <a:r>
              <a:rPr lang="en-US" err="1"/>
              <a:t>Plaats</a:t>
            </a:r>
            <a:r>
              <a:rPr lang="en-US"/>
              <a:t> </a:t>
            </a:r>
            <a:r>
              <a:rPr lang="en-US" err="1"/>
              <a:t>hier</a:t>
            </a:r>
            <a:r>
              <a:rPr lang="en-US"/>
              <a:t> de </a:t>
            </a:r>
            <a:r>
              <a:rPr lang="en-US" err="1"/>
              <a:t>titel</a:t>
            </a:r>
            <a:endParaRPr lang="nl-BE"/>
          </a:p>
        </p:txBody>
      </p:sp>
      <p:sp>
        <p:nvSpPr>
          <p:cNvPr id="5" name="Text Placeholder 4"/>
          <p:cNvSpPr>
            <a:spLocks noGrp="1"/>
          </p:cNvSpPr>
          <p:nvPr>
            <p:ph type="body" sz="quarter" idx="10" hasCustomPrompt="1"/>
          </p:nvPr>
        </p:nvSpPr>
        <p:spPr>
          <a:xfrm>
            <a:off x="4902200" y="2385600"/>
            <a:ext cx="2387600" cy="624000"/>
          </a:xfrm>
        </p:spPr>
        <p:txBody>
          <a:bodyPr/>
          <a:lstStyle>
            <a:lvl1pPr marL="36599" indent="0" algn="ctr">
              <a:buNone/>
              <a:defRPr sz="4667" b="1"/>
            </a:lvl1pPr>
          </a:lstStyle>
          <a:p>
            <a:pPr lvl="0"/>
            <a:r>
              <a:rPr lang="nl-BE"/>
              <a:t>#.</a:t>
            </a:r>
          </a:p>
        </p:txBody>
      </p:sp>
      <p:sp>
        <p:nvSpPr>
          <p:cNvPr id="7" name="Text Placeholder 6"/>
          <p:cNvSpPr>
            <a:spLocks noGrp="1"/>
          </p:cNvSpPr>
          <p:nvPr>
            <p:ph type="body" sz="quarter" idx="11" hasCustomPrompt="1"/>
          </p:nvPr>
        </p:nvSpPr>
        <p:spPr>
          <a:xfrm>
            <a:off x="1056218" y="3681600"/>
            <a:ext cx="10079567" cy="524933"/>
          </a:xfrm>
        </p:spPr>
        <p:txBody>
          <a:bodyPr/>
          <a:lstStyle>
            <a:lvl1pPr marL="0" indent="0" algn="ctr">
              <a:lnSpc>
                <a:spcPct val="100000"/>
              </a:lnSpc>
              <a:buNone/>
              <a:defRPr sz="3200" b="1">
                <a:solidFill>
                  <a:schemeClr val="bg2"/>
                </a:solidFill>
              </a:defRPr>
            </a:lvl1pPr>
          </a:lstStyle>
          <a:p>
            <a:pPr lvl="0"/>
            <a:r>
              <a:rPr lang="nl-BE"/>
              <a:t>van het hoofdstuk</a:t>
            </a:r>
          </a:p>
        </p:txBody>
      </p:sp>
    </p:spTree>
    <p:extLst>
      <p:ext uri="{BB962C8B-B14F-4D97-AF65-F5344CB8AC3E}">
        <p14:creationId xmlns:p14="http://schemas.microsoft.com/office/powerpoint/2010/main" val="575817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oofdstuk 04">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6000" y="3110400"/>
            <a:ext cx="10080000" cy="480000"/>
          </a:xfrm>
        </p:spPr>
        <p:txBody>
          <a:bodyPr/>
          <a:lstStyle>
            <a:lvl1pPr>
              <a:defRPr sz="3200">
                <a:solidFill>
                  <a:schemeClr val="bg1"/>
                </a:solidFill>
              </a:defRPr>
            </a:lvl1pPr>
          </a:lstStyle>
          <a:p>
            <a:r>
              <a:rPr lang="en-US" err="1"/>
              <a:t>Plaats</a:t>
            </a:r>
            <a:r>
              <a:rPr lang="en-US"/>
              <a:t> </a:t>
            </a:r>
            <a:r>
              <a:rPr lang="en-US" err="1"/>
              <a:t>hier</a:t>
            </a:r>
            <a:r>
              <a:rPr lang="en-US"/>
              <a:t> de </a:t>
            </a:r>
            <a:r>
              <a:rPr lang="en-US" err="1"/>
              <a:t>titel</a:t>
            </a:r>
            <a:endParaRPr lang="nl-BE"/>
          </a:p>
        </p:txBody>
      </p:sp>
      <p:sp>
        <p:nvSpPr>
          <p:cNvPr id="5" name="Text Placeholder 4"/>
          <p:cNvSpPr>
            <a:spLocks noGrp="1"/>
          </p:cNvSpPr>
          <p:nvPr>
            <p:ph type="body" sz="quarter" idx="10" hasCustomPrompt="1"/>
          </p:nvPr>
        </p:nvSpPr>
        <p:spPr>
          <a:xfrm>
            <a:off x="4902200" y="2385600"/>
            <a:ext cx="2387600" cy="624000"/>
          </a:xfrm>
        </p:spPr>
        <p:txBody>
          <a:bodyPr/>
          <a:lstStyle>
            <a:lvl1pPr marL="36599" indent="0" algn="ctr">
              <a:buNone/>
              <a:defRPr sz="4667" b="1"/>
            </a:lvl1pPr>
          </a:lstStyle>
          <a:p>
            <a:pPr lvl="0"/>
            <a:r>
              <a:rPr lang="nl-BE"/>
              <a:t>#.</a:t>
            </a:r>
          </a:p>
        </p:txBody>
      </p:sp>
      <p:sp>
        <p:nvSpPr>
          <p:cNvPr id="7" name="Text Placeholder 6"/>
          <p:cNvSpPr>
            <a:spLocks noGrp="1"/>
          </p:cNvSpPr>
          <p:nvPr>
            <p:ph type="body" sz="quarter" idx="11" hasCustomPrompt="1"/>
          </p:nvPr>
        </p:nvSpPr>
        <p:spPr>
          <a:xfrm>
            <a:off x="1056218" y="3681600"/>
            <a:ext cx="10079567" cy="524933"/>
          </a:xfrm>
        </p:spPr>
        <p:txBody>
          <a:bodyPr/>
          <a:lstStyle>
            <a:lvl1pPr marL="0" indent="0" algn="ctr">
              <a:lnSpc>
                <a:spcPct val="100000"/>
              </a:lnSpc>
              <a:buNone/>
              <a:defRPr sz="3200" b="1">
                <a:solidFill>
                  <a:schemeClr val="bg2"/>
                </a:solidFill>
              </a:defRPr>
            </a:lvl1pPr>
          </a:lstStyle>
          <a:p>
            <a:pPr lvl="0"/>
            <a:r>
              <a:rPr lang="nl-BE"/>
              <a:t>van het hoofdstuk</a:t>
            </a:r>
          </a:p>
        </p:txBody>
      </p:sp>
    </p:spTree>
    <p:extLst>
      <p:ext uri="{BB962C8B-B14F-4D97-AF65-F5344CB8AC3E}">
        <p14:creationId xmlns:p14="http://schemas.microsoft.com/office/powerpoint/2010/main" val="3771709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kst met foto rech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9667" y="2164800"/>
            <a:ext cx="5520000" cy="38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hasCustomPrompt="1"/>
          </p:nvPr>
        </p:nvSpPr>
        <p:spPr>
          <a:xfrm>
            <a:off x="6528000" y="2164800"/>
            <a:ext cx="5664000" cy="3840000"/>
          </a:xfrm>
        </p:spPr>
        <p:txBody>
          <a:bodyPr/>
          <a:lstStyle>
            <a:lvl1pPr>
              <a:defRPr baseline="0"/>
            </a:lvl1p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
        <p:nvSpPr>
          <p:cNvPr id="8" name="Text Placeholder 7"/>
          <p:cNvSpPr>
            <a:spLocks noGrp="1"/>
          </p:cNvSpPr>
          <p:nvPr>
            <p:ph type="body" sz="quarter" idx="13"/>
          </p:nvPr>
        </p:nvSpPr>
        <p:spPr>
          <a:xfrm>
            <a:off x="719667" y="1176867"/>
            <a:ext cx="10991851" cy="360000"/>
          </a:xfrm>
        </p:spPr>
        <p:txBody>
          <a:bodyPr/>
          <a:lstStyle>
            <a:lvl1pPr marL="0" indent="0">
              <a:lnSpc>
                <a:spcPct val="100000"/>
              </a:lnSpc>
              <a:buNone/>
              <a:defRPr sz="2667" b="1"/>
            </a:lvl1pPr>
          </a:lstStyle>
          <a:p>
            <a:pPr lvl="0"/>
            <a:r>
              <a:rPr lang="en-US"/>
              <a:t>Click to edit Master text styles</a:t>
            </a:r>
          </a:p>
        </p:txBody>
      </p:sp>
      <p:sp>
        <p:nvSpPr>
          <p:cNvPr id="12" name="Title 1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37892348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8" name="Text Placeholder 7"/>
          <p:cNvSpPr>
            <a:spLocks noGrp="1"/>
          </p:cNvSpPr>
          <p:nvPr>
            <p:ph type="body" sz="quarter" idx="13"/>
          </p:nvPr>
        </p:nvSpPr>
        <p:spPr>
          <a:xfrm>
            <a:off x="719667" y="1176867"/>
            <a:ext cx="10991851" cy="360000"/>
          </a:xfrm>
        </p:spPr>
        <p:txBody>
          <a:bodyPr/>
          <a:lstStyle>
            <a:lvl1pPr marL="0" indent="0">
              <a:lnSpc>
                <a:spcPct val="100000"/>
              </a:lnSpc>
              <a:buNone/>
              <a:defRPr sz="2667" b="1"/>
            </a:lvl1pPr>
          </a:lstStyle>
          <a:p>
            <a:pPr lvl="0"/>
            <a:r>
              <a:rPr lang="en-US"/>
              <a:t>Click to edit Master text styles</a:t>
            </a:r>
          </a:p>
        </p:txBody>
      </p:sp>
      <p:sp>
        <p:nvSpPr>
          <p:cNvPr id="9" name="Title 8"/>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3706781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E1FCDE-473F-43D6-85ED-2DEB83B9C31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A5405E2E-EADD-4209-AA57-A96B301DA6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AD969F0-1615-4DFB-80B4-9546F69D1A17}"/>
              </a:ext>
            </a:extLst>
          </p:cNvPr>
          <p:cNvSpPr>
            <a:spLocks noGrp="1"/>
          </p:cNvSpPr>
          <p:nvPr>
            <p:ph type="dt" sz="half" idx="10"/>
          </p:nvPr>
        </p:nvSpPr>
        <p:spPr/>
        <p:txBody>
          <a:bodyPr/>
          <a:lstStyle/>
          <a:p>
            <a:fld id="{7A4CC09C-12B2-47BA-BCBD-376251A285E8}" type="datetimeFigureOut">
              <a:rPr lang="nl-BE" smtClean="0"/>
              <a:t>2/03/2021</a:t>
            </a:fld>
            <a:endParaRPr lang="nl-BE"/>
          </a:p>
        </p:txBody>
      </p:sp>
      <p:sp>
        <p:nvSpPr>
          <p:cNvPr id="5" name="Tijdelijke aanduiding voor voettekst 4">
            <a:extLst>
              <a:ext uri="{FF2B5EF4-FFF2-40B4-BE49-F238E27FC236}">
                <a16:creationId xmlns:a16="http://schemas.microsoft.com/office/drawing/2014/main" id="{8CAE7BD6-5C51-415B-A409-F241CCEB92D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F6DB78A-162C-4B57-990C-AD8BB43C7934}"/>
              </a:ext>
            </a:extLst>
          </p:cNvPr>
          <p:cNvSpPr>
            <a:spLocks noGrp="1"/>
          </p:cNvSpPr>
          <p:nvPr>
            <p:ph type="sldNum" sz="quarter" idx="12"/>
          </p:nvPr>
        </p:nvSpPr>
        <p:spPr/>
        <p:txBody>
          <a:bodyPr/>
          <a:lstStyle/>
          <a:p>
            <a:fld id="{188D23AD-82D9-4BA9-B48D-C1D27673A68C}" type="slidenum">
              <a:rPr lang="nl-BE" smtClean="0"/>
              <a:t>‹nr.›</a:t>
            </a:fld>
            <a:endParaRPr lang="nl-BE"/>
          </a:p>
        </p:txBody>
      </p:sp>
    </p:spTree>
    <p:extLst>
      <p:ext uri="{BB962C8B-B14F-4D97-AF65-F5344CB8AC3E}">
        <p14:creationId xmlns:p14="http://schemas.microsoft.com/office/powerpoint/2010/main" val="4013480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houdstafel">
    <p:spTree>
      <p:nvGrpSpPr>
        <p:cNvPr id="1" name=""/>
        <p:cNvGrpSpPr/>
        <p:nvPr/>
      </p:nvGrpSpPr>
      <p:grpSpPr>
        <a:xfrm>
          <a:off x="0" y="0"/>
          <a:ext cx="0" cy="0"/>
          <a:chOff x="0" y="0"/>
          <a:chExt cx="0" cy="0"/>
        </a:xfrm>
      </p:grpSpPr>
      <p:sp>
        <p:nvSpPr>
          <p:cNvPr id="2" name="Title 1"/>
          <p:cNvSpPr>
            <a:spLocks noGrp="1"/>
          </p:cNvSpPr>
          <p:nvPr>
            <p:ph type="title"/>
          </p:nvPr>
        </p:nvSpPr>
        <p:spPr>
          <a:xfrm>
            <a:off x="720000" y="614400"/>
            <a:ext cx="10992000" cy="480000"/>
          </a:xfrm>
        </p:spPr>
        <p:txBody>
          <a:bodyPr/>
          <a:lstStyle>
            <a:lvl1pPr>
              <a:defRPr sz="3200">
                <a:solidFill>
                  <a:schemeClr val="bg1"/>
                </a:solidFill>
              </a:defRPr>
            </a:lvl1pPr>
          </a:lstStyle>
          <a:p>
            <a:r>
              <a:rPr lang="en-US"/>
              <a:t>Click to edit Master title style</a:t>
            </a:r>
            <a:endParaRPr lang="nl-BE"/>
          </a:p>
        </p:txBody>
      </p:sp>
      <p:sp>
        <p:nvSpPr>
          <p:cNvPr id="3" name="Date Placeholder 2"/>
          <p:cNvSpPr>
            <a:spLocks noGrp="1"/>
          </p:cNvSpPr>
          <p:nvPr>
            <p:ph type="dt" sz="half" idx="10"/>
          </p:nvPr>
        </p:nvSpPr>
        <p:spPr/>
        <p:txBody>
          <a:bodyPr/>
          <a:lstStyle/>
          <a:p>
            <a:fld id="{A6A440F9-096D-4BE8-820E-C5E10E2F52C9}" type="datetime1">
              <a:rPr lang="nl-BE" smtClean="0"/>
              <a:t>2/03/2021</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23AB928-941E-4114-ADAE-BFAF879226BF}" type="slidenum">
              <a:rPr lang="nl-BE" smtClean="0"/>
              <a:t>‹nr.›</a:t>
            </a:fld>
            <a:endParaRPr lang="nl-BE"/>
          </a:p>
        </p:txBody>
      </p:sp>
      <p:sp>
        <p:nvSpPr>
          <p:cNvPr id="7" name="Text Placeholder 6"/>
          <p:cNvSpPr>
            <a:spLocks noGrp="1"/>
          </p:cNvSpPr>
          <p:nvPr>
            <p:ph type="body" sz="quarter" idx="13"/>
          </p:nvPr>
        </p:nvSpPr>
        <p:spPr>
          <a:xfrm>
            <a:off x="719667" y="1406399"/>
            <a:ext cx="10991851" cy="4675200"/>
          </a:xfrm>
        </p:spPr>
        <p:txBody>
          <a:bodyPr/>
          <a:lstStyle>
            <a:lvl1pPr marL="0" indent="-479988">
              <a:lnSpc>
                <a:spcPct val="100000"/>
              </a:lnSpc>
              <a:spcAft>
                <a:spcPts val="2400"/>
              </a:spcAft>
              <a:buClr>
                <a:schemeClr val="bg1"/>
              </a:buClr>
              <a:buSzPct val="112000"/>
              <a:buFont typeface="+mj-lt"/>
              <a:buAutoNum type="arabicPeriod"/>
              <a:defRPr/>
            </a:lvl1pPr>
          </a:lstStyle>
          <a:p>
            <a:pPr lvl="0"/>
            <a:r>
              <a:rPr lang="en-US"/>
              <a:t>Click to edit Master text style</a:t>
            </a:r>
          </a:p>
        </p:txBody>
      </p:sp>
    </p:spTree>
    <p:extLst>
      <p:ext uri="{BB962C8B-B14F-4D97-AF65-F5344CB8AC3E}">
        <p14:creationId xmlns:p14="http://schemas.microsoft.com/office/powerpoint/2010/main" val="2073074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8" name="Text Placeholder 7"/>
          <p:cNvSpPr>
            <a:spLocks noGrp="1"/>
          </p:cNvSpPr>
          <p:nvPr>
            <p:ph type="body" sz="quarter" idx="13"/>
          </p:nvPr>
        </p:nvSpPr>
        <p:spPr>
          <a:xfrm>
            <a:off x="719667" y="1176867"/>
            <a:ext cx="10991851" cy="360000"/>
          </a:xfrm>
        </p:spPr>
        <p:txBody>
          <a:bodyPr/>
          <a:lstStyle>
            <a:lvl1pPr marL="0" indent="0">
              <a:lnSpc>
                <a:spcPct val="100000"/>
              </a:lnSpc>
              <a:buNone/>
              <a:defRPr sz="2667" b="1"/>
            </a:lvl1pPr>
          </a:lstStyle>
          <a:p>
            <a:pPr lvl="0"/>
            <a:r>
              <a:rPr lang="en-US"/>
              <a:t>Click to edit Master text styles</a:t>
            </a:r>
          </a:p>
        </p:txBody>
      </p:sp>
      <p:sp>
        <p:nvSpPr>
          <p:cNvPr id="9" name="Title 8"/>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2677080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met foto rech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9667" y="2164800"/>
            <a:ext cx="5520000" cy="38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hasCustomPrompt="1"/>
          </p:nvPr>
        </p:nvSpPr>
        <p:spPr>
          <a:xfrm>
            <a:off x="6528000" y="2164800"/>
            <a:ext cx="5664000" cy="3840000"/>
          </a:xfrm>
        </p:spPr>
        <p:txBody>
          <a:bodyPr/>
          <a:lstStyle>
            <a:lvl1pPr>
              <a:defRPr baseline="0"/>
            </a:lvl1p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
        <p:nvSpPr>
          <p:cNvPr id="8" name="Text Placeholder 7"/>
          <p:cNvSpPr>
            <a:spLocks noGrp="1"/>
          </p:cNvSpPr>
          <p:nvPr>
            <p:ph type="body" sz="quarter" idx="13"/>
          </p:nvPr>
        </p:nvSpPr>
        <p:spPr>
          <a:xfrm>
            <a:off x="719667" y="1176867"/>
            <a:ext cx="10991851" cy="360000"/>
          </a:xfrm>
        </p:spPr>
        <p:txBody>
          <a:bodyPr/>
          <a:lstStyle>
            <a:lvl1pPr marL="0" indent="0">
              <a:lnSpc>
                <a:spcPct val="100000"/>
              </a:lnSpc>
              <a:buNone/>
              <a:defRPr sz="2667" b="1"/>
            </a:lvl1pPr>
          </a:lstStyle>
          <a:p>
            <a:pPr lvl="0"/>
            <a:r>
              <a:rPr lang="en-US"/>
              <a:t>Click to edit Master text styles</a:t>
            </a:r>
          </a:p>
        </p:txBody>
      </p:sp>
      <p:sp>
        <p:nvSpPr>
          <p:cNvPr id="12" name="Title 1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2477621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met foto in cirkel">
    <p:spTree>
      <p:nvGrpSpPr>
        <p:cNvPr id="1" name=""/>
        <p:cNvGrpSpPr/>
        <p:nvPr/>
      </p:nvGrpSpPr>
      <p:grpSpPr>
        <a:xfrm>
          <a:off x="0" y="0"/>
          <a:ext cx="0" cy="0"/>
          <a:chOff x="0" y="0"/>
          <a:chExt cx="0" cy="0"/>
        </a:xfrm>
      </p:grpSpPr>
      <p:sp>
        <p:nvSpPr>
          <p:cNvPr id="2" name="Title 1"/>
          <p:cNvSpPr>
            <a:spLocks noGrp="1"/>
          </p:cNvSpPr>
          <p:nvPr>
            <p:ph type="title"/>
          </p:nvPr>
        </p:nvSpPr>
        <p:spPr>
          <a:xfrm>
            <a:off x="720000" y="614400"/>
            <a:ext cx="5520000" cy="360000"/>
          </a:xfrm>
        </p:spPr>
        <p:txBody>
          <a:bodyPr/>
          <a:lstStyle/>
          <a:p>
            <a:r>
              <a:rPr lang="en-US"/>
              <a:t>Click to edit Master title style</a:t>
            </a:r>
            <a:endParaRPr lang="nl-BE"/>
          </a:p>
        </p:txBody>
      </p:sp>
      <p:sp>
        <p:nvSpPr>
          <p:cNvPr id="3" name="Content Placeholder 2"/>
          <p:cNvSpPr>
            <a:spLocks noGrp="1"/>
          </p:cNvSpPr>
          <p:nvPr>
            <p:ph sz="half" idx="1"/>
          </p:nvPr>
        </p:nvSpPr>
        <p:spPr>
          <a:xfrm>
            <a:off x="719667" y="2164800"/>
            <a:ext cx="5520000" cy="38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8" name="Text Placeholder 7"/>
          <p:cNvSpPr>
            <a:spLocks noGrp="1"/>
          </p:cNvSpPr>
          <p:nvPr>
            <p:ph type="body" sz="quarter" idx="13"/>
          </p:nvPr>
        </p:nvSpPr>
        <p:spPr>
          <a:xfrm>
            <a:off x="719667" y="1176867"/>
            <a:ext cx="5520000" cy="360000"/>
          </a:xfrm>
        </p:spPr>
        <p:txBody>
          <a:bodyPr/>
          <a:lstStyle>
            <a:lvl1pPr marL="0" indent="0">
              <a:lnSpc>
                <a:spcPct val="100000"/>
              </a:lnSpc>
              <a:buNone/>
              <a:defRPr sz="2667" b="1"/>
            </a:lvl1pPr>
          </a:lstStyle>
          <a:p>
            <a:pPr lvl="0"/>
            <a:r>
              <a:rPr lang="en-US"/>
              <a:t>Click to edit Master text styles</a:t>
            </a:r>
          </a:p>
        </p:txBody>
      </p:sp>
      <p:sp>
        <p:nvSpPr>
          <p:cNvPr id="6" name="Picture Placeholder 5"/>
          <p:cNvSpPr>
            <a:spLocks noGrp="1"/>
          </p:cNvSpPr>
          <p:nvPr>
            <p:ph type="pic" sz="quarter" idx="14"/>
          </p:nvPr>
        </p:nvSpPr>
        <p:spPr>
          <a:xfrm>
            <a:off x="6854400" y="-897600"/>
            <a:ext cx="6720000" cy="6720000"/>
          </a:xfrm>
          <a:prstGeom prst="ellipse">
            <a:avLst/>
          </a:prstGeom>
        </p:spPr>
        <p:txBody>
          <a:bodyPr anchor="b" anchorCtr="0"/>
          <a:lstStyle>
            <a:lvl1pPr algn="ctr">
              <a:defRPr/>
            </a:lvl1pPr>
          </a:lstStyle>
          <a:p>
            <a:endParaRPr lang="nl-BE"/>
          </a:p>
        </p:txBody>
      </p:sp>
    </p:spTree>
    <p:extLst>
      <p:ext uri="{BB962C8B-B14F-4D97-AF65-F5344CB8AC3E}">
        <p14:creationId xmlns:p14="http://schemas.microsoft.com/office/powerpoint/2010/main" val="1541409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Foto's naast elka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hasCustomPrompt="1"/>
          </p:nvPr>
        </p:nvSpPr>
        <p:spPr>
          <a:xfrm>
            <a:off x="0" y="1824000"/>
            <a:ext cx="6000000" cy="4080000"/>
          </a:xfrm>
        </p:spPr>
        <p:txBody>
          <a:body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
        <p:nvSpPr>
          <p:cNvPr id="4" name="Content Placeholder 3"/>
          <p:cNvSpPr>
            <a:spLocks noGrp="1"/>
          </p:cNvSpPr>
          <p:nvPr>
            <p:ph sz="half" idx="2" hasCustomPrompt="1"/>
          </p:nvPr>
        </p:nvSpPr>
        <p:spPr>
          <a:xfrm>
            <a:off x="6192000" y="1824000"/>
            <a:ext cx="6000000" cy="4080000"/>
          </a:xfrm>
        </p:spPr>
        <p:txBody>
          <a:bodyPr/>
          <a:lstStyle>
            <a:lvl1pPr>
              <a:defRPr baseline="0"/>
            </a:lvl1p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
        <p:nvSpPr>
          <p:cNvPr id="8" name="Text Placeholder 7"/>
          <p:cNvSpPr>
            <a:spLocks noGrp="1"/>
          </p:cNvSpPr>
          <p:nvPr>
            <p:ph type="body" sz="quarter" idx="13"/>
          </p:nvPr>
        </p:nvSpPr>
        <p:spPr>
          <a:xfrm>
            <a:off x="719667" y="1176867"/>
            <a:ext cx="10991851" cy="360000"/>
          </a:xfrm>
        </p:spPr>
        <p:txBody>
          <a:bodyPr/>
          <a:lstStyle>
            <a:lvl1pPr marL="0" indent="0">
              <a:lnSpc>
                <a:spcPct val="100000"/>
              </a:lnSpc>
              <a:buNone/>
              <a:defRPr sz="2667" b="1"/>
            </a:lvl1pPr>
          </a:lstStyle>
          <a:p>
            <a:pPr lvl="0"/>
            <a:r>
              <a:rPr lang="en-US"/>
              <a:t>Click to edit Master text styles</a:t>
            </a:r>
          </a:p>
        </p:txBody>
      </p:sp>
    </p:spTree>
    <p:extLst>
      <p:ext uri="{BB962C8B-B14F-4D97-AF65-F5344CB8AC3E}">
        <p14:creationId xmlns:p14="http://schemas.microsoft.com/office/powerpoint/2010/main" val="653068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to schermbreed en sm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hasCustomPrompt="1"/>
          </p:nvPr>
        </p:nvSpPr>
        <p:spPr>
          <a:xfrm>
            <a:off x="0" y="1824000"/>
            <a:ext cx="12192000" cy="4080000"/>
          </a:xfrm>
        </p:spPr>
        <p:txBody>
          <a:body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
        <p:nvSpPr>
          <p:cNvPr id="8" name="Text Placeholder 7"/>
          <p:cNvSpPr>
            <a:spLocks noGrp="1"/>
          </p:cNvSpPr>
          <p:nvPr>
            <p:ph type="body" sz="quarter" idx="13"/>
          </p:nvPr>
        </p:nvSpPr>
        <p:spPr>
          <a:xfrm>
            <a:off x="719667" y="1176867"/>
            <a:ext cx="10991851" cy="360000"/>
          </a:xfrm>
        </p:spPr>
        <p:txBody>
          <a:bodyPr/>
          <a:lstStyle>
            <a:lvl1pPr marL="0" indent="0">
              <a:lnSpc>
                <a:spcPct val="100000"/>
              </a:lnSpc>
              <a:buNone/>
              <a:defRPr sz="2667" b="1"/>
            </a:lvl1pPr>
          </a:lstStyle>
          <a:p>
            <a:pPr lvl="0"/>
            <a:r>
              <a:rPr lang="en-US"/>
              <a:t>Click to edit Master text styles</a:t>
            </a:r>
          </a:p>
        </p:txBody>
      </p:sp>
    </p:spTree>
    <p:extLst>
      <p:ext uri="{BB962C8B-B14F-4D97-AF65-F5344CB8AC3E}">
        <p14:creationId xmlns:p14="http://schemas.microsoft.com/office/powerpoint/2010/main" val="14923163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to/Film schermvullend">
    <p:bg>
      <p:bgPr>
        <a:solidFill>
          <a:schemeClr val="bg1">
            <a:lumMod val="10000"/>
            <a:lumOff val="9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10515600" y="6011333"/>
            <a:ext cx="1676400" cy="846667"/>
          </a:xfrm>
          <a:prstGeom prst="rect">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400"/>
          </a:p>
        </p:txBody>
      </p:sp>
      <p:sp>
        <p:nvSpPr>
          <p:cNvPr id="6" name="Content Placeholder 2"/>
          <p:cNvSpPr>
            <a:spLocks noGrp="1"/>
          </p:cNvSpPr>
          <p:nvPr>
            <p:ph sz="half" idx="1" hasCustomPrompt="1"/>
          </p:nvPr>
        </p:nvSpPr>
        <p:spPr>
          <a:xfrm>
            <a:off x="0" y="0"/>
            <a:ext cx="12192000" cy="6858000"/>
          </a:xfrm>
          <a:noFill/>
        </p:spPr>
        <p:txBody>
          <a:bodyPr tIns="720000"/>
          <a:lstStyle>
            <a:lvl1pPr algn="ctr">
              <a:defRPr/>
            </a:lvl1p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Tree>
    <p:extLst>
      <p:ext uri="{BB962C8B-B14F-4D97-AF65-F5344CB8AC3E}">
        <p14:creationId xmlns:p14="http://schemas.microsoft.com/office/powerpoint/2010/main" val="8476171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732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4AAF1DA5-B33F-4689-8875-788F9AF7EA13}" type="datetimeFigureOut">
              <a:rPr lang="nl-BE" smtClean="0"/>
              <a:t>2/03/2021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C3783BC9-EFA6-4FF3-9D8A-508F6A01B3E7}" type="slidenum">
              <a:rPr lang="nl-BE" smtClean="0"/>
              <a:t>‹nr.›</a:t>
            </a:fld>
            <a:endParaRPr lang="nl-BE"/>
          </a:p>
        </p:txBody>
      </p:sp>
    </p:spTree>
    <p:extLst>
      <p:ext uri="{BB962C8B-B14F-4D97-AF65-F5344CB8AC3E}">
        <p14:creationId xmlns:p14="http://schemas.microsoft.com/office/powerpoint/2010/main" val="40398015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edankt alternatief">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2158" y="5304419"/>
            <a:ext cx="2349621" cy="1240431"/>
          </a:xfrm>
          <a:prstGeom prst="rect">
            <a:avLst/>
          </a:prstGeom>
        </p:spPr>
      </p:pic>
      <p:sp>
        <p:nvSpPr>
          <p:cNvPr id="3" name="Title 2"/>
          <p:cNvSpPr>
            <a:spLocks noGrp="1"/>
          </p:cNvSpPr>
          <p:nvPr>
            <p:ph type="title"/>
          </p:nvPr>
        </p:nvSpPr>
        <p:spPr/>
        <p:txBody>
          <a:bodyPr/>
          <a:lstStyle/>
          <a:p>
            <a:r>
              <a:rPr lang="en-US"/>
              <a:t>Click to edit Master title style</a:t>
            </a:r>
            <a:endParaRPr lang="nl-BE"/>
          </a:p>
        </p:txBody>
      </p:sp>
      <p:sp>
        <p:nvSpPr>
          <p:cNvPr id="5" name="Text Placeholder 4"/>
          <p:cNvSpPr>
            <a:spLocks noGrp="1"/>
          </p:cNvSpPr>
          <p:nvPr>
            <p:ph type="body" sz="quarter" idx="13" hasCustomPrompt="1"/>
          </p:nvPr>
        </p:nvSpPr>
        <p:spPr>
          <a:xfrm>
            <a:off x="960967" y="2064000"/>
            <a:ext cx="4800000" cy="360000"/>
          </a:xfrm>
        </p:spPr>
        <p:txBody>
          <a:bodyPr/>
          <a:lstStyle>
            <a:lvl1pPr>
              <a:defRPr/>
            </a:lvl1pPr>
          </a:lstStyle>
          <a:p>
            <a:pPr lvl="0"/>
            <a:r>
              <a:rPr lang="en-US" err="1"/>
              <a:t>Voornaam</a:t>
            </a:r>
            <a:r>
              <a:rPr lang="en-US"/>
              <a:t> </a:t>
            </a:r>
            <a:r>
              <a:rPr lang="en-US" err="1"/>
              <a:t>Naam</a:t>
            </a:r>
            <a:endParaRPr lang="en-US"/>
          </a:p>
        </p:txBody>
      </p:sp>
      <p:sp>
        <p:nvSpPr>
          <p:cNvPr id="13" name="Text Placeholder 4"/>
          <p:cNvSpPr>
            <a:spLocks noGrp="1"/>
          </p:cNvSpPr>
          <p:nvPr>
            <p:ph type="body" sz="quarter" idx="17" hasCustomPrompt="1"/>
          </p:nvPr>
        </p:nvSpPr>
        <p:spPr>
          <a:xfrm>
            <a:off x="960967" y="2510400"/>
            <a:ext cx="4800000" cy="360000"/>
          </a:xfrm>
        </p:spPr>
        <p:txBody>
          <a:bodyPr/>
          <a:lstStyle>
            <a:lvl1pPr>
              <a:defRPr/>
            </a:lvl1pPr>
          </a:lstStyle>
          <a:p>
            <a:pPr lvl="0"/>
            <a:r>
              <a:rPr lang="en-US"/>
              <a:t>naam@gezondleven.be</a:t>
            </a:r>
          </a:p>
        </p:txBody>
      </p:sp>
      <p:sp>
        <p:nvSpPr>
          <p:cNvPr id="14" name="Text Placeholder 4"/>
          <p:cNvSpPr>
            <a:spLocks noGrp="1"/>
          </p:cNvSpPr>
          <p:nvPr>
            <p:ph type="body" sz="quarter" idx="18" hasCustomPrompt="1"/>
          </p:nvPr>
        </p:nvSpPr>
        <p:spPr>
          <a:xfrm>
            <a:off x="960967" y="2952000"/>
            <a:ext cx="4800000" cy="360000"/>
          </a:xfrm>
        </p:spPr>
        <p:txBody>
          <a:bodyPr/>
          <a:lstStyle>
            <a:lvl1pPr>
              <a:defRPr/>
            </a:lvl1pPr>
          </a:lstStyle>
          <a:p>
            <a:pPr lvl="0"/>
            <a:r>
              <a:rPr lang="en-US" err="1"/>
              <a:t>Telefoon</a:t>
            </a:r>
            <a:r>
              <a:rPr lang="en-US"/>
              <a:t>#</a:t>
            </a:r>
          </a:p>
        </p:txBody>
      </p:sp>
      <p:sp>
        <p:nvSpPr>
          <p:cNvPr id="9" name="TextBox 8"/>
          <p:cNvSpPr txBox="1"/>
          <p:nvPr userDrawn="1"/>
        </p:nvSpPr>
        <p:spPr>
          <a:xfrm>
            <a:off x="1148890" y="6019671"/>
            <a:ext cx="4938525" cy="287259"/>
          </a:xfrm>
          <a:prstGeom prst="rect">
            <a:avLst/>
          </a:prstGeom>
          <a:noFill/>
        </p:spPr>
        <p:txBody>
          <a:bodyPr wrap="square" lIns="0" tIns="0" rIns="0" bIns="0" rtlCol="0">
            <a:noAutofit/>
          </a:bodyPr>
          <a:lstStyle/>
          <a:p>
            <a:r>
              <a:rPr lang="nl-BE" sz="3733" b="1">
                <a:solidFill>
                  <a:schemeClr val="bg2"/>
                </a:solidFill>
              </a:rPr>
              <a:t>gezondleven.be</a:t>
            </a:r>
          </a:p>
        </p:txBody>
      </p:sp>
    </p:spTree>
    <p:extLst>
      <p:ext uri="{BB962C8B-B14F-4D97-AF65-F5344CB8AC3E}">
        <p14:creationId xmlns:p14="http://schemas.microsoft.com/office/powerpoint/2010/main" val="3407873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802E9-4E0B-4F4D-B294-595A7892E1AD}"/>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7F05C00-58F4-4B01-97BD-9A263065A98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F34945FA-7347-4E1D-A5A5-4B3F4B1798C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C46EBB98-B2B3-422F-B547-527B014A0FAA}"/>
              </a:ext>
            </a:extLst>
          </p:cNvPr>
          <p:cNvSpPr>
            <a:spLocks noGrp="1"/>
          </p:cNvSpPr>
          <p:nvPr>
            <p:ph type="dt" sz="half" idx="10"/>
          </p:nvPr>
        </p:nvSpPr>
        <p:spPr/>
        <p:txBody>
          <a:bodyPr/>
          <a:lstStyle/>
          <a:p>
            <a:fld id="{7A4CC09C-12B2-47BA-BCBD-376251A285E8}" type="datetimeFigureOut">
              <a:rPr lang="nl-BE" smtClean="0"/>
              <a:t>2/03/2021</a:t>
            </a:fld>
            <a:endParaRPr lang="nl-BE"/>
          </a:p>
        </p:txBody>
      </p:sp>
      <p:sp>
        <p:nvSpPr>
          <p:cNvPr id="6" name="Tijdelijke aanduiding voor voettekst 5">
            <a:extLst>
              <a:ext uri="{FF2B5EF4-FFF2-40B4-BE49-F238E27FC236}">
                <a16:creationId xmlns:a16="http://schemas.microsoft.com/office/drawing/2014/main" id="{C264402B-60D8-4E58-9C9A-A0A03948E1B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435E049-A6A3-49BC-9646-92E7C763EE7A}"/>
              </a:ext>
            </a:extLst>
          </p:cNvPr>
          <p:cNvSpPr>
            <a:spLocks noGrp="1"/>
          </p:cNvSpPr>
          <p:nvPr>
            <p:ph type="sldNum" sz="quarter" idx="12"/>
          </p:nvPr>
        </p:nvSpPr>
        <p:spPr/>
        <p:txBody>
          <a:bodyPr/>
          <a:lstStyle/>
          <a:p>
            <a:fld id="{188D23AD-82D9-4BA9-B48D-C1D27673A68C}" type="slidenum">
              <a:rPr lang="nl-BE" smtClean="0"/>
              <a:t>‹nr.›</a:t>
            </a:fld>
            <a:endParaRPr lang="nl-BE"/>
          </a:p>
        </p:txBody>
      </p:sp>
    </p:spTree>
    <p:extLst>
      <p:ext uri="{BB962C8B-B14F-4D97-AF65-F5344CB8AC3E}">
        <p14:creationId xmlns:p14="http://schemas.microsoft.com/office/powerpoint/2010/main" val="3259883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Page Standard">
    <p:spTree>
      <p:nvGrpSpPr>
        <p:cNvPr id="1" name=""/>
        <p:cNvGrpSpPr/>
        <p:nvPr/>
      </p:nvGrpSpPr>
      <p:grpSpPr>
        <a:xfrm>
          <a:off x="0" y="0"/>
          <a:ext cx="0" cy="0"/>
          <a:chOff x="0" y="0"/>
          <a:chExt cx="0" cy="0"/>
        </a:xfrm>
      </p:grpSpPr>
      <p:sp>
        <p:nvSpPr>
          <p:cNvPr id="49" name="Shape 49"/>
          <p:cNvSpPr>
            <a:spLocks noGrp="1"/>
          </p:cNvSpPr>
          <p:nvPr>
            <p:ph type="body" sz="half" idx="13"/>
          </p:nvPr>
        </p:nvSpPr>
        <p:spPr>
          <a:xfrm>
            <a:off x="1908535" y="1366244"/>
            <a:ext cx="9469748" cy="1485343"/>
          </a:xfrm>
          <a:prstGeom prst="rect">
            <a:avLst/>
          </a:prstGeom>
        </p:spPr>
        <p:txBody>
          <a:bodyPr anchor="t">
            <a:spAutoFit/>
          </a:bodyPr>
          <a:lstStyle/>
          <a:p>
            <a:pPr marL="0" lvl="0" indent="0">
              <a:buSzTx/>
              <a:buNone/>
            </a:pPr>
            <a:r>
              <a:rPr lang="en-US"/>
              <a:t>Click to edit Master text styles</a:t>
            </a:r>
          </a:p>
          <a:p>
            <a:pPr marL="0" lvl="1" indent="0">
              <a:buSzTx/>
              <a:buNone/>
            </a:pPr>
            <a:r>
              <a:rPr lang="en-US"/>
              <a:t>Second level</a:t>
            </a:r>
          </a:p>
          <a:p>
            <a:pPr marL="0" lvl="2" indent="0">
              <a:buSzTx/>
              <a:buNone/>
            </a:pPr>
            <a:r>
              <a:rPr lang="en-US"/>
              <a:t>Third level</a:t>
            </a:r>
          </a:p>
          <a:p>
            <a:pPr marL="0" lvl="3" indent="0">
              <a:buSzTx/>
              <a:buNone/>
            </a:pPr>
            <a:r>
              <a:rPr lang="en-US"/>
              <a:t>Fourth level</a:t>
            </a:r>
          </a:p>
        </p:txBody>
      </p:sp>
      <p:sp>
        <p:nvSpPr>
          <p:cNvPr id="50" name="Shape 50"/>
          <p:cNvSpPr>
            <a:spLocks noGrp="1"/>
          </p:cNvSpPr>
          <p:nvPr>
            <p:ph type="body" sz="quarter" idx="14"/>
          </p:nvPr>
        </p:nvSpPr>
        <p:spPr>
          <a:xfrm>
            <a:off x="1840136" y="266126"/>
            <a:ext cx="9606547" cy="454484"/>
          </a:xfrm>
          <a:prstGeom prst="rect">
            <a:avLst/>
          </a:prstGeom>
        </p:spPr>
        <p:txBody>
          <a:bodyPr anchor="t">
            <a:spAutoFit/>
          </a:bodyPr>
          <a:lstStyle>
            <a:lvl1pPr marL="0" indent="0">
              <a:lnSpc>
                <a:spcPct val="100000"/>
              </a:lnSpc>
              <a:spcBef>
                <a:spcPts val="0"/>
              </a:spcBef>
              <a:buSzTx/>
              <a:buNone/>
              <a:defRPr sz="2953" b="1">
                <a:solidFill>
                  <a:srgbClr val="8DC63F"/>
                </a:solidFill>
              </a:defRPr>
            </a:lvl1pPr>
          </a:lstStyle>
          <a:p>
            <a:pPr lvl="0"/>
            <a:r>
              <a:rPr lang="en-US"/>
              <a:t>Click to edit Master text styles</a:t>
            </a:r>
          </a:p>
        </p:txBody>
      </p:sp>
      <p:sp>
        <p:nvSpPr>
          <p:cNvPr id="53" name="Shape 53"/>
          <p:cNvSpPr>
            <a:spLocks noGrp="1"/>
          </p:cNvSpPr>
          <p:nvPr>
            <p:ph type="body" sz="quarter" idx="15"/>
          </p:nvPr>
        </p:nvSpPr>
        <p:spPr>
          <a:xfrm>
            <a:off x="8842871" y="6292176"/>
            <a:ext cx="2939791" cy="173209"/>
          </a:xfrm>
          <a:prstGeom prst="rect">
            <a:avLst/>
          </a:prstGeom>
        </p:spPr>
        <p:txBody>
          <a:bodyPr anchor="t">
            <a:spAutoFit/>
          </a:bodyPr>
          <a:lstStyle>
            <a:lvl1pPr marL="0" indent="0">
              <a:lnSpc>
                <a:spcPct val="100000"/>
              </a:lnSpc>
              <a:spcBef>
                <a:spcPts val="0"/>
              </a:spcBef>
              <a:buSzTx/>
              <a:buNone/>
              <a:defRPr sz="1125" b="1">
                <a:solidFill>
                  <a:srgbClr val="8DC63F"/>
                </a:solidFill>
              </a:defRPr>
            </a:lvl1pPr>
          </a:lstStyle>
          <a:p>
            <a:pPr lvl="0"/>
            <a:r>
              <a:rPr lang="en-US"/>
              <a:t>Click to edit Master text styles</a:t>
            </a:r>
          </a:p>
        </p:txBody>
      </p:sp>
      <p:sp>
        <p:nvSpPr>
          <p:cNvPr id="8" name="Shape 24"/>
          <p:cNvSpPr/>
          <p:nvPr userDrawn="1"/>
        </p:nvSpPr>
        <p:spPr>
          <a:xfrm>
            <a:off x="-8403" y="6678220"/>
            <a:ext cx="1435820" cy="209941"/>
          </a:xfrm>
          <a:prstGeom prst="rect">
            <a:avLst/>
          </a:prstGeom>
          <a:solidFill>
            <a:schemeClr val="bg2"/>
          </a:solidFill>
          <a:ln w="12700">
            <a:miter lim="400000"/>
          </a:ln>
        </p:spPr>
        <p:txBody>
          <a:bodyPr lIns="35719" tIns="35719" rIns="35719" bIns="35719" anchor="ctr"/>
          <a:lstStyle/>
          <a:p>
            <a:pPr algn="ctr">
              <a:lnSpc>
                <a:spcPct val="100000"/>
              </a:lnSpc>
              <a:spcBef>
                <a:spcPts val="0"/>
              </a:spcBef>
              <a:defRPr sz="2400">
                <a:latin typeface="Helvetica Light"/>
                <a:ea typeface="Helvetica Light"/>
                <a:cs typeface="Helvetica Light"/>
                <a:sym typeface="Helvetica Light"/>
              </a:defRPr>
            </a:pPr>
            <a:endParaRPr sz="1688"/>
          </a:p>
        </p:txBody>
      </p:sp>
      <p:pic>
        <p:nvPicPr>
          <p:cNvPr id="7" name="Picture 6"/>
          <p:cNvPicPr>
            <a:picLocks noChangeAspect="1"/>
          </p:cNvPicPr>
          <p:nvPr userDrawn="1"/>
        </p:nvPicPr>
        <p:blipFill>
          <a:blip r:embed="rId2"/>
          <a:stretch>
            <a:fillRect/>
          </a:stretch>
        </p:blipFill>
        <p:spPr>
          <a:xfrm>
            <a:off x="361072" y="266125"/>
            <a:ext cx="753475" cy="648825"/>
          </a:xfrm>
          <a:prstGeom prst="rect">
            <a:avLst/>
          </a:prstGeom>
        </p:spPr>
      </p:pic>
    </p:spTree>
    <p:extLst>
      <p:ext uri="{BB962C8B-B14F-4D97-AF65-F5344CB8AC3E}">
        <p14:creationId xmlns:p14="http://schemas.microsoft.com/office/powerpoint/2010/main" val="4018500034"/>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oofdstuk 01">
    <p:bg>
      <p:bgPr>
        <a:solidFill>
          <a:srgbClr val="B8D29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056217" y="2310000"/>
            <a:ext cx="10079567" cy="524933"/>
          </a:xfrm>
        </p:spPr>
        <p:txBody>
          <a:bodyPr/>
          <a:lstStyle>
            <a:lvl1pPr marL="0" indent="0" algn="ctr">
              <a:lnSpc>
                <a:spcPct val="100000"/>
              </a:lnSpc>
              <a:buNone/>
              <a:defRPr sz="3200" b="1">
                <a:solidFill>
                  <a:schemeClr val="bg2"/>
                </a:solidFill>
              </a:defRPr>
            </a:lvl1pPr>
          </a:lstStyle>
          <a:p>
            <a:pPr lvl="0"/>
            <a:r>
              <a:rPr lang="nl-BE" dirty="0"/>
              <a:t>Waar denk jij dat wisselwerken voor staat?</a:t>
            </a:r>
          </a:p>
          <a:p>
            <a:pPr lvl="0"/>
            <a:endParaRPr lang="nl-BE" dirty="0"/>
          </a:p>
        </p:txBody>
      </p:sp>
      <p:pic>
        <p:nvPicPr>
          <p:cNvPr id="6" name="Picture 10">
            <a:extLst>
              <a:ext uri="{FF2B5EF4-FFF2-40B4-BE49-F238E27FC236}">
                <a16:creationId xmlns:a16="http://schemas.microsoft.com/office/drawing/2014/main" id="{B33D5E5E-C007-4116-9483-DFCDB06627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1188" y="670794"/>
            <a:ext cx="2349621" cy="1240431"/>
          </a:xfrm>
          <a:prstGeom prst="rect">
            <a:avLst/>
          </a:prstGeom>
        </p:spPr>
      </p:pic>
      <p:pic>
        <p:nvPicPr>
          <p:cNvPr id="8" name="Picture 8">
            <a:extLst>
              <a:ext uri="{FF2B5EF4-FFF2-40B4-BE49-F238E27FC236}">
                <a16:creationId xmlns:a16="http://schemas.microsoft.com/office/drawing/2014/main" id="{42D70613-8FD9-4449-BA0F-1F3A93DAB2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9272" y="3536475"/>
            <a:ext cx="1440000" cy="973187"/>
          </a:xfrm>
          <a:prstGeom prst="rect">
            <a:avLst/>
          </a:prstGeom>
        </p:spPr>
      </p:pic>
      <p:pic>
        <p:nvPicPr>
          <p:cNvPr id="9" name="Picture 9">
            <a:extLst>
              <a:ext uri="{FF2B5EF4-FFF2-40B4-BE49-F238E27FC236}">
                <a16:creationId xmlns:a16="http://schemas.microsoft.com/office/drawing/2014/main" id="{0E7E5940-8961-4EB9-856C-4AE3B48AD9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6499" y="3233709"/>
            <a:ext cx="1425600" cy="1275952"/>
          </a:xfrm>
          <a:prstGeom prst="rect">
            <a:avLst/>
          </a:prstGeom>
        </p:spPr>
      </p:pic>
      <p:pic>
        <p:nvPicPr>
          <p:cNvPr id="10" name="Picture 4">
            <a:extLst>
              <a:ext uri="{FF2B5EF4-FFF2-40B4-BE49-F238E27FC236}">
                <a16:creationId xmlns:a16="http://schemas.microsoft.com/office/drawing/2014/main" id="{4C4159D3-60B0-42DC-BA70-1DA2D35575E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99325" y="3264412"/>
            <a:ext cx="1401600" cy="1265445"/>
          </a:xfrm>
          <a:prstGeom prst="rect">
            <a:avLst/>
          </a:prstGeom>
        </p:spPr>
      </p:pic>
      <p:pic>
        <p:nvPicPr>
          <p:cNvPr id="11" name="Picture 10">
            <a:extLst>
              <a:ext uri="{FF2B5EF4-FFF2-40B4-BE49-F238E27FC236}">
                <a16:creationId xmlns:a16="http://schemas.microsoft.com/office/drawing/2014/main" id="{4A1FB86F-3CB7-47E6-B90C-52C8803A85E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98153" y="3311575"/>
            <a:ext cx="675748" cy="1147200"/>
          </a:xfrm>
          <a:prstGeom prst="rect">
            <a:avLst/>
          </a:prstGeom>
        </p:spPr>
      </p:pic>
    </p:spTree>
    <p:extLst>
      <p:ext uri="{BB962C8B-B14F-4D97-AF65-F5344CB8AC3E}">
        <p14:creationId xmlns:p14="http://schemas.microsoft.com/office/powerpoint/2010/main" val="2548529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oofdstuk 02">
    <p:bg>
      <p:bgPr>
        <a:solidFill>
          <a:srgbClr val="F7AC4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6000" y="3110400"/>
            <a:ext cx="10080000" cy="480000"/>
          </a:xfrm>
        </p:spPr>
        <p:txBody>
          <a:bodyPr/>
          <a:lstStyle>
            <a:lvl1pPr>
              <a:defRPr sz="3200">
                <a:solidFill>
                  <a:schemeClr val="bg1"/>
                </a:solidFill>
              </a:defRPr>
            </a:lvl1pPr>
          </a:lstStyle>
          <a:p>
            <a:r>
              <a:rPr lang="en-US" dirty="0" err="1"/>
              <a:t>Plaats</a:t>
            </a:r>
            <a:r>
              <a:rPr lang="en-US" dirty="0"/>
              <a:t> </a:t>
            </a:r>
            <a:r>
              <a:rPr lang="en-US" dirty="0" err="1"/>
              <a:t>hier</a:t>
            </a:r>
            <a:r>
              <a:rPr lang="en-US" dirty="0"/>
              <a:t> de </a:t>
            </a:r>
            <a:r>
              <a:rPr lang="en-US" dirty="0" err="1"/>
              <a:t>titel</a:t>
            </a:r>
            <a:endParaRPr lang="nl-BE" dirty="0"/>
          </a:p>
        </p:txBody>
      </p:sp>
      <p:sp>
        <p:nvSpPr>
          <p:cNvPr id="5" name="Text Placeholder 4"/>
          <p:cNvSpPr>
            <a:spLocks noGrp="1"/>
          </p:cNvSpPr>
          <p:nvPr>
            <p:ph type="body" sz="quarter" idx="10" hasCustomPrompt="1"/>
          </p:nvPr>
        </p:nvSpPr>
        <p:spPr>
          <a:xfrm>
            <a:off x="4902200" y="2385600"/>
            <a:ext cx="2387600" cy="624000"/>
          </a:xfrm>
        </p:spPr>
        <p:txBody>
          <a:bodyPr/>
          <a:lstStyle>
            <a:lvl1pPr marL="36599" indent="0" algn="ctr">
              <a:buNone/>
              <a:defRPr sz="4667" b="1"/>
            </a:lvl1pPr>
          </a:lstStyle>
          <a:p>
            <a:pPr lvl="0"/>
            <a:r>
              <a:rPr lang="nl-BE" dirty="0"/>
              <a:t>#.</a:t>
            </a:r>
          </a:p>
        </p:txBody>
      </p:sp>
      <p:sp>
        <p:nvSpPr>
          <p:cNvPr id="7" name="Text Placeholder 6"/>
          <p:cNvSpPr>
            <a:spLocks noGrp="1"/>
          </p:cNvSpPr>
          <p:nvPr>
            <p:ph type="body" sz="quarter" idx="11" hasCustomPrompt="1"/>
          </p:nvPr>
        </p:nvSpPr>
        <p:spPr>
          <a:xfrm>
            <a:off x="1056218" y="3681600"/>
            <a:ext cx="10079567" cy="524933"/>
          </a:xfrm>
        </p:spPr>
        <p:txBody>
          <a:bodyPr/>
          <a:lstStyle>
            <a:lvl1pPr marL="0" indent="0" algn="ctr">
              <a:lnSpc>
                <a:spcPct val="100000"/>
              </a:lnSpc>
              <a:buNone/>
              <a:defRPr sz="3200" b="1">
                <a:solidFill>
                  <a:schemeClr val="bg2"/>
                </a:solidFill>
              </a:defRPr>
            </a:lvl1pPr>
          </a:lstStyle>
          <a:p>
            <a:pPr lvl="0"/>
            <a:r>
              <a:rPr lang="nl-BE" dirty="0"/>
              <a:t>van het hoofdstuk</a:t>
            </a:r>
          </a:p>
        </p:txBody>
      </p:sp>
    </p:spTree>
    <p:extLst>
      <p:ext uri="{BB962C8B-B14F-4D97-AF65-F5344CB8AC3E}">
        <p14:creationId xmlns:p14="http://schemas.microsoft.com/office/powerpoint/2010/main" val="3513132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oofdstuk 03">
    <p:bg>
      <p:bgPr>
        <a:solidFill>
          <a:srgbClr val="F08AA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6000" y="3110400"/>
            <a:ext cx="10080000" cy="480000"/>
          </a:xfrm>
        </p:spPr>
        <p:txBody>
          <a:bodyPr/>
          <a:lstStyle>
            <a:lvl1pPr>
              <a:defRPr sz="3200">
                <a:solidFill>
                  <a:schemeClr val="bg1"/>
                </a:solidFill>
              </a:defRPr>
            </a:lvl1pPr>
          </a:lstStyle>
          <a:p>
            <a:r>
              <a:rPr lang="en-US" dirty="0" err="1"/>
              <a:t>Plaats</a:t>
            </a:r>
            <a:r>
              <a:rPr lang="en-US" dirty="0"/>
              <a:t> </a:t>
            </a:r>
            <a:r>
              <a:rPr lang="en-US" dirty="0" err="1"/>
              <a:t>hier</a:t>
            </a:r>
            <a:r>
              <a:rPr lang="en-US" dirty="0"/>
              <a:t> de </a:t>
            </a:r>
            <a:r>
              <a:rPr lang="en-US" dirty="0" err="1"/>
              <a:t>titel</a:t>
            </a:r>
            <a:endParaRPr lang="nl-BE" dirty="0"/>
          </a:p>
        </p:txBody>
      </p:sp>
      <p:sp>
        <p:nvSpPr>
          <p:cNvPr id="5" name="Text Placeholder 4"/>
          <p:cNvSpPr>
            <a:spLocks noGrp="1"/>
          </p:cNvSpPr>
          <p:nvPr>
            <p:ph type="body" sz="quarter" idx="10" hasCustomPrompt="1"/>
          </p:nvPr>
        </p:nvSpPr>
        <p:spPr>
          <a:xfrm>
            <a:off x="4902200" y="2385600"/>
            <a:ext cx="2387600" cy="624000"/>
          </a:xfrm>
        </p:spPr>
        <p:txBody>
          <a:bodyPr/>
          <a:lstStyle>
            <a:lvl1pPr marL="36599" indent="0" algn="ctr">
              <a:buNone/>
              <a:defRPr sz="4667" b="1"/>
            </a:lvl1pPr>
          </a:lstStyle>
          <a:p>
            <a:pPr lvl="0"/>
            <a:r>
              <a:rPr lang="nl-BE" dirty="0"/>
              <a:t>#.</a:t>
            </a:r>
          </a:p>
        </p:txBody>
      </p:sp>
      <p:sp>
        <p:nvSpPr>
          <p:cNvPr id="7" name="Text Placeholder 6"/>
          <p:cNvSpPr>
            <a:spLocks noGrp="1"/>
          </p:cNvSpPr>
          <p:nvPr>
            <p:ph type="body" sz="quarter" idx="11" hasCustomPrompt="1"/>
          </p:nvPr>
        </p:nvSpPr>
        <p:spPr>
          <a:xfrm>
            <a:off x="1056218" y="3681600"/>
            <a:ext cx="10079567" cy="524933"/>
          </a:xfrm>
        </p:spPr>
        <p:txBody>
          <a:bodyPr/>
          <a:lstStyle>
            <a:lvl1pPr marL="0" indent="0" algn="ctr">
              <a:lnSpc>
                <a:spcPct val="100000"/>
              </a:lnSpc>
              <a:buNone/>
              <a:defRPr sz="3200" b="1">
                <a:solidFill>
                  <a:schemeClr val="bg2"/>
                </a:solidFill>
              </a:defRPr>
            </a:lvl1pPr>
          </a:lstStyle>
          <a:p>
            <a:pPr lvl="0"/>
            <a:r>
              <a:rPr lang="nl-BE" dirty="0"/>
              <a:t>van het hoofdstuk</a:t>
            </a:r>
          </a:p>
        </p:txBody>
      </p:sp>
    </p:spTree>
    <p:extLst>
      <p:ext uri="{BB962C8B-B14F-4D97-AF65-F5344CB8AC3E}">
        <p14:creationId xmlns:p14="http://schemas.microsoft.com/office/powerpoint/2010/main" val="8130983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oofdstuk 04">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6000" y="3110400"/>
            <a:ext cx="10080000" cy="480000"/>
          </a:xfrm>
        </p:spPr>
        <p:txBody>
          <a:bodyPr/>
          <a:lstStyle>
            <a:lvl1pPr>
              <a:defRPr sz="3200">
                <a:solidFill>
                  <a:schemeClr val="bg1"/>
                </a:solidFill>
              </a:defRPr>
            </a:lvl1pPr>
          </a:lstStyle>
          <a:p>
            <a:r>
              <a:rPr lang="en-US" dirty="0" err="1"/>
              <a:t>Plaats</a:t>
            </a:r>
            <a:r>
              <a:rPr lang="en-US" dirty="0"/>
              <a:t> </a:t>
            </a:r>
            <a:r>
              <a:rPr lang="en-US" dirty="0" err="1"/>
              <a:t>hier</a:t>
            </a:r>
            <a:r>
              <a:rPr lang="en-US" dirty="0"/>
              <a:t> de </a:t>
            </a:r>
            <a:r>
              <a:rPr lang="en-US" dirty="0" err="1"/>
              <a:t>titel</a:t>
            </a:r>
            <a:endParaRPr lang="nl-BE" dirty="0"/>
          </a:p>
        </p:txBody>
      </p:sp>
      <p:sp>
        <p:nvSpPr>
          <p:cNvPr id="5" name="Text Placeholder 4"/>
          <p:cNvSpPr>
            <a:spLocks noGrp="1"/>
          </p:cNvSpPr>
          <p:nvPr>
            <p:ph type="body" sz="quarter" idx="10" hasCustomPrompt="1"/>
          </p:nvPr>
        </p:nvSpPr>
        <p:spPr>
          <a:xfrm>
            <a:off x="4902200" y="2385600"/>
            <a:ext cx="2387600" cy="624000"/>
          </a:xfrm>
        </p:spPr>
        <p:txBody>
          <a:bodyPr/>
          <a:lstStyle>
            <a:lvl1pPr marL="36599" indent="0" algn="ctr">
              <a:buNone/>
              <a:defRPr sz="4667" b="1"/>
            </a:lvl1pPr>
          </a:lstStyle>
          <a:p>
            <a:pPr lvl="0"/>
            <a:r>
              <a:rPr lang="nl-BE" dirty="0"/>
              <a:t>#.</a:t>
            </a:r>
          </a:p>
        </p:txBody>
      </p:sp>
      <p:sp>
        <p:nvSpPr>
          <p:cNvPr id="7" name="Text Placeholder 6"/>
          <p:cNvSpPr>
            <a:spLocks noGrp="1"/>
          </p:cNvSpPr>
          <p:nvPr>
            <p:ph type="body" sz="quarter" idx="11" hasCustomPrompt="1"/>
          </p:nvPr>
        </p:nvSpPr>
        <p:spPr>
          <a:xfrm>
            <a:off x="1056218" y="3681600"/>
            <a:ext cx="10079567" cy="524933"/>
          </a:xfrm>
        </p:spPr>
        <p:txBody>
          <a:bodyPr/>
          <a:lstStyle>
            <a:lvl1pPr marL="0" indent="0" algn="ctr">
              <a:lnSpc>
                <a:spcPct val="100000"/>
              </a:lnSpc>
              <a:buNone/>
              <a:defRPr sz="3200" b="1">
                <a:solidFill>
                  <a:schemeClr val="bg2"/>
                </a:solidFill>
              </a:defRPr>
            </a:lvl1pPr>
          </a:lstStyle>
          <a:p>
            <a:pPr lvl="0"/>
            <a:r>
              <a:rPr lang="nl-BE" dirty="0"/>
              <a:t>van het hoofdstuk</a:t>
            </a:r>
          </a:p>
        </p:txBody>
      </p:sp>
    </p:spTree>
    <p:extLst>
      <p:ext uri="{BB962C8B-B14F-4D97-AF65-F5344CB8AC3E}">
        <p14:creationId xmlns:p14="http://schemas.microsoft.com/office/powerpoint/2010/main" val="370801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F9E507-09F4-40F2-95D2-D2992701C5E6}"/>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CA4E7D5-885F-4543-92AC-2AF2D71E2D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0BAE0BF-43F9-429C-8E06-A78D2FB499D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79CAE94A-C0F6-459B-90DC-6C9A038EE6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7D0DF62-0932-4EDC-BFC6-6430A265D65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55555292-C98D-431D-8C23-E3B755C75A9D}"/>
              </a:ext>
            </a:extLst>
          </p:cNvPr>
          <p:cNvSpPr>
            <a:spLocks noGrp="1"/>
          </p:cNvSpPr>
          <p:nvPr>
            <p:ph type="dt" sz="half" idx="10"/>
          </p:nvPr>
        </p:nvSpPr>
        <p:spPr/>
        <p:txBody>
          <a:bodyPr/>
          <a:lstStyle/>
          <a:p>
            <a:fld id="{7A4CC09C-12B2-47BA-BCBD-376251A285E8}" type="datetimeFigureOut">
              <a:rPr lang="nl-BE" smtClean="0"/>
              <a:t>2/03/2021</a:t>
            </a:fld>
            <a:endParaRPr lang="nl-BE"/>
          </a:p>
        </p:txBody>
      </p:sp>
      <p:sp>
        <p:nvSpPr>
          <p:cNvPr id="8" name="Tijdelijke aanduiding voor voettekst 7">
            <a:extLst>
              <a:ext uri="{FF2B5EF4-FFF2-40B4-BE49-F238E27FC236}">
                <a16:creationId xmlns:a16="http://schemas.microsoft.com/office/drawing/2014/main" id="{19D24F70-EE0C-4065-A343-1F919DD0BAA5}"/>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FE4D5225-CB3D-4BBE-9CD1-9107C9C216A2}"/>
              </a:ext>
            </a:extLst>
          </p:cNvPr>
          <p:cNvSpPr>
            <a:spLocks noGrp="1"/>
          </p:cNvSpPr>
          <p:nvPr>
            <p:ph type="sldNum" sz="quarter" idx="12"/>
          </p:nvPr>
        </p:nvSpPr>
        <p:spPr/>
        <p:txBody>
          <a:bodyPr/>
          <a:lstStyle/>
          <a:p>
            <a:fld id="{188D23AD-82D9-4BA9-B48D-C1D27673A68C}" type="slidenum">
              <a:rPr lang="nl-BE" smtClean="0"/>
              <a:t>‹nr.›</a:t>
            </a:fld>
            <a:endParaRPr lang="nl-BE"/>
          </a:p>
        </p:txBody>
      </p:sp>
    </p:spTree>
    <p:extLst>
      <p:ext uri="{BB962C8B-B14F-4D97-AF65-F5344CB8AC3E}">
        <p14:creationId xmlns:p14="http://schemas.microsoft.com/office/powerpoint/2010/main" val="2217480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E2F2D-C4AB-4016-AC4A-1CA0AD195C15}"/>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3E34DAFB-29F9-449C-9D96-8A8649AD34BA}"/>
              </a:ext>
            </a:extLst>
          </p:cNvPr>
          <p:cNvSpPr>
            <a:spLocks noGrp="1"/>
          </p:cNvSpPr>
          <p:nvPr>
            <p:ph type="dt" sz="half" idx="10"/>
          </p:nvPr>
        </p:nvSpPr>
        <p:spPr/>
        <p:txBody>
          <a:bodyPr/>
          <a:lstStyle/>
          <a:p>
            <a:fld id="{7A4CC09C-12B2-47BA-BCBD-376251A285E8}" type="datetimeFigureOut">
              <a:rPr lang="nl-BE" smtClean="0"/>
              <a:t>2/03/2021</a:t>
            </a:fld>
            <a:endParaRPr lang="nl-BE"/>
          </a:p>
        </p:txBody>
      </p:sp>
      <p:sp>
        <p:nvSpPr>
          <p:cNvPr id="4" name="Tijdelijke aanduiding voor voettekst 3">
            <a:extLst>
              <a:ext uri="{FF2B5EF4-FFF2-40B4-BE49-F238E27FC236}">
                <a16:creationId xmlns:a16="http://schemas.microsoft.com/office/drawing/2014/main" id="{EE2D1748-6B83-4CE2-B23C-1D99324139F1}"/>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5168AA4F-93D8-4AC4-AECC-31D04F779206}"/>
              </a:ext>
            </a:extLst>
          </p:cNvPr>
          <p:cNvSpPr>
            <a:spLocks noGrp="1"/>
          </p:cNvSpPr>
          <p:nvPr>
            <p:ph type="sldNum" sz="quarter" idx="12"/>
          </p:nvPr>
        </p:nvSpPr>
        <p:spPr/>
        <p:txBody>
          <a:bodyPr/>
          <a:lstStyle/>
          <a:p>
            <a:fld id="{188D23AD-82D9-4BA9-B48D-C1D27673A68C}" type="slidenum">
              <a:rPr lang="nl-BE" smtClean="0"/>
              <a:t>‹nr.›</a:t>
            </a:fld>
            <a:endParaRPr lang="nl-BE"/>
          </a:p>
        </p:txBody>
      </p:sp>
    </p:spTree>
    <p:extLst>
      <p:ext uri="{BB962C8B-B14F-4D97-AF65-F5344CB8AC3E}">
        <p14:creationId xmlns:p14="http://schemas.microsoft.com/office/powerpoint/2010/main" val="106968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9869FB9-89FD-4010-9ABE-D8AE78223D38}"/>
              </a:ext>
            </a:extLst>
          </p:cNvPr>
          <p:cNvSpPr>
            <a:spLocks noGrp="1"/>
          </p:cNvSpPr>
          <p:nvPr>
            <p:ph type="dt" sz="half" idx="10"/>
          </p:nvPr>
        </p:nvSpPr>
        <p:spPr/>
        <p:txBody>
          <a:bodyPr/>
          <a:lstStyle/>
          <a:p>
            <a:fld id="{7A4CC09C-12B2-47BA-BCBD-376251A285E8}" type="datetimeFigureOut">
              <a:rPr lang="nl-BE" smtClean="0"/>
              <a:t>2/03/2021</a:t>
            </a:fld>
            <a:endParaRPr lang="nl-BE"/>
          </a:p>
        </p:txBody>
      </p:sp>
      <p:sp>
        <p:nvSpPr>
          <p:cNvPr id="3" name="Tijdelijke aanduiding voor voettekst 2">
            <a:extLst>
              <a:ext uri="{FF2B5EF4-FFF2-40B4-BE49-F238E27FC236}">
                <a16:creationId xmlns:a16="http://schemas.microsoft.com/office/drawing/2014/main" id="{1BCD965E-9DF0-4910-B891-66C4F11CCF5C}"/>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373204A2-AC9A-444B-85E8-F51C6D82BE6D}"/>
              </a:ext>
            </a:extLst>
          </p:cNvPr>
          <p:cNvSpPr>
            <a:spLocks noGrp="1"/>
          </p:cNvSpPr>
          <p:nvPr>
            <p:ph type="sldNum" sz="quarter" idx="12"/>
          </p:nvPr>
        </p:nvSpPr>
        <p:spPr/>
        <p:txBody>
          <a:bodyPr/>
          <a:lstStyle/>
          <a:p>
            <a:fld id="{188D23AD-82D9-4BA9-B48D-C1D27673A68C}" type="slidenum">
              <a:rPr lang="nl-BE" smtClean="0"/>
              <a:t>‹nr.›</a:t>
            </a:fld>
            <a:endParaRPr lang="nl-BE"/>
          </a:p>
        </p:txBody>
      </p:sp>
    </p:spTree>
    <p:extLst>
      <p:ext uri="{BB962C8B-B14F-4D97-AF65-F5344CB8AC3E}">
        <p14:creationId xmlns:p14="http://schemas.microsoft.com/office/powerpoint/2010/main" val="77712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83DF4-F809-4CA7-BEEE-5E25BD355E8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2859431-E369-4A56-8279-C3DEF51F6E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C64244A4-F6A9-4C3D-8130-60A73B3B1E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7C4C52A-EF1A-44A4-882A-41996402F3BC}"/>
              </a:ext>
            </a:extLst>
          </p:cNvPr>
          <p:cNvSpPr>
            <a:spLocks noGrp="1"/>
          </p:cNvSpPr>
          <p:nvPr>
            <p:ph type="dt" sz="half" idx="10"/>
          </p:nvPr>
        </p:nvSpPr>
        <p:spPr/>
        <p:txBody>
          <a:bodyPr/>
          <a:lstStyle/>
          <a:p>
            <a:fld id="{7A4CC09C-12B2-47BA-BCBD-376251A285E8}" type="datetimeFigureOut">
              <a:rPr lang="nl-BE" smtClean="0"/>
              <a:t>2/03/2021</a:t>
            </a:fld>
            <a:endParaRPr lang="nl-BE"/>
          </a:p>
        </p:txBody>
      </p:sp>
      <p:sp>
        <p:nvSpPr>
          <p:cNvPr id="6" name="Tijdelijke aanduiding voor voettekst 5">
            <a:extLst>
              <a:ext uri="{FF2B5EF4-FFF2-40B4-BE49-F238E27FC236}">
                <a16:creationId xmlns:a16="http://schemas.microsoft.com/office/drawing/2014/main" id="{66E6F5B5-6158-40F3-BD01-A58CA7996992}"/>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4B2E380-20A2-435C-AF1B-7EB3D3179494}"/>
              </a:ext>
            </a:extLst>
          </p:cNvPr>
          <p:cNvSpPr>
            <a:spLocks noGrp="1"/>
          </p:cNvSpPr>
          <p:nvPr>
            <p:ph type="sldNum" sz="quarter" idx="12"/>
          </p:nvPr>
        </p:nvSpPr>
        <p:spPr/>
        <p:txBody>
          <a:bodyPr/>
          <a:lstStyle/>
          <a:p>
            <a:fld id="{188D23AD-82D9-4BA9-B48D-C1D27673A68C}" type="slidenum">
              <a:rPr lang="nl-BE" smtClean="0"/>
              <a:t>‹nr.›</a:t>
            </a:fld>
            <a:endParaRPr lang="nl-BE"/>
          </a:p>
        </p:txBody>
      </p:sp>
    </p:spTree>
    <p:extLst>
      <p:ext uri="{BB962C8B-B14F-4D97-AF65-F5344CB8AC3E}">
        <p14:creationId xmlns:p14="http://schemas.microsoft.com/office/powerpoint/2010/main" val="216667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AAC0EA-111D-4781-A75A-57B33106AB1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24DCC7A4-A59B-4653-A48A-2C9749823E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3AFF83E3-EC4C-4903-B53D-A049207B57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79C52AC-24F4-4129-9085-68022EC7E21D}"/>
              </a:ext>
            </a:extLst>
          </p:cNvPr>
          <p:cNvSpPr>
            <a:spLocks noGrp="1"/>
          </p:cNvSpPr>
          <p:nvPr>
            <p:ph type="dt" sz="half" idx="10"/>
          </p:nvPr>
        </p:nvSpPr>
        <p:spPr/>
        <p:txBody>
          <a:bodyPr/>
          <a:lstStyle/>
          <a:p>
            <a:fld id="{7A4CC09C-12B2-47BA-BCBD-376251A285E8}" type="datetimeFigureOut">
              <a:rPr lang="nl-BE" smtClean="0"/>
              <a:t>2/03/2021</a:t>
            </a:fld>
            <a:endParaRPr lang="nl-BE"/>
          </a:p>
        </p:txBody>
      </p:sp>
      <p:sp>
        <p:nvSpPr>
          <p:cNvPr id="6" name="Tijdelijke aanduiding voor voettekst 5">
            <a:extLst>
              <a:ext uri="{FF2B5EF4-FFF2-40B4-BE49-F238E27FC236}">
                <a16:creationId xmlns:a16="http://schemas.microsoft.com/office/drawing/2014/main" id="{0C4CA6AC-C8EE-404D-830F-599916E768B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B74CCF7-74FE-4132-A873-849226B5693E}"/>
              </a:ext>
            </a:extLst>
          </p:cNvPr>
          <p:cNvSpPr>
            <a:spLocks noGrp="1"/>
          </p:cNvSpPr>
          <p:nvPr>
            <p:ph type="sldNum" sz="quarter" idx="12"/>
          </p:nvPr>
        </p:nvSpPr>
        <p:spPr/>
        <p:txBody>
          <a:bodyPr/>
          <a:lstStyle/>
          <a:p>
            <a:fld id="{188D23AD-82D9-4BA9-B48D-C1D27673A68C}" type="slidenum">
              <a:rPr lang="nl-BE" smtClean="0"/>
              <a:t>‹nr.›</a:t>
            </a:fld>
            <a:endParaRPr lang="nl-BE"/>
          </a:p>
        </p:txBody>
      </p:sp>
    </p:spTree>
    <p:extLst>
      <p:ext uri="{BB962C8B-B14F-4D97-AF65-F5344CB8AC3E}">
        <p14:creationId xmlns:p14="http://schemas.microsoft.com/office/powerpoint/2010/main" val="4058212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24.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26.emf"/><Relationship Id="rId5" Type="http://schemas.openxmlformats.org/officeDocument/2006/relationships/theme" Target="../theme/theme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F075D1E-2328-433E-83E3-E75CA1DCC9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58904335-755A-42A0-A2D7-8083071C20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79CEDD4-912F-4B06-A2E1-C946CAAB6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CC09C-12B2-47BA-BCBD-376251A285E8}" type="datetimeFigureOut">
              <a:rPr lang="nl-BE" smtClean="0"/>
              <a:t>2/03/2021</a:t>
            </a:fld>
            <a:endParaRPr lang="nl-BE"/>
          </a:p>
        </p:txBody>
      </p:sp>
      <p:sp>
        <p:nvSpPr>
          <p:cNvPr id="5" name="Tijdelijke aanduiding voor voettekst 4">
            <a:extLst>
              <a:ext uri="{FF2B5EF4-FFF2-40B4-BE49-F238E27FC236}">
                <a16:creationId xmlns:a16="http://schemas.microsoft.com/office/drawing/2014/main" id="{B15F3407-1EDA-4102-AED2-99DD7D8484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704A4FE1-7700-4C68-9A52-A83F9D5740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D23AD-82D9-4BA9-B48D-C1D27673A68C}" type="slidenum">
              <a:rPr lang="nl-BE" smtClean="0"/>
              <a:t>‹nr.›</a:t>
            </a:fld>
            <a:endParaRPr lang="nl-BE"/>
          </a:p>
        </p:txBody>
      </p:sp>
    </p:spTree>
    <p:extLst>
      <p:ext uri="{BB962C8B-B14F-4D97-AF65-F5344CB8AC3E}">
        <p14:creationId xmlns:p14="http://schemas.microsoft.com/office/powerpoint/2010/main" val="3389571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0001" y="2302935"/>
            <a:ext cx="10272000" cy="389191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err="1"/>
              <a:t>Ondertitel</a:t>
            </a:r>
            <a:r>
              <a:rPr lang="en-US" dirty="0"/>
              <a:t> </a:t>
            </a:r>
            <a:r>
              <a:rPr lang="en-US" dirty="0" err="1"/>
              <a:t>bij</a:t>
            </a:r>
            <a:r>
              <a:rPr lang="en-US" dirty="0"/>
              <a:t> </a:t>
            </a:r>
            <a:r>
              <a:rPr lang="en-US" dirty="0" err="1"/>
              <a:t>tekst</a:t>
            </a:r>
            <a:endParaRPr lang="en-US" dirty="0"/>
          </a:p>
          <a:p>
            <a:pPr lvl="5"/>
            <a:r>
              <a:rPr lang="en-US" dirty="0" err="1"/>
              <a:t>Normale</a:t>
            </a:r>
            <a:r>
              <a:rPr lang="en-US" dirty="0"/>
              <a:t> </a:t>
            </a:r>
            <a:r>
              <a:rPr lang="en-US" dirty="0" err="1"/>
              <a:t>broodtekst</a:t>
            </a:r>
            <a:endParaRPr lang="en-US" dirty="0"/>
          </a:p>
          <a:p>
            <a:pPr lvl="6"/>
            <a:r>
              <a:rPr lang="en-US" dirty="0" err="1"/>
              <a:t>Kleinere</a:t>
            </a:r>
            <a:r>
              <a:rPr lang="en-US" dirty="0"/>
              <a:t> </a:t>
            </a:r>
            <a:r>
              <a:rPr lang="en-US" dirty="0" err="1"/>
              <a:t>titel</a:t>
            </a:r>
            <a:endParaRPr lang="en-US" dirty="0"/>
          </a:p>
          <a:p>
            <a:pPr lvl="7"/>
            <a:r>
              <a:rPr lang="en-US" dirty="0" err="1"/>
              <a:t>Kleinere</a:t>
            </a:r>
            <a:r>
              <a:rPr lang="en-US" dirty="0"/>
              <a:t> </a:t>
            </a:r>
            <a:r>
              <a:rPr lang="en-US" dirty="0" err="1"/>
              <a:t>tekst</a:t>
            </a:r>
            <a:endParaRPr lang="en-US" dirty="0"/>
          </a:p>
          <a:p>
            <a:pPr lvl="8"/>
            <a:r>
              <a:rPr lang="en-US" dirty="0"/>
              <a:t>Bullet </a:t>
            </a:r>
            <a:r>
              <a:rPr lang="en-US" dirty="0" err="1"/>
              <a:t>kleiner</a:t>
            </a:r>
            <a:endParaRPr lang="nl-BE" dirty="0"/>
          </a:p>
        </p:txBody>
      </p:sp>
      <p:sp>
        <p:nvSpPr>
          <p:cNvPr id="2" name="Title Placeholder 1"/>
          <p:cNvSpPr>
            <a:spLocks noGrp="1"/>
          </p:cNvSpPr>
          <p:nvPr>
            <p:ph type="title"/>
          </p:nvPr>
        </p:nvSpPr>
        <p:spPr>
          <a:xfrm>
            <a:off x="960000" y="1680000"/>
            <a:ext cx="10272000" cy="1920000"/>
          </a:xfrm>
          <a:prstGeom prst="rect">
            <a:avLst/>
          </a:prstGeom>
        </p:spPr>
        <p:txBody>
          <a:bodyPr vert="horz" lIns="0" tIns="0" rIns="0" bIns="0" rtlCol="0" anchor="t" anchorCtr="0">
            <a:noAutofit/>
          </a:bodyPr>
          <a:lstStyle/>
          <a:p>
            <a:r>
              <a:rPr lang="nl-NL"/>
              <a:t>Klik om de stijl te bewerken</a:t>
            </a:r>
            <a:endParaRPr lang="nl-BE" dirty="0"/>
          </a:p>
        </p:txBody>
      </p:sp>
      <p:sp>
        <p:nvSpPr>
          <p:cNvPr id="4" name="Date Placeholder 3"/>
          <p:cNvSpPr>
            <a:spLocks noGrp="1"/>
          </p:cNvSpPr>
          <p:nvPr>
            <p:ph type="dt" sz="half" idx="2"/>
          </p:nvPr>
        </p:nvSpPr>
        <p:spPr>
          <a:xfrm>
            <a:off x="960000" y="3840000"/>
            <a:ext cx="2743200" cy="365125"/>
          </a:xfrm>
          <a:prstGeom prst="rect">
            <a:avLst/>
          </a:prstGeom>
        </p:spPr>
        <p:txBody>
          <a:bodyPr vert="horz" lIns="0" tIns="0" rIns="0" bIns="0" rtlCol="0" anchor="ctr"/>
          <a:lstStyle>
            <a:lvl1pPr algn="l">
              <a:defRPr sz="2133" b="1">
                <a:solidFill>
                  <a:schemeClr val="bg2"/>
                </a:solidFill>
              </a:defRPr>
            </a:lvl1pPr>
          </a:lstStyle>
          <a:p>
            <a:fld id="{64935C11-25DD-4138-86C4-F9897470930B}" type="datetime1">
              <a:rPr lang="nl-BE" smtClean="0"/>
              <a:t>2/03/2021</a:t>
            </a:fld>
            <a:endParaRPr lang="nl-BE" dirty="0"/>
          </a:p>
        </p:txBody>
      </p:sp>
      <p:sp>
        <p:nvSpPr>
          <p:cNvPr id="5" name="Footer Placeholder 4"/>
          <p:cNvSpPr>
            <a:spLocks noGrp="1"/>
          </p:cNvSpPr>
          <p:nvPr>
            <p:ph type="ftr" sz="quarter" idx="3"/>
          </p:nvPr>
        </p:nvSpPr>
        <p:spPr>
          <a:xfrm>
            <a:off x="3463200" y="6194850"/>
            <a:ext cx="4114800" cy="365125"/>
          </a:xfrm>
          <a:prstGeom prst="rect">
            <a:avLst/>
          </a:prstGeom>
        </p:spPr>
        <p:txBody>
          <a:bodyPr vert="horz" lIns="0" tIns="0" rIns="0" bIns="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7578000" y="6194850"/>
            <a:ext cx="2743200" cy="365125"/>
          </a:xfrm>
          <a:prstGeom prst="rect">
            <a:avLst/>
          </a:prstGeom>
        </p:spPr>
        <p:txBody>
          <a:bodyPr vert="horz" lIns="0" tIns="0" rIns="0" bIns="0" rtlCol="0" anchor="ctr"/>
          <a:lstStyle>
            <a:lvl1pPr algn="r">
              <a:defRPr sz="1200">
                <a:solidFill>
                  <a:schemeClr val="tx1">
                    <a:tint val="75000"/>
                  </a:schemeClr>
                </a:solidFill>
              </a:defRPr>
            </a:lvl1pPr>
          </a:lstStyle>
          <a:p>
            <a:fld id="{B23AB928-941E-4114-ADAE-BFAF879226BF}" type="slidenum">
              <a:rPr lang="nl-BE" smtClean="0"/>
              <a:t>‹nr.›</a:t>
            </a:fld>
            <a:endParaRPr lang="nl-BE"/>
          </a:p>
        </p:txBody>
      </p:sp>
    </p:spTree>
    <p:extLst>
      <p:ext uri="{BB962C8B-B14F-4D97-AF65-F5344CB8AC3E}">
        <p14:creationId xmlns:p14="http://schemas.microsoft.com/office/powerpoint/2010/main" val="2238242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914377" rtl="0" eaLnBrk="1" latinLnBrk="0" hangingPunct="1">
        <a:lnSpc>
          <a:spcPct val="100000"/>
        </a:lnSpc>
        <a:spcBef>
          <a:spcPct val="0"/>
        </a:spcBef>
        <a:buNone/>
        <a:defRPr sz="3467" b="1" kern="1200">
          <a:solidFill>
            <a:schemeClr val="bg1"/>
          </a:solidFill>
          <a:latin typeface="+mj-lt"/>
          <a:ea typeface="+mj-ea"/>
          <a:cs typeface="+mj-cs"/>
        </a:defRPr>
      </a:lvl1pPr>
    </p:titleStyle>
    <p:bodyStyle>
      <a:lvl1pPr marL="228594" indent="-191995" algn="l" defTabSz="914377" rtl="0" eaLnBrk="1" latinLnBrk="0" hangingPunct="1">
        <a:lnSpc>
          <a:spcPct val="114000"/>
        </a:lnSpc>
        <a:spcBef>
          <a:spcPts val="0"/>
        </a:spcBef>
        <a:buClr>
          <a:schemeClr val="tx1"/>
        </a:buClr>
        <a:buFont typeface="Lucida Sans Unicode" panose="020B0602030504020204" pitchFamily="34" charset="0"/>
        <a:buChar char="▸"/>
        <a:defRPr sz="2133" kern="1200">
          <a:solidFill>
            <a:schemeClr val="bg1"/>
          </a:solidFill>
          <a:latin typeface="+mn-lt"/>
          <a:ea typeface="+mn-ea"/>
          <a:cs typeface="+mn-cs"/>
        </a:defRPr>
      </a:lvl1pPr>
      <a:lvl2pPr marL="1247969"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2pPr>
      <a:lvl3pPr marL="2495938" indent="-191995" algn="l" defTabSz="914377" rtl="0" eaLnBrk="1" latinLnBrk="0" hangingPunct="1">
        <a:lnSpc>
          <a:spcPct val="114000"/>
        </a:lnSpc>
        <a:spcBef>
          <a:spcPts val="0"/>
        </a:spcBef>
        <a:buClr>
          <a:schemeClr val="tx1"/>
        </a:buClr>
        <a:buFont typeface="Lucida Sans Unicode" panose="020B0602030504020204" pitchFamily="34" charset="0"/>
        <a:buChar char="◦"/>
        <a:defRPr sz="2133" kern="1200">
          <a:solidFill>
            <a:schemeClr val="bg1"/>
          </a:solidFill>
          <a:latin typeface="+mn-lt"/>
          <a:ea typeface="+mn-ea"/>
          <a:cs typeface="+mn-cs"/>
        </a:defRPr>
      </a:lvl3pPr>
      <a:lvl4pPr marL="3743906"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4pPr>
      <a:lvl5pPr marL="0" indent="0" algn="l" defTabSz="914377" rtl="0" eaLnBrk="1" latinLnBrk="0" hangingPunct="1">
        <a:lnSpc>
          <a:spcPct val="114000"/>
        </a:lnSpc>
        <a:spcBef>
          <a:spcPts val="2400"/>
        </a:spcBef>
        <a:buClr>
          <a:schemeClr val="tx1"/>
        </a:buClr>
        <a:buFont typeface="Arial" panose="020B0604020202020204" pitchFamily="34" charset="0"/>
        <a:buNone/>
        <a:defRPr sz="2400" b="1" kern="1200">
          <a:solidFill>
            <a:schemeClr val="bg1"/>
          </a:solidFill>
          <a:latin typeface="+mn-lt"/>
          <a:ea typeface="+mn-ea"/>
          <a:cs typeface="+mn-cs"/>
        </a:defRPr>
      </a:lvl5pPr>
      <a:lvl6pPr marL="0" indent="0" algn="l" defTabSz="914377" rtl="0" eaLnBrk="1" latinLnBrk="0" hangingPunct="1">
        <a:lnSpc>
          <a:spcPct val="114000"/>
        </a:lnSpc>
        <a:spcBef>
          <a:spcPts val="0"/>
        </a:spcBef>
        <a:buClr>
          <a:schemeClr val="tx1"/>
        </a:buClr>
        <a:buFont typeface="Arial" panose="020B0604020202020204" pitchFamily="34" charset="0"/>
        <a:buNone/>
        <a:defRPr sz="2400" kern="1200">
          <a:solidFill>
            <a:schemeClr val="bg1"/>
          </a:solidFill>
          <a:latin typeface="+mn-lt"/>
          <a:ea typeface="+mn-ea"/>
          <a:cs typeface="+mn-cs"/>
        </a:defRPr>
      </a:lvl6pPr>
      <a:lvl7pPr marL="0" indent="0" algn="l" defTabSz="914377" rtl="0" eaLnBrk="1" latinLnBrk="0" hangingPunct="1">
        <a:lnSpc>
          <a:spcPct val="114000"/>
        </a:lnSpc>
        <a:spcBef>
          <a:spcPts val="1867"/>
        </a:spcBef>
        <a:buClr>
          <a:schemeClr val="tx1"/>
        </a:buClr>
        <a:buFont typeface="Arial" panose="020B0604020202020204" pitchFamily="34" charset="0"/>
        <a:buNone/>
        <a:defRPr sz="1867" b="1" kern="1200" baseline="0">
          <a:solidFill>
            <a:schemeClr val="bg1"/>
          </a:solidFill>
          <a:latin typeface="+mn-lt"/>
          <a:ea typeface="+mn-ea"/>
          <a:cs typeface="+mn-cs"/>
        </a:defRPr>
      </a:lvl7pPr>
      <a:lvl8pPr marL="0" indent="0" algn="l" defTabSz="914377" rtl="0" eaLnBrk="1" latinLnBrk="0" hangingPunct="1">
        <a:lnSpc>
          <a:spcPct val="114000"/>
        </a:lnSpc>
        <a:spcBef>
          <a:spcPts val="0"/>
        </a:spcBef>
        <a:buClr>
          <a:schemeClr val="tx1"/>
        </a:buClr>
        <a:buFont typeface="Arial" panose="020B0604020202020204" pitchFamily="34" charset="0"/>
        <a:buNone/>
        <a:defRPr sz="1867" kern="1200" baseline="0">
          <a:solidFill>
            <a:schemeClr val="bg1"/>
          </a:solidFill>
          <a:latin typeface="+mn-lt"/>
          <a:ea typeface="+mn-ea"/>
          <a:cs typeface="+mn-cs"/>
        </a:defRPr>
      </a:lvl8pPr>
      <a:lvl9pPr marL="0" indent="-191995" algn="l" defTabSz="914377" rtl="0" eaLnBrk="1" latinLnBrk="0" hangingPunct="1">
        <a:lnSpc>
          <a:spcPct val="114000"/>
        </a:lnSpc>
        <a:spcBef>
          <a:spcPts val="0"/>
        </a:spcBef>
        <a:buClr>
          <a:schemeClr val="tx1"/>
        </a:buClr>
        <a:buFont typeface="Lucida Sans Unicode" panose="020B0602030504020204" pitchFamily="34" charset="0"/>
        <a:buChar char="▸"/>
        <a:defRPr sz="1867" kern="1200">
          <a:solidFill>
            <a:schemeClr val="bg1"/>
          </a:solidFill>
          <a:latin typeface="+mn-lt"/>
          <a:ea typeface="+mn-ea"/>
          <a:cs typeface="+mn-cs"/>
        </a:defRPr>
      </a:lvl9pPr>
    </p:bodyStyle>
    <p:otherStyle>
      <a:defPPr>
        <a:defRPr lang="nl-B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614400"/>
            <a:ext cx="10992000" cy="360000"/>
          </a:xfrm>
          <a:prstGeom prst="rect">
            <a:avLst/>
          </a:prstGeom>
        </p:spPr>
        <p:txBody>
          <a:bodyPr vert="horz" lIns="0" tIns="0" rIns="0" bIns="0" rtlCol="0" anchor="t" anchorCtr="0">
            <a:noAutofit/>
          </a:bodyPr>
          <a:lstStyle/>
          <a:p>
            <a:r>
              <a:rPr lang="en-US"/>
              <a:t>Click to edit Master title style</a:t>
            </a:r>
            <a:endParaRPr lang="nl-BE"/>
          </a:p>
        </p:txBody>
      </p:sp>
      <p:sp>
        <p:nvSpPr>
          <p:cNvPr id="3" name="Text Placeholder 2"/>
          <p:cNvSpPr>
            <a:spLocks noGrp="1"/>
          </p:cNvSpPr>
          <p:nvPr>
            <p:ph type="body" idx="1"/>
          </p:nvPr>
        </p:nvSpPr>
        <p:spPr>
          <a:xfrm>
            <a:off x="720000" y="2164800"/>
            <a:ext cx="10992000" cy="384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err="1"/>
              <a:t>Ondertitel</a:t>
            </a:r>
            <a:r>
              <a:rPr lang="en-US"/>
              <a:t> </a:t>
            </a:r>
            <a:r>
              <a:rPr lang="en-US" err="1"/>
              <a:t>bij</a:t>
            </a:r>
            <a:r>
              <a:rPr lang="en-US"/>
              <a:t> </a:t>
            </a:r>
            <a:r>
              <a:rPr lang="en-US" err="1"/>
              <a:t>tekst</a:t>
            </a:r>
            <a:endParaRPr lang="en-US"/>
          </a:p>
          <a:p>
            <a:pPr lvl="5"/>
            <a:r>
              <a:rPr lang="en-US" err="1"/>
              <a:t>Normale</a:t>
            </a:r>
            <a:r>
              <a:rPr lang="en-US"/>
              <a:t> </a:t>
            </a:r>
            <a:r>
              <a:rPr lang="en-US" err="1"/>
              <a:t>broodtekst</a:t>
            </a:r>
            <a:endParaRPr lang="en-US"/>
          </a:p>
          <a:p>
            <a:pPr lvl="6"/>
            <a:r>
              <a:rPr lang="en-US" err="1"/>
              <a:t>Kleinere</a:t>
            </a:r>
            <a:r>
              <a:rPr lang="en-US"/>
              <a:t> </a:t>
            </a:r>
            <a:r>
              <a:rPr lang="en-US" err="1"/>
              <a:t>titel</a:t>
            </a:r>
            <a:endParaRPr lang="en-US"/>
          </a:p>
          <a:p>
            <a:pPr lvl="7"/>
            <a:r>
              <a:rPr lang="en-US" err="1"/>
              <a:t>Kleinere</a:t>
            </a:r>
            <a:r>
              <a:rPr lang="en-US"/>
              <a:t> </a:t>
            </a:r>
            <a:r>
              <a:rPr lang="en-US" err="1"/>
              <a:t>tekst</a:t>
            </a:r>
            <a:endParaRPr lang="en-US"/>
          </a:p>
          <a:p>
            <a:pPr lvl="8"/>
            <a:r>
              <a:rPr lang="en-US"/>
              <a:t>Bullet </a:t>
            </a:r>
            <a:r>
              <a:rPr lang="en-US" err="1"/>
              <a:t>kleiner</a:t>
            </a:r>
            <a:endParaRPr lang="nl-BE"/>
          </a:p>
        </p:txBody>
      </p:sp>
      <p:sp>
        <p:nvSpPr>
          <p:cNvPr id="4" name="Date Placeholder 3"/>
          <p:cNvSpPr>
            <a:spLocks noGrp="1"/>
          </p:cNvSpPr>
          <p:nvPr>
            <p:ph type="dt" sz="half" idx="2"/>
          </p:nvPr>
        </p:nvSpPr>
        <p:spPr>
          <a:xfrm>
            <a:off x="720000" y="6194850"/>
            <a:ext cx="2743200" cy="365125"/>
          </a:xfrm>
          <a:prstGeom prst="rect">
            <a:avLst/>
          </a:prstGeom>
        </p:spPr>
        <p:txBody>
          <a:bodyPr vert="horz" lIns="0" tIns="0" rIns="0" bIns="0" rtlCol="0" anchor="ctr"/>
          <a:lstStyle>
            <a:lvl1pPr algn="l">
              <a:defRPr sz="1200">
                <a:solidFill>
                  <a:schemeClr val="tx1">
                    <a:tint val="75000"/>
                  </a:schemeClr>
                </a:solidFill>
              </a:defRPr>
            </a:lvl1pPr>
          </a:lstStyle>
          <a:p>
            <a:fld id="{84D977F7-57F9-4D81-8DB5-6E971231B763}" type="datetime1">
              <a:rPr lang="nl-BE" smtClean="0"/>
              <a:t>2/03/2021</a:t>
            </a:fld>
            <a:endParaRPr lang="nl-BE"/>
          </a:p>
        </p:txBody>
      </p:sp>
      <p:sp>
        <p:nvSpPr>
          <p:cNvPr id="5" name="Footer Placeholder 4"/>
          <p:cNvSpPr>
            <a:spLocks noGrp="1"/>
          </p:cNvSpPr>
          <p:nvPr>
            <p:ph type="ftr" sz="quarter" idx="3"/>
          </p:nvPr>
        </p:nvSpPr>
        <p:spPr>
          <a:xfrm>
            <a:off x="3463200" y="6194850"/>
            <a:ext cx="4114800" cy="365125"/>
          </a:xfrm>
          <a:prstGeom prst="rect">
            <a:avLst/>
          </a:prstGeom>
        </p:spPr>
        <p:txBody>
          <a:bodyPr vert="horz" lIns="0" tIns="0" rIns="0" bIns="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7578000" y="6194850"/>
            <a:ext cx="2743200" cy="365125"/>
          </a:xfrm>
          <a:prstGeom prst="rect">
            <a:avLst/>
          </a:prstGeom>
        </p:spPr>
        <p:txBody>
          <a:bodyPr vert="horz" lIns="0" tIns="0" rIns="0" bIns="0" rtlCol="0" anchor="ctr"/>
          <a:lstStyle>
            <a:lvl1pPr algn="r">
              <a:defRPr sz="1200">
                <a:solidFill>
                  <a:schemeClr val="tx1">
                    <a:tint val="75000"/>
                  </a:schemeClr>
                </a:solidFill>
              </a:defRPr>
            </a:lvl1pPr>
          </a:lstStyle>
          <a:p>
            <a:fld id="{B23AB928-941E-4114-ADAE-BFAF879226BF}" type="slidenum">
              <a:rPr lang="nl-BE" smtClean="0"/>
              <a:t>‹nr.›</a:t>
            </a:fld>
            <a:endParaRPr lang="nl-BE"/>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28001" y="6148800"/>
            <a:ext cx="1168460" cy="457224"/>
          </a:xfrm>
          <a:prstGeom prst="rect">
            <a:avLst/>
          </a:prstGeom>
        </p:spPr>
      </p:pic>
    </p:spTree>
    <p:extLst>
      <p:ext uri="{BB962C8B-B14F-4D97-AF65-F5344CB8AC3E}">
        <p14:creationId xmlns:p14="http://schemas.microsoft.com/office/powerpoint/2010/main" val="29765843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sldNum="0" hdr="0" ftr="0"/>
  <p:txStyles>
    <p:titleStyle>
      <a:lvl1pPr algn="ctr" defTabSz="914377" rtl="0" eaLnBrk="1" latinLnBrk="0" hangingPunct="1">
        <a:lnSpc>
          <a:spcPct val="100000"/>
        </a:lnSpc>
        <a:spcBef>
          <a:spcPct val="0"/>
        </a:spcBef>
        <a:buNone/>
        <a:defRPr sz="2933" b="1" kern="1200">
          <a:solidFill>
            <a:schemeClr val="tx1"/>
          </a:solidFill>
          <a:latin typeface="+mj-lt"/>
          <a:ea typeface="+mj-ea"/>
          <a:cs typeface="+mj-cs"/>
        </a:defRPr>
      </a:lvl1pPr>
    </p:titleStyle>
    <p:bodyStyle>
      <a:lvl1pPr marL="228594" indent="-191995" algn="l" defTabSz="914377" rtl="0" eaLnBrk="1" latinLnBrk="0" hangingPunct="1">
        <a:lnSpc>
          <a:spcPct val="114000"/>
        </a:lnSpc>
        <a:spcBef>
          <a:spcPts val="0"/>
        </a:spcBef>
        <a:buClr>
          <a:schemeClr val="tx1"/>
        </a:buClr>
        <a:buFont typeface="Lucida Sans Unicode" panose="020B0602030504020204" pitchFamily="34" charset="0"/>
        <a:buChar char="▸"/>
        <a:defRPr sz="2133" kern="1200">
          <a:solidFill>
            <a:schemeClr val="bg1"/>
          </a:solidFill>
          <a:latin typeface="+mn-lt"/>
          <a:ea typeface="+mn-ea"/>
          <a:cs typeface="+mn-cs"/>
        </a:defRPr>
      </a:lvl1pPr>
      <a:lvl2pPr marL="1247969"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2pPr>
      <a:lvl3pPr marL="2495938" indent="-191995" algn="l" defTabSz="914377" rtl="0" eaLnBrk="1" latinLnBrk="0" hangingPunct="1">
        <a:lnSpc>
          <a:spcPct val="114000"/>
        </a:lnSpc>
        <a:spcBef>
          <a:spcPts val="0"/>
        </a:spcBef>
        <a:buClr>
          <a:schemeClr val="tx1"/>
        </a:buClr>
        <a:buFont typeface="Lucida Sans Unicode" panose="020B0602030504020204" pitchFamily="34" charset="0"/>
        <a:buChar char="◦"/>
        <a:defRPr sz="2133" kern="1200">
          <a:solidFill>
            <a:schemeClr val="bg1"/>
          </a:solidFill>
          <a:latin typeface="+mn-lt"/>
          <a:ea typeface="+mn-ea"/>
          <a:cs typeface="+mn-cs"/>
        </a:defRPr>
      </a:lvl3pPr>
      <a:lvl4pPr marL="3743906"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4pPr>
      <a:lvl5pPr marL="0" indent="0" algn="l" defTabSz="914377" rtl="0" eaLnBrk="1" latinLnBrk="0" hangingPunct="1">
        <a:lnSpc>
          <a:spcPct val="114000"/>
        </a:lnSpc>
        <a:spcBef>
          <a:spcPts val="2400"/>
        </a:spcBef>
        <a:buClr>
          <a:schemeClr val="tx1"/>
        </a:buClr>
        <a:buFont typeface="Arial" panose="020B0604020202020204" pitchFamily="34" charset="0"/>
        <a:buNone/>
        <a:defRPr sz="2400" b="1" kern="1200">
          <a:solidFill>
            <a:schemeClr val="bg1"/>
          </a:solidFill>
          <a:latin typeface="+mn-lt"/>
          <a:ea typeface="+mn-ea"/>
          <a:cs typeface="+mn-cs"/>
        </a:defRPr>
      </a:lvl5pPr>
      <a:lvl6pPr marL="0" indent="0" algn="l" defTabSz="914377" rtl="0" eaLnBrk="1" latinLnBrk="0" hangingPunct="1">
        <a:lnSpc>
          <a:spcPct val="114000"/>
        </a:lnSpc>
        <a:spcBef>
          <a:spcPts val="0"/>
        </a:spcBef>
        <a:buClr>
          <a:schemeClr val="tx1"/>
        </a:buClr>
        <a:buFont typeface="Arial" panose="020B0604020202020204" pitchFamily="34" charset="0"/>
        <a:buNone/>
        <a:defRPr sz="2400" kern="1200">
          <a:solidFill>
            <a:schemeClr val="bg1"/>
          </a:solidFill>
          <a:latin typeface="+mn-lt"/>
          <a:ea typeface="+mn-ea"/>
          <a:cs typeface="+mn-cs"/>
        </a:defRPr>
      </a:lvl6pPr>
      <a:lvl7pPr marL="0" indent="0" algn="l" defTabSz="914377" rtl="0" eaLnBrk="1" latinLnBrk="0" hangingPunct="1">
        <a:lnSpc>
          <a:spcPct val="114000"/>
        </a:lnSpc>
        <a:spcBef>
          <a:spcPts val="1867"/>
        </a:spcBef>
        <a:buClr>
          <a:schemeClr val="tx1"/>
        </a:buClr>
        <a:buFont typeface="Arial" panose="020B0604020202020204" pitchFamily="34" charset="0"/>
        <a:buNone/>
        <a:defRPr sz="1867" b="1" kern="1200" baseline="0">
          <a:solidFill>
            <a:schemeClr val="bg1"/>
          </a:solidFill>
          <a:latin typeface="+mn-lt"/>
          <a:ea typeface="+mn-ea"/>
          <a:cs typeface="+mn-cs"/>
        </a:defRPr>
      </a:lvl7pPr>
      <a:lvl8pPr marL="0" indent="0" algn="l" defTabSz="914377" rtl="0" eaLnBrk="1" latinLnBrk="0" hangingPunct="1">
        <a:lnSpc>
          <a:spcPct val="114000"/>
        </a:lnSpc>
        <a:spcBef>
          <a:spcPts val="0"/>
        </a:spcBef>
        <a:buClr>
          <a:schemeClr val="tx1"/>
        </a:buClr>
        <a:buFont typeface="Arial" panose="020B0604020202020204" pitchFamily="34" charset="0"/>
        <a:buNone/>
        <a:defRPr sz="1867" kern="1200" baseline="0">
          <a:solidFill>
            <a:schemeClr val="bg1"/>
          </a:solidFill>
          <a:latin typeface="+mn-lt"/>
          <a:ea typeface="+mn-ea"/>
          <a:cs typeface="+mn-cs"/>
        </a:defRPr>
      </a:lvl8pPr>
      <a:lvl9pPr marL="0" indent="-191995" algn="l" defTabSz="914377" rtl="0" eaLnBrk="1" latinLnBrk="0" hangingPunct="1">
        <a:lnSpc>
          <a:spcPct val="114000"/>
        </a:lnSpc>
        <a:spcBef>
          <a:spcPts val="0"/>
        </a:spcBef>
        <a:buClr>
          <a:schemeClr val="tx1"/>
        </a:buClr>
        <a:buFont typeface="Lucida Sans Unicode" panose="020B0602030504020204" pitchFamily="34" charset="0"/>
        <a:buChar char="▸"/>
        <a:defRPr sz="1867" kern="1200">
          <a:solidFill>
            <a:schemeClr val="bg1"/>
          </a:solidFill>
          <a:latin typeface="+mn-lt"/>
          <a:ea typeface="+mn-ea"/>
          <a:cs typeface="+mn-cs"/>
        </a:defRPr>
      </a:lvl9pPr>
    </p:bodyStyle>
    <p:otherStyle>
      <a:defPPr>
        <a:defRPr lang="nl-B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614400"/>
            <a:ext cx="10992000" cy="360000"/>
          </a:xfrm>
          <a:prstGeom prst="rect">
            <a:avLst/>
          </a:prstGeom>
        </p:spPr>
        <p:txBody>
          <a:bodyPr vert="horz" lIns="0" tIns="0" rIns="0" bIns="0" rtlCol="0" anchor="t" anchorCtr="0">
            <a:noAutofit/>
          </a:bodyPr>
          <a:lstStyle/>
          <a:p>
            <a:r>
              <a:rPr lang="en-US"/>
              <a:t>Click to edit Master title style</a:t>
            </a:r>
            <a:endParaRPr lang="nl-BE"/>
          </a:p>
        </p:txBody>
      </p:sp>
      <p:sp>
        <p:nvSpPr>
          <p:cNvPr id="3" name="Text Placeholder 2"/>
          <p:cNvSpPr>
            <a:spLocks noGrp="1"/>
          </p:cNvSpPr>
          <p:nvPr>
            <p:ph type="body" idx="1"/>
          </p:nvPr>
        </p:nvSpPr>
        <p:spPr>
          <a:xfrm>
            <a:off x="720000" y="2164800"/>
            <a:ext cx="10992000" cy="384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err="1"/>
              <a:t>Ondertitel</a:t>
            </a:r>
            <a:r>
              <a:rPr lang="en-US"/>
              <a:t> </a:t>
            </a:r>
            <a:r>
              <a:rPr lang="en-US" err="1"/>
              <a:t>bij</a:t>
            </a:r>
            <a:r>
              <a:rPr lang="en-US"/>
              <a:t> </a:t>
            </a:r>
            <a:r>
              <a:rPr lang="en-US" err="1"/>
              <a:t>tekst</a:t>
            </a:r>
            <a:endParaRPr lang="en-US"/>
          </a:p>
          <a:p>
            <a:pPr lvl="5"/>
            <a:r>
              <a:rPr lang="en-US" err="1"/>
              <a:t>Normale</a:t>
            </a:r>
            <a:r>
              <a:rPr lang="en-US"/>
              <a:t> </a:t>
            </a:r>
            <a:r>
              <a:rPr lang="en-US" err="1"/>
              <a:t>broodtekst</a:t>
            </a:r>
            <a:endParaRPr lang="en-US"/>
          </a:p>
          <a:p>
            <a:pPr lvl="6"/>
            <a:r>
              <a:rPr lang="en-US" err="1"/>
              <a:t>Kleinere</a:t>
            </a:r>
            <a:r>
              <a:rPr lang="en-US"/>
              <a:t> </a:t>
            </a:r>
            <a:r>
              <a:rPr lang="en-US" err="1"/>
              <a:t>titel</a:t>
            </a:r>
            <a:endParaRPr lang="en-US"/>
          </a:p>
          <a:p>
            <a:pPr lvl="7"/>
            <a:r>
              <a:rPr lang="en-US" err="1"/>
              <a:t>Kleinere</a:t>
            </a:r>
            <a:r>
              <a:rPr lang="en-US"/>
              <a:t> </a:t>
            </a:r>
            <a:r>
              <a:rPr lang="en-US" err="1"/>
              <a:t>tekst</a:t>
            </a:r>
            <a:endParaRPr lang="en-US"/>
          </a:p>
          <a:p>
            <a:pPr lvl="8"/>
            <a:r>
              <a:rPr lang="en-US"/>
              <a:t>Bullet </a:t>
            </a:r>
            <a:r>
              <a:rPr lang="en-US" err="1"/>
              <a:t>kleiner</a:t>
            </a:r>
            <a:endParaRPr lang="nl-BE"/>
          </a:p>
        </p:txBody>
      </p:sp>
      <p:sp>
        <p:nvSpPr>
          <p:cNvPr id="4" name="Date Placeholder 3"/>
          <p:cNvSpPr>
            <a:spLocks noGrp="1"/>
          </p:cNvSpPr>
          <p:nvPr>
            <p:ph type="dt" sz="half" idx="2"/>
          </p:nvPr>
        </p:nvSpPr>
        <p:spPr>
          <a:xfrm>
            <a:off x="720000" y="6194850"/>
            <a:ext cx="2743200" cy="365125"/>
          </a:xfrm>
          <a:prstGeom prst="rect">
            <a:avLst/>
          </a:prstGeom>
        </p:spPr>
        <p:txBody>
          <a:bodyPr vert="horz" lIns="0" tIns="0" rIns="0" bIns="0" rtlCol="0" anchor="ctr"/>
          <a:lstStyle>
            <a:lvl1pPr algn="l">
              <a:defRPr sz="1200">
                <a:solidFill>
                  <a:schemeClr val="tx1">
                    <a:tint val="75000"/>
                  </a:schemeClr>
                </a:solidFill>
              </a:defRPr>
            </a:lvl1pPr>
          </a:lstStyle>
          <a:p>
            <a:fld id="{70AD4C9E-F65A-49D5-80C5-22F60991B337}" type="datetime1">
              <a:rPr lang="nl-BE" smtClean="0"/>
              <a:t>2/03/2021</a:t>
            </a:fld>
            <a:endParaRPr lang="nl-BE"/>
          </a:p>
        </p:txBody>
      </p:sp>
      <p:sp>
        <p:nvSpPr>
          <p:cNvPr id="5" name="Footer Placeholder 4"/>
          <p:cNvSpPr>
            <a:spLocks noGrp="1"/>
          </p:cNvSpPr>
          <p:nvPr>
            <p:ph type="ftr" sz="quarter" idx="3"/>
          </p:nvPr>
        </p:nvSpPr>
        <p:spPr>
          <a:xfrm>
            <a:off x="3463200" y="6194850"/>
            <a:ext cx="4114800" cy="365125"/>
          </a:xfrm>
          <a:prstGeom prst="rect">
            <a:avLst/>
          </a:prstGeom>
        </p:spPr>
        <p:txBody>
          <a:bodyPr vert="horz" lIns="0" tIns="0" rIns="0" bIns="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7578000" y="6194850"/>
            <a:ext cx="2743200" cy="365125"/>
          </a:xfrm>
          <a:prstGeom prst="rect">
            <a:avLst/>
          </a:prstGeom>
        </p:spPr>
        <p:txBody>
          <a:bodyPr vert="horz" lIns="0" tIns="0" rIns="0" bIns="0" rtlCol="0" anchor="ctr"/>
          <a:lstStyle>
            <a:lvl1pPr algn="r">
              <a:defRPr sz="1200">
                <a:solidFill>
                  <a:schemeClr val="tx1">
                    <a:tint val="75000"/>
                  </a:schemeClr>
                </a:solidFill>
              </a:defRPr>
            </a:lvl1pPr>
          </a:lstStyle>
          <a:p>
            <a:fld id="{B23AB928-941E-4114-ADAE-BFAF879226BF}" type="slidenum">
              <a:rPr lang="nl-BE" smtClean="0"/>
              <a:t>‹nr.›</a:t>
            </a:fld>
            <a:endParaRPr lang="nl-BE"/>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28001" y="6148800"/>
            <a:ext cx="1168460" cy="457224"/>
          </a:xfrm>
          <a:prstGeom prst="rect">
            <a:avLst/>
          </a:prstGeom>
        </p:spPr>
      </p:pic>
    </p:spTree>
    <p:extLst>
      <p:ext uri="{BB962C8B-B14F-4D97-AF65-F5344CB8AC3E}">
        <p14:creationId xmlns:p14="http://schemas.microsoft.com/office/powerpoint/2010/main" val="420445403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p:txStyles>
    <p:titleStyle>
      <a:lvl1pPr algn="l" defTabSz="914377" rtl="0" eaLnBrk="1" latinLnBrk="0" hangingPunct="1">
        <a:lnSpc>
          <a:spcPct val="100000"/>
        </a:lnSpc>
        <a:spcBef>
          <a:spcPct val="0"/>
        </a:spcBef>
        <a:buNone/>
        <a:defRPr sz="2933" b="1" kern="1200">
          <a:solidFill>
            <a:schemeClr val="tx1"/>
          </a:solidFill>
          <a:latin typeface="+mj-lt"/>
          <a:ea typeface="+mj-ea"/>
          <a:cs typeface="+mj-cs"/>
        </a:defRPr>
      </a:lvl1pPr>
    </p:titleStyle>
    <p:bodyStyle>
      <a:lvl1pPr marL="228594" indent="-191995" algn="l" defTabSz="914377" rtl="0" eaLnBrk="1" latinLnBrk="0" hangingPunct="1">
        <a:lnSpc>
          <a:spcPct val="114000"/>
        </a:lnSpc>
        <a:spcBef>
          <a:spcPts val="0"/>
        </a:spcBef>
        <a:buClr>
          <a:schemeClr val="tx1"/>
        </a:buClr>
        <a:buFont typeface="Lucida Sans Unicode" panose="020B0602030504020204" pitchFamily="34" charset="0"/>
        <a:buChar char="▸"/>
        <a:defRPr sz="2133" kern="1200">
          <a:solidFill>
            <a:schemeClr val="bg1"/>
          </a:solidFill>
          <a:latin typeface="+mn-lt"/>
          <a:ea typeface="+mn-ea"/>
          <a:cs typeface="+mn-cs"/>
        </a:defRPr>
      </a:lvl1pPr>
      <a:lvl2pPr marL="1247969"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2pPr>
      <a:lvl3pPr marL="2495938" indent="-191995" algn="l" defTabSz="914377" rtl="0" eaLnBrk="1" latinLnBrk="0" hangingPunct="1">
        <a:lnSpc>
          <a:spcPct val="114000"/>
        </a:lnSpc>
        <a:spcBef>
          <a:spcPts val="0"/>
        </a:spcBef>
        <a:buClr>
          <a:schemeClr val="tx1"/>
        </a:buClr>
        <a:buFont typeface="Lucida Sans Unicode" panose="020B0602030504020204" pitchFamily="34" charset="0"/>
        <a:buChar char="◦"/>
        <a:defRPr sz="2133" kern="1200">
          <a:solidFill>
            <a:schemeClr val="bg1"/>
          </a:solidFill>
          <a:latin typeface="+mn-lt"/>
          <a:ea typeface="+mn-ea"/>
          <a:cs typeface="+mn-cs"/>
        </a:defRPr>
      </a:lvl3pPr>
      <a:lvl4pPr marL="3743906"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4pPr>
      <a:lvl5pPr marL="0" indent="0" algn="l" defTabSz="914377" rtl="0" eaLnBrk="1" latinLnBrk="0" hangingPunct="1">
        <a:lnSpc>
          <a:spcPct val="114000"/>
        </a:lnSpc>
        <a:spcBef>
          <a:spcPts val="2400"/>
        </a:spcBef>
        <a:buClr>
          <a:schemeClr val="tx1"/>
        </a:buClr>
        <a:buFont typeface="Arial" panose="020B0604020202020204" pitchFamily="34" charset="0"/>
        <a:buNone/>
        <a:defRPr sz="2400" b="1" kern="1200">
          <a:solidFill>
            <a:schemeClr val="bg1"/>
          </a:solidFill>
          <a:latin typeface="+mn-lt"/>
          <a:ea typeface="+mn-ea"/>
          <a:cs typeface="+mn-cs"/>
        </a:defRPr>
      </a:lvl5pPr>
      <a:lvl6pPr marL="0" indent="0" algn="l" defTabSz="914377" rtl="0" eaLnBrk="1" latinLnBrk="0" hangingPunct="1">
        <a:lnSpc>
          <a:spcPct val="114000"/>
        </a:lnSpc>
        <a:spcBef>
          <a:spcPts val="0"/>
        </a:spcBef>
        <a:buClr>
          <a:schemeClr val="tx1"/>
        </a:buClr>
        <a:buFont typeface="Arial" panose="020B0604020202020204" pitchFamily="34" charset="0"/>
        <a:buNone/>
        <a:defRPr sz="2400" kern="1200">
          <a:solidFill>
            <a:schemeClr val="bg1"/>
          </a:solidFill>
          <a:latin typeface="+mn-lt"/>
          <a:ea typeface="+mn-ea"/>
          <a:cs typeface="+mn-cs"/>
        </a:defRPr>
      </a:lvl6pPr>
      <a:lvl7pPr marL="0" indent="0" algn="l" defTabSz="914377" rtl="0" eaLnBrk="1" latinLnBrk="0" hangingPunct="1">
        <a:lnSpc>
          <a:spcPct val="114000"/>
        </a:lnSpc>
        <a:spcBef>
          <a:spcPts val="1867"/>
        </a:spcBef>
        <a:buClr>
          <a:schemeClr val="tx1"/>
        </a:buClr>
        <a:buFont typeface="Arial" panose="020B0604020202020204" pitchFamily="34" charset="0"/>
        <a:buNone/>
        <a:defRPr sz="1867" b="1" kern="1200" baseline="0">
          <a:solidFill>
            <a:schemeClr val="bg1"/>
          </a:solidFill>
          <a:latin typeface="+mn-lt"/>
          <a:ea typeface="+mn-ea"/>
          <a:cs typeface="+mn-cs"/>
        </a:defRPr>
      </a:lvl7pPr>
      <a:lvl8pPr marL="0" indent="0" algn="l" defTabSz="914377" rtl="0" eaLnBrk="1" latinLnBrk="0" hangingPunct="1">
        <a:lnSpc>
          <a:spcPct val="114000"/>
        </a:lnSpc>
        <a:spcBef>
          <a:spcPts val="0"/>
        </a:spcBef>
        <a:buClr>
          <a:schemeClr val="tx1"/>
        </a:buClr>
        <a:buFont typeface="Arial" panose="020B0604020202020204" pitchFamily="34" charset="0"/>
        <a:buNone/>
        <a:defRPr sz="1867" kern="1200" baseline="0">
          <a:solidFill>
            <a:schemeClr val="bg1"/>
          </a:solidFill>
          <a:latin typeface="+mn-lt"/>
          <a:ea typeface="+mn-ea"/>
          <a:cs typeface="+mn-cs"/>
        </a:defRPr>
      </a:lvl8pPr>
      <a:lvl9pPr marL="0" indent="-191995" algn="l" defTabSz="914377" rtl="0" eaLnBrk="1" latinLnBrk="0" hangingPunct="1">
        <a:lnSpc>
          <a:spcPct val="114000"/>
        </a:lnSpc>
        <a:spcBef>
          <a:spcPts val="0"/>
        </a:spcBef>
        <a:buClr>
          <a:schemeClr val="tx1"/>
        </a:buClr>
        <a:buFont typeface="Lucida Sans Unicode" panose="020B0602030504020204" pitchFamily="34" charset="0"/>
        <a:buChar char="▸"/>
        <a:defRPr sz="1867" kern="1200">
          <a:solidFill>
            <a:schemeClr val="bg1"/>
          </a:solidFill>
          <a:latin typeface="+mn-lt"/>
          <a:ea typeface="+mn-ea"/>
          <a:cs typeface="+mn-cs"/>
        </a:defRPr>
      </a:lvl9pPr>
    </p:bodyStyle>
    <p:otherStyle>
      <a:defPPr>
        <a:defRPr lang="nl-B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614400"/>
            <a:ext cx="10992000" cy="360000"/>
          </a:xfrm>
          <a:prstGeom prst="rect">
            <a:avLst/>
          </a:prstGeom>
        </p:spPr>
        <p:txBody>
          <a:bodyPr vert="horz" lIns="0" tIns="0" rIns="0" bIns="0" rtlCol="0" anchor="t" anchorCtr="0">
            <a:noAutofit/>
          </a:bodyPr>
          <a:lstStyle/>
          <a:p>
            <a:r>
              <a:rPr lang="en-US" dirty="0"/>
              <a:t>Click to edit Master title style</a:t>
            </a:r>
            <a:endParaRPr lang="nl-BE" dirty="0"/>
          </a:p>
        </p:txBody>
      </p:sp>
      <p:sp>
        <p:nvSpPr>
          <p:cNvPr id="3" name="Text Placeholder 2"/>
          <p:cNvSpPr>
            <a:spLocks noGrp="1"/>
          </p:cNvSpPr>
          <p:nvPr>
            <p:ph type="body" idx="1"/>
          </p:nvPr>
        </p:nvSpPr>
        <p:spPr>
          <a:xfrm>
            <a:off x="720000" y="2164800"/>
            <a:ext cx="10992000" cy="3840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err="1"/>
              <a:t>Ondertitel</a:t>
            </a:r>
            <a:r>
              <a:rPr lang="en-US" dirty="0"/>
              <a:t> </a:t>
            </a:r>
            <a:r>
              <a:rPr lang="en-US" dirty="0" err="1"/>
              <a:t>bij</a:t>
            </a:r>
            <a:r>
              <a:rPr lang="en-US" dirty="0"/>
              <a:t> </a:t>
            </a:r>
            <a:r>
              <a:rPr lang="en-US" dirty="0" err="1"/>
              <a:t>tekst</a:t>
            </a:r>
            <a:endParaRPr lang="en-US" dirty="0"/>
          </a:p>
          <a:p>
            <a:pPr lvl="5"/>
            <a:r>
              <a:rPr lang="en-US" dirty="0" err="1"/>
              <a:t>Normale</a:t>
            </a:r>
            <a:r>
              <a:rPr lang="en-US" dirty="0"/>
              <a:t> </a:t>
            </a:r>
            <a:r>
              <a:rPr lang="en-US" dirty="0" err="1"/>
              <a:t>broodtekst</a:t>
            </a:r>
            <a:endParaRPr lang="en-US" dirty="0"/>
          </a:p>
          <a:p>
            <a:pPr lvl="6"/>
            <a:r>
              <a:rPr lang="en-US" dirty="0" err="1"/>
              <a:t>Kleinere</a:t>
            </a:r>
            <a:r>
              <a:rPr lang="en-US" dirty="0"/>
              <a:t> </a:t>
            </a:r>
            <a:r>
              <a:rPr lang="en-US" dirty="0" err="1"/>
              <a:t>titel</a:t>
            </a:r>
            <a:endParaRPr lang="en-US" dirty="0"/>
          </a:p>
          <a:p>
            <a:pPr lvl="7"/>
            <a:r>
              <a:rPr lang="en-US" dirty="0" err="1"/>
              <a:t>Kleinere</a:t>
            </a:r>
            <a:r>
              <a:rPr lang="en-US" dirty="0"/>
              <a:t> </a:t>
            </a:r>
            <a:r>
              <a:rPr lang="en-US" dirty="0" err="1"/>
              <a:t>tekst</a:t>
            </a:r>
            <a:endParaRPr lang="en-US" dirty="0"/>
          </a:p>
          <a:p>
            <a:pPr lvl="8"/>
            <a:r>
              <a:rPr lang="en-US" dirty="0"/>
              <a:t>Bullet </a:t>
            </a:r>
            <a:r>
              <a:rPr lang="en-US" dirty="0" err="1"/>
              <a:t>kleiner</a:t>
            </a:r>
            <a:endParaRPr lang="nl-BE" dirty="0"/>
          </a:p>
        </p:txBody>
      </p:sp>
      <p:sp>
        <p:nvSpPr>
          <p:cNvPr id="4" name="Date Placeholder 3"/>
          <p:cNvSpPr>
            <a:spLocks noGrp="1"/>
          </p:cNvSpPr>
          <p:nvPr>
            <p:ph type="dt" sz="half" idx="2"/>
          </p:nvPr>
        </p:nvSpPr>
        <p:spPr>
          <a:xfrm>
            <a:off x="720000" y="6194850"/>
            <a:ext cx="2743200" cy="365125"/>
          </a:xfrm>
          <a:prstGeom prst="rect">
            <a:avLst/>
          </a:prstGeom>
        </p:spPr>
        <p:txBody>
          <a:bodyPr vert="horz" lIns="0" tIns="0" rIns="0" bIns="0" rtlCol="0" anchor="ctr"/>
          <a:lstStyle>
            <a:lvl1pPr algn="l">
              <a:defRPr sz="1200">
                <a:solidFill>
                  <a:schemeClr val="tx1">
                    <a:tint val="75000"/>
                  </a:schemeClr>
                </a:solidFill>
              </a:defRPr>
            </a:lvl1pPr>
          </a:lstStyle>
          <a:p>
            <a:fld id="{84D977F7-57F9-4D81-8DB5-6E971231B763}" type="datetime1">
              <a:rPr lang="nl-BE" smtClean="0"/>
              <a:t>2/03/2021</a:t>
            </a:fld>
            <a:endParaRPr lang="nl-BE"/>
          </a:p>
        </p:txBody>
      </p:sp>
      <p:sp>
        <p:nvSpPr>
          <p:cNvPr id="5" name="Footer Placeholder 4"/>
          <p:cNvSpPr>
            <a:spLocks noGrp="1"/>
          </p:cNvSpPr>
          <p:nvPr>
            <p:ph type="ftr" sz="quarter" idx="3"/>
          </p:nvPr>
        </p:nvSpPr>
        <p:spPr>
          <a:xfrm>
            <a:off x="3463200" y="6194850"/>
            <a:ext cx="4114800" cy="365125"/>
          </a:xfrm>
          <a:prstGeom prst="rect">
            <a:avLst/>
          </a:prstGeom>
        </p:spPr>
        <p:txBody>
          <a:bodyPr vert="horz" lIns="0" tIns="0" rIns="0" bIns="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7578000" y="6194850"/>
            <a:ext cx="2743200" cy="365125"/>
          </a:xfrm>
          <a:prstGeom prst="rect">
            <a:avLst/>
          </a:prstGeom>
        </p:spPr>
        <p:txBody>
          <a:bodyPr vert="horz" lIns="0" tIns="0" rIns="0" bIns="0" rtlCol="0" anchor="ctr"/>
          <a:lstStyle>
            <a:lvl1pPr algn="r">
              <a:defRPr sz="1200">
                <a:solidFill>
                  <a:schemeClr val="tx1">
                    <a:tint val="75000"/>
                  </a:schemeClr>
                </a:solidFill>
              </a:defRPr>
            </a:lvl1pPr>
          </a:lstStyle>
          <a:p>
            <a:fld id="{B23AB928-941E-4114-ADAE-BFAF879226BF}" type="slidenum">
              <a:rPr lang="nl-BE" smtClean="0"/>
              <a:t>‹nr.›</a:t>
            </a:fld>
            <a:endParaRPr lang="nl-BE"/>
          </a:p>
        </p:txBody>
      </p:sp>
      <p:pic>
        <p:nvPicPr>
          <p:cNvPr id="8" name="Afbeelding 7">
            <a:extLst>
              <a:ext uri="{FF2B5EF4-FFF2-40B4-BE49-F238E27FC236}">
                <a16:creationId xmlns:a16="http://schemas.microsoft.com/office/drawing/2014/main" id="{D5AD4FE8-2742-441B-935B-6DF53D0BE68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08153" y="5986869"/>
            <a:ext cx="1394303" cy="871132"/>
          </a:xfrm>
          <a:prstGeom prst="rect">
            <a:avLst/>
          </a:prstGeom>
        </p:spPr>
      </p:pic>
    </p:spTree>
    <p:extLst>
      <p:ext uri="{BB962C8B-B14F-4D97-AF65-F5344CB8AC3E}">
        <p14:creationId xmlns:p14="http://schemas.microsoft.com/office/powerpoint/2010/main" val="365094849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hf sldNum="0" hdr="0" ftr="0"/>
  <p:txStyles>
    <p:titleStyle>
      <a:lvl1pPr algn="ctr" defTabSz="914377" rtl="0" eaLnBrk="1" latinLnBrk="0" hangingPunct="1">
        <a:lnSpc>
          <a:spcPct val="100000"/>
        </a:lnSpc>
        <a:spcBef>
          <a:spcPct val="0"/>
        </a:spcBef>
        <a:buNone/>
        <a:defRPr sz="2933" b="1" kern="1200" baseline="0">
          <a:solidFill>
            <a:srgbClr val="F7AC4B"/>
          </a:solidFill>
          <a:latin typeface="+mj-lt"/>
          <a:ea typeface="+mj-ea"/>
          <a:cs typeface="+mj-cs"/>
        </a:defRPr>
      </a:lvl1pPr>
    </p:titleStyle>
    <p:bodyStyle>
      <a:lvl1pPr marL="228594" indent="-191995" algn="l" defTabSz="914377" rtl="0" eaLnBrk="1" latinLnBrk="0" hangingPunct="1">
        <a:lnSpc>
          <a:spcPct val="114000"/>
        </a:lnSpc>
        <a:spcBef>
          <a:spcPts val="0"/>
        </a:spcBef>
        <a:buClr>
          <a:schemeClr val="tx1"/>
        </a:buClr>
        <a:buFont typeface="Lucida Sans Unicode" panose="020B0602030504020204" pitchFamily="34" charset="0"/>
        <a:buChar char="▸"/>
        <a:defRPr sz="2133" kern="1200">
          <a:solidFill>
            <a:schemeClr val="bg1"/>
          </a:solidFill>
          <a:latin typeface="+mn-lt"/>
          <a:ea typeface="+mn-ea"/>
          <a:cs typeface="+mn-cs"/>
        </a:defRPr>
      </a:lvl1pPr>
      <a:lvl2pPr marL="1247969"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2pPr>
      <a:lvl3pPr marL="2495938" indent="-191995" algn="l" defTabSz="914377" rtl="0" eaLnBrk="1" latinLnBrk="0" hangingPunct="1">
        <a:lnSpc>
          <a:spcPct val="114000"/>
        </a:lnSpc>
        <a:spcBef>
          <a:spcPts val="0"/>
        </a:spcBef>
        <a:buClr>
          <a:schemeClr val="tx1"/>
        </a:buClr>
        <a:buFont typeface="Lucida Sans Unicode" panose="020B0602030504020204" pitchFamily="34" charset="0"/>
        <a:buChar char="◦"/>
        <a:defRPr sz="2133" kern="1200">
          <a:solidFill>
            <a:schemeClr val="bg1"/>
          </a:solidFill>
          <a:latin typeface="+mn-lt"/>
          <a:ea typeface="+mn-ea"/>
          <a:cs typeface="+mn-cs"/>
        </a:defRPr>
      </a:lvl3pPr>
      <a:lvl4pPr marL="3743906"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4pPr>
      <a:lvl5pPr marL="0" indent="0" algn="l" defTabSz="914377" rtl="0" eaLnBrk="1" latinLnBrk="0" hangingPunct="1">
        <a:lnSpc>
          <a:spcPct val="114000"/>
        </a:lnSpc>
        <a:spcBef>
          <a:spcPts val="2400"/>
        </a:spcBef>
        <a:buClr>
          <a:schemeClr val="tx1"/>
        </a:buClr>
        <a:buFont typeface="Arial" panose="020B0604020202020204" pitchFamily="34" charset="0"/>
        <a:buNone/>
        <a:defRPr sz="2400" b="1" kern="1200">
          <a:solidFill>
            <a:schemeClr val="bg1"/>
          </a:solidFill>
          <a:latin typeface="+mn-lt"/>
          <a:ea typeface="+mn-ea"/>
          <a:cs typeface="+mn-cs"/>
        </a:defRPr>
      </a:lvl5pPr>
      <a:lvl6pPr marL="0" indent="0" algn="l" defTabSz="914377" rtl="0" eaLnBrk="1" latinLnBrk="0" hangingPunct="1">
        <a:lnSpc>
          <a:spcPct val="114000"/>
        </a:lnSpc>
        <a:spcBef>
          <a:spcPts val="0"/>
        </a:spcBef>
        <a:buClr>
          <a:schemeClr val="tx1"/>
        </a:buClr>
        <a:buFont typeface="Arial" panose="020B0604020202020204" pitchFamily="34" charset="0"/>
        <a:buNone/>
        <a:defRPr sz="2400" kern="1200">
          <a:solidFill>
            <a:schemeClr val="bg1"/>
          </a:solidFill>
          <a:latin typeface="+mn-lt"/>
          <a:ea typeface="+mn-ea"/>
          <a:cs typeface="+mn-cs"/>
        </a:defRPr>
      </a:lvl6pPr>
      <a:lvl7pPr marL="0" indent="0" algn="l" defTabSz="914377" rtl="0" eaLnBrk="1" latinLnBrk="0" hangingPunct="1">
        <a:lnSpc>
          <a:spcPct val="114000"/>
        </a:lnSpc>
        <a:spcBef>
          <a:spcPts val="1867"/>
        </a:spcBef>
        <a:buClr>
          <a:schemeClr val="tx1"/>
        </a:buClr>
        <a:buFont typeface="Arial" panose="020B0604020202020204" pitchFamily="34" charset="0"/>
        <a:buNone/>
        <a:defRPr sz="1867" b="1" kern="1200" baseline="0">
          <a:solidFill>
            <a:schemeClr val="bg1"/>
          </a:solidFill>
          <a:latin typeface="+mn-lt"/>
          <a:ea typeface="+mn-ea"/>
          <a:cs typeface="+mn-cs"/>
        </a:defRPr>
      </a:lvl7pPr>
      <a:lvl8pPr marL="0" indent="0" algn="l" defTabSz="914377" rtl="0" eaLnBrk="1" latinLnBrk="0" hangingPunct="1">
        <a:lnSpc>
          <a:spcPct val="114000"/>
        </a:lnSpc>
        <a:spcBef>
          <a:spcPts val="0"/>
        </a:spcBef>
        <a:buClr>
          <a:schemeClr val="tx1"/>
        </a:buClr>
        <a:buFont typeface="Arial" panose="020B0604020202020204" pitchFamily="34" charset="0"/>
        <a:buNone/>
        <a:defRPr sz="1867" kern="1200" baseline="0">
          <a:solidFill>
            <a:schemeClr val="bg1"/>
          </a:solidFill>
          <a:latin typeface="+mn-lt"/>
          <a:ea typeface="+mn-ea"/>
          <a:cs typeface="+mn-cs"/>
        </a:defRPr>
      </a:lvl8pPr>
      <a:lvl9pPr marL="0" indent="-191995" algn="l" defTabSz="914377" rtl="0" eaLnBrk="1" latinLnBrk="0" hangingPunct="1">
        <a:lnSpc>
          <a:spcPct val="114000"/>
        </a:lnSpc>
        <a:spcBef>
          <a:spcPts val="0"/>
        </a:spcBef>
        <a:buClr>
          <a:schemeClr val="tx1"/>
        </a:buClr>
        <a:buFont typeface="Lucida Sans Unicode" panose="020B0602030504020204" pitchFamily="34" charset="0"/>
        <a:buChar char="▸"/>
        <a:defRPr sz="1867" kern="1200">
          <a:solidFill>
            <a:schemeClr val="bg1"/>
          </a:solidFill>
          <a:latin typeface="+mn-lt"/>
          <a:ea typeface="+mn-ea"/>
          <a:cs typeface="+mn-cs"/>
        </a:defRPr>
      </a:lvl9pPr>
    </p:bodyStyle>
    <p:otherStyle>
      <a:defPPr>
        <a:defRPr lang="nl-B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2.xml"/><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2.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3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999" y="1680000"/>
            <a:ext cx="7447153" cy="960000"/>
          </a:xfrm>
        </p:spPr>
        <p:txBody>
          <a:bodyPr/>
          <a:lstStyle/>
          <a:p>
            <a:r>
              <a:rPr lang="nl-BE" dirty="0"/>
              <a:t>Gezond eten in de sportclub</a:t>
            </a:r>
          </a:p>
        </p:txBody>
      </p:sp>
      <p:sp>
        <p:nvSpPr>
          <p:cNvPr id="3" name="Date Placeholder 2"/>
          <p:cNvSpPr>
            <a:spLocks noGrp="1"/>
          </p:cNvSpPr>
          <p:nvPr>
            <p:ph type="dt" sz="half" idx="4294967295"/>
          </p:nvPr>
        </p:nvSpPr>
        <p:spPr>
          <a:xfrm>
            <a:off x="960000" y="2966400"/>
            <a:ext cx="2743200" cy="365125"/>
          </a:xfrm>
        </p:spPr>
        <p:txBody>
          <a:bodyPr/>
          <a:lstStyle/>
          <a:p>
            <a:pPr defTabSz="914377"/>
            <a:fld id="{A04A2847-6409-4D22-9C5D-71C362791C17}" type="datetime1">
              <a:rPr lang="nl-BE">
                <a:solidFill>
                  <a:srgbClr val="FFFFFF"/>
                </a:solidFill>
                <a:latin typeface="Lucida Sans Unicode"/>
              </a:rPr>
              <a:pPr defTabSz="914377"/>
              <a:t>2/03/2021</a:t>
            </a:fld>
            <a:endParaRPr lang="nl-BE" dirty="0">
              <a:solidFill>
                <a:srgbClr val="FFFFFF"/>
              </a:solidFill>
              <a:latin typeface="Lucida Sans Unicode"/>
            </a:endParaRPr>
          </a:p>
        </p:txBody>
      </p:sp>
    </p:spTree>
    <p:extLst>
      <p:ext uri="{BB962C8B-B14F-4D97-AF65-F5344CB8AC3E}">
        <p14:creationId xmlns:p14="http://schemas.microsoft.com/office/powerpoint/2010/main" val="331552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6">
            <a:extLst>
              <a:ext uri="{FF2B5EF4-FFF2-40B4-BE49-F238E27FC236}">
                <a16:creationId xmlns:a16="http://schemas.microsoft.com/office/drawing/2014/main" id="{3DF32F45-B24D-4A91-81AE-FEC03A600C2D}"/>
              </a:ext>
            </a:extLst>
          </p:cNvPr>
          <p:cNvSpPr>
            <a:spLocks noGrp="1"/>
          </p:cNvSpPr>
          <p:nvPr>
            <p:ph type="body" sz="quarter" idx="13"/>
          </p:nvPr>
        </p:nvSpPr>
        <p:spPr>
          <a:xfrm>
            <a:off x="719667" y="1176867"/>
            <a:ext cx="10991851" cy="360000"/>
          </a:xfrm>
        </p:spPr>
        <p:txBody>
          <a:bodyPr/>
          <a:lstStyle/>
          <a:p>
            <a:r>
              <a:rPr lang="nl-BE" dirty="0">
                <a:latin typeface="Lucida Sans Unicode" panose="020B0602030504020204" pitchFamily="34" charset="0"/>
                <a:cs typeface="Lucida Sans Unicode" panose="020B0602030504020204" pitchFamily="34" charset="0"/>
              </a:rPr>
              <a:t>Veel gehoorde bezwaren + oplossing</a:t>
            </a:r>
          </a:p>
        </p:txBody>
      </p:sp>
      <p:sp>
        <p:nvSpPr>
          <p:cNvPr id="7" name="Titel 4">
            <a:extLst>
              <a:ext uri="{FF2B5EF4-FFF2-40B4-BE49-F238E27FC236}">
                <a16:creationId xmlns:a16="http://schemas.microsoft.com/office/drawing/2014/main" id="{80BE06B7-0DD0-453C-84A8-38F211F60789}"/>
              </a:ext>
            </a:extLst>
          </p:cNvPr>
          <p:cNvSpPr>
            <a:spLocks noGrp="1"/>
          </p:cNvSpPr>
          <p:nvPr>
            <p:ph type="title"/>
          </p:nvPr>
        </p:nvSpPr>
        <p:spPr>
          <a:xfrm>
            <a:off x="720000" y="614400"/>
            <a:ext cx="10992000" cy="360000"/>
          </a:xfrm>
        </p:spPr>
        <p:txBody>
          <a:bodyPr/>
          <a:lstStyle/>
          <a:p>
            <a:r>
              <a:rPr lang="nl-BE" sz="2900">
                <a:solidFill>
                  <a:srgbClr val="FFC000"/>
                </a:solidFill>
                <a:latin typeface="Lucida Sans Unicode"/>
                <a:cs typeface="Lucida Sans Unicode"/>
              </a:rPr>
              <a:t>Gezond eten in jouw sportclub? Waarom (niet)</a:t>
            </a:r>
          </a:p>
        </p:txBody>
      </p:sp>
      <p:graphicFrame>
        <p:nvGraphicFramePr>
          <p:cNvPr id="8" name="Tijdelijke aanduiding voor inhoud 2">
            <a:extLst>
              <a:ext uri="{FF2B5EF4-FFF2-40B4-BE49-F238E27FC236}">
                <a16:creationId xmlns:a16="http://schemas.microsoft.com/office/drawing/2014/main" id="{597367C5-72C2-4408-A21B-083AFAD1243C}"/>
              </a:ext>
            </a:extLst>
          </p:cNvPr>
          <p:cNvGraphicFramePr>
            <a:graphicFrameLocks/>
          </p:cNvGraphicFramePr>
          <p:nvPr>
            <p:extLst>
              <p:ext uri="{D42A27DB-BD31-4B8C-83A1-F6EECF244321}">
                <p14:modId xmlns:p14="http://schemas.microsoft.com/office/powerpoint/2010/main" val="2488464499"/>
              </p:ext>
            </p:extLst>
          </p:nvPr>
        </p:nvGraphicFramePr>
        <p:xfrm>
          <a:off x="1950720" y="1739334"/>
          <a:ext cx="8290560" cy="5017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1045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75B797-A69D-4900-B0CD-3B8DFAED0C2E}"/>
              </a:ext>
            </a:extLst>
          </p:cNvPr>
          <p:cNvSpPr>
            <a:spLocks noGrp="1"/>
          </p:cNvSpPr>
          <p:nvPr>
            <p:ph type="title"/>
          </p:nvPr>
        </p:nvSpPr>
        <p:spPr>
          <a:xfrm>
            <a:off x="1056000" y="3110400"/>
            <a:ext cx="10080000" cy="2595456"/>
          </a:xfrm>
        </p:spPr>
        <p:txBody>
          <a:bodyPr/>
          <a:lstStyle/>
          <a:p>
            <a:r>
              <a:rPr lang="nl-BE" dirty="0"/>
              <a:t>Wat biedt het project?</a:t>
            </a:r>
            <a:br>
              <a:rPr lang="nl-BE" dirty="0"/>
            </a:br>
            <a:br>
              <a:rPr lang="nl-BE" dirty="0"/>
            </a:br>
            <a:r>
              <a:rPr lang="nl-BE" sz="2400" dirty="0"/>
              <a:t>a) stappenplan</a:t>
            </a:r>
            <a:br>
              <a:rPr lang="nl-BE" sz="2400" dirty="0"/>
            </a:br>
            <a:r>
              <a:rPr lang="nl-BE" sz="2400" dirty="0"/>
              <a:t>b) concrete, kant-en-klare materialen</a:t>
            </a:r>
            <a:endParaRPr lang="nl-BE" dirty="0"/>
          </a:p>
        </p:txBody>
      </p:sp>
      <p:sp>
        <p:nvSpPr>
          <p:cNvPr id="3" name="Tijdelijke aanduiding voor tekst 2">
            <a:extLst>
              <a:ext uri="{FF2B5EF4-FFF2-40B4-BE49-F238E27FC236}">
                <a16:creationId xmlns:a16="http://schemas.microsoft.com/office/drawing/2014/main" id="{F6CFEA26-51D9-4C55-84AD-05A608858D22}"/>
              </a:ext>
            </a:extLst>
          </p:cNvPr>
          <p:cNvSpPr>
            <a:spLocks noGrp="1"/>
          </p:cNvSpPr>
          <p:nvPr>
            <p:ph type="body" sz="quarter" idx="10"/>
          </p:nvPr>
        </p:nvSpPr>
        <p:spPr/>
        <p:txBody>
          <a:bodyPr/>
          <a:lstStyle/>
          <a:p>
            <a:r>
              <a:rPr lang="nl-BE" dirty="0"/>
              <a:t>2.</a:t>
            </a:r>
          </a:p>
        </p:txBody>
      </p:sp>
    </p:spTree>
    <p:extLst>
      <p:ext uri="{BB962C8B-B14F-4D97-AF65-F5344CB8AC3E}">
        <p14:creationId xmlns:p14="http://schemas.microsoft.com/office/powerpoint/2010/main" val="17637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2">
            <a:extLst>
              <a:ext uri="{FF2B5EF4-FFF2-40B4-BE49-F238E27FC236}">
                <a16:creationId xmlns:a16="http://schemas.microsoft.com/office/drawing/2014/main" id="{89D8CC84-9A9B-44C5-849B-8B5DF4153A67}"/>
              </a:ext>
            </a:extLst>
          </p:cNvPr>
          <p:cNvSpPr>
            <a:spLocks noGrp="1"/>
          </p:cNvSpPr>
          <p:nvPr>
            <p:ph type="body" sz="quarter" idx="13"/>
          </p:nvPr>
        </p:nvSpPr>
        <p:spPr>
          <a:xfrm>
            <a:off x="714710" y="1371938"/>
            <a:ext cx="10991851" cy="5138590"/>
          </a:xfrm>
        </p:spPr>
        <p:txBody>
          <a:bodyPr/>
          <a:lstStyle/>
          <a:p>
            <a:pPr marL="514350" indent="-514350">
              <a:buAutoNum type="arabicPeriod"/>
            </a:pPr>
            <a:r>
              <a:rPr lang="nl-BE" dirty="0">
                <a:latin typeface="Lucida Sans Unicode" panose="020B0602030504020204" pitchFamily="34" charset="0"/>
                <a:cs typeface="Lucida Sans Unicode" panose="020B0602030504020204" pitchFamily="34" charset="0"/>
              </a:rPr>
              <a:t>Creëer draagvlak.</a:t>
            </a:r>
            <a:br>
              <a:rPr lang="nl-BE" dirty="0">
                <a:latin typeface="Lucida Sans Unicode" panose="020B0602030504020204" pitchFamily="34" charset="0"/>
                <a:cs typeface="Lucida Sans Unicode" panose="020B0602030504020204" pitchFamily="34" charset="0"/>
              </a:rPr>
            </a:br>
            <a:r>
              <a:rPr lang="nl-BE" sz="1700" b="0" dirty="0">
                <a:latin typeface="Lucida Sans Unicode" panose="020B0602030504020204" pitchFamily="34" charset="0"/>
                <a:cs typeface="Lucida Sans Unicode" panose="020B0602030504020204" pitchFamily="34" charset="0"/>
              </a:rPr>
              <a:t>- Iedereen voelt zich gehoord en betrokken.</a:t>
            </a:r>
            <a:br>
              <a:rPr lang="nl-BE" sz="1700" b="0" dirty="0">
                <a:latin typeface="Lucida Sans Unicode" panose="020B0602030504020204" pitchFamily="34" charset="0"/>
                <a:cs typeface="Lucida Sans Unicode" panose="020B0602030504020204" pitchFamily="34" charset="0"/>
              </a:rPr>
            </a:br>
            <a:r>
              <a:rPr lang="nl-BE" sz="1700" b="0" dirty="0">
                <a:latin typeface="Lucida Sans Unicode" panose="020B0602030504020204" pitchFamily="34" charset="0"/>
                <a:cs typeface="Lucida Sans Unicode" panose="020B0602030504020204" pitchFamily="34" charset="0"/>
              </a:rPr>
              <a:t>- De leden zijn gemotiveerd.</a:t>
            </a:r>
            <a:br>
              <a:rPr lang="nl-BE" sz="1700" b="0" dirty="0">
                <a:latin typeface="Lucida Sans Unicode" panose="020B0602030504020204" pitchFamily="34" charset="0"/>
                <a:cs typeface="Lucida Sans Unicode" panose="020B0602030504020204" pitchFamily="34" charset="0"/>
              </a:rPr>
            </a:br>
            <a:r>
              <a:rPr lang="nl-BE" sz="1700" b="0" dirty="0">
                <a:latin typeface="Lucida Sans Unicode" panose="020B0602030504020204" pitchFamily="34" charset="0"/>
                <a:cs typeface="Lucida Sans Unicode" panose="020B0602030504020204" pitchFamily="34" charset="0"/>
              </a:rPr>
              <a:t>- De sleutelfiguren zijn bereid om het beleid vorm te geven.</a:t>
            </a:r>
            <a:br>
              <a:rPr lang="nl-BE" sz="1700" b="0" dirty="0">
                <a:latin typeface="Lucida Sans Unicode" panose="020B0602030504020204" pitchFamily="34" charset="0"/>
                <a:cs typeface="Lucida Sans Unicode" panose="020B0602030504020204" pitchFamily="34" charset="0"/>
              </a:rPr>
            </a:br>
            <a:r>
              <a:rPr lang="nl-BE" sz="1700" b="0" dirty="0">
                <a:latin typeface="Lucida Sans Unicode" panose="020B0602030504020204" pitchFamily="34" charset="0"/>
                <a:cs typeface="Lucida Sans Unicode" panose="020B0602030504020204" pitchFamily="34" charset="0"/>
              </a:rPr>
              <a:t>- Het leeft echt bij de clubleden.</a:t>
            </a:r>
            <a:br>
              <a:rPr lang="nl-BE" sz="1800" b="0" dirty="0">
                <a:latin typeface="Lucida Sans Unicode" panose="020B0602030504020204" pitchFamily="34" charset="0"/>
                <a:cs typeface="Lucida Sans Unicode" panose="020B0602030504020204" pitchFamily="34" charset="0"/>
              </a:rPr>
            </a:br>
            <a:endParaRPr lang="nl-BE" sz="1800" b="0" dirty="0">
              <a:latin typeface="Lucida Sans Unicode" panose="020B0602030504020204" pitchFamily="34" charset="0"/>
              <a:cs typeface="Lucida Sans Unicode" panose="020B0602030504020204" pitchFamily="34" charset="0"/>
            </a:endParaRPr>
          </a:p>
          <a:p>
            <a:pPr marL="514350" indent="-514350">
              <a:buAutoNum type="arabicPeriod"/>
            </a:pPr>
            <a:r>
              <a:rPr lang="nl-BE" dirty="0">
                <a:latin typeface="Lucida Sans Unicode" panose="020B0602030504020204" pitchFamily="34" charset="0"/>
                <a:cs typeface="Lucida Sans Unicode" panose="020B0602030504020204" pitchFamily="34" charset="0"/>
              </a:rPr>
              <a:t>Breng de beginsituatie in kaart.</a:t>
            </a:r>
            <a:br>
              <a:rPr lang="nl-BE" dirty="0">
                <a:latin typeface="Lucida Sans Unicode" panose="020B0602030504020204" pitchFamily="34" charset="0"/>
                <a:cs typeface="Lucida Sans Unicode" panose="020B0602030504020204" pitchFamily="34" charset="0"/>
              </a:rPr>
            </a:br>
            <a:r>
              <a:rPr lang="nl-BE" sz="1700" b="0" dirty="0">
                <a:latin typeface="Lucida Sans Unicode" panose="020B0602030504020204" pitchFamily="34" charset="0"/>
                <a:cs typeface="Lucida Sans Unicode" panose="020B0602030504020204" pitchFamily="34" charset="0"/>
              </a:rPr>
              <a:t>- Welke acties werden al ondernomen? </a:t>
            </a:r>
            <a:br>
              <a:rPr lang="nl-BE" sz="1700" b="0" dirty="0">
                <a:latin typeface="Lucida Sans Unicode" panose="020B0602030504020204" pitchFamily="34" charset="0"/>
                <a:cs typeface="Lucida Sans Unicode" panose="020B0602030504020204" pitchFamily="34" charset="0"/>
              </a:rPr>
            </a:br>
            <a:r>
              <a:rPr lang="nl-BE" sz="1700" b="0" dirty="0">
                <a:latin typeface="Lucida Sans Unicode" panose="020B0602030504020204" pitchFamily="34" charset="0"/>
                <a:cs typeface="Lucida Sans Unicode" panose="020B0602030504020204" pitchFamily="34" charset="0"/>
              </a:rPr>
              <a:t>- Zijn er afspraken rond eten en drinken?</a:t>
            </a:r>
            <a:br>
              <a:rPr lang="nl-BE" sz="1700" b="0" dirty="0">
                <a:latin typeface="Lucida Sans Unicode" panose="020B0602030504020204" pitchFamily="34" charset="0"/>
                <a:cs typeface="Lucida Sans Unicode" panose="020B0602030504020204" pitchFamily="34" charset="0"/>
              </a:rPr>
            </a:br>
            <a:r>
              <a:rPr lang="nl-BE" sz="1700" b="0" dirty="0">
                <a:latin typeface="Lucida Sans Unicode" panose="020B0602030504020204" pitchFamily="34" charset="0"/>
                <a:cs typeface="Lucida Sans Unicode" panose="020B0602030504020204" pitchFamily="34" charset="0"/>
              </a:rPr>
              <a:t>- Wat is het huidige voedings- en drankenaanbod?</a:t>
            </a:r>
            <a:br>
              <a:rPr lang="nl-BE" sz="1700" b="0" dirty="0">
                <a:latin typeface="Lucida Sans Unicode" panose="020B0602030504020204" pitchFamily="34" charset="0"/>
                <a:cs typeface="Lucida Sans Unicode" panose="020B0602030504020204" pitchFamily="34" charset="0"/>
              </a:rPr>
            </a:br>
            <a:r>
              <a:rPr lang="nl-BE" sz="1700" b="0" dirty="0">
                <a:latin typeface="Lucida Sans Unicode" panose="020B0602030504020204" pitchFamily="34" charset="0"/>
                <a:cs typeface="Lucida Sans Unicode" panose="020B0602030504020204" pitchFamily="34" charset="0"/>
              </a:rPr>
              <a:t>- Wat brengen leden van thuis mee?</a:t>
            </a:r>
            <a:br>
              <a:rPr lang="nl-BE" dirty="0">
                <a:latin typeface="Lucida Sans Unicode" panose="020B0602030504020204" pitchFamily="34" charset="0"/>
                <a:cs typeface="Lucida Sans Unicode" panose="020B0602030504020204" pitchFamily="34" charset="0"/>
              </a:rPr>
            </a:br>
            <a:endParaRPr lang="nl-BE" dirty="0">
              <a:latin typeface="Lucida Sans Unicode" panose="020B0602030504020204" pitchFamily="34" charset="0"/>
              <a:cs typeface="Lucida Sans Unicode" panose="020B0602030504020204" pitchFamily="34" charset="0"/>
            </a:endParaRPr>
          </a:p>
          <a:p>
            <a:pPr marL="514350" indent="-514350">
              <a:buAutoNum type="arabicPeriod"/>
            </a:pPr>
            <a:r>
              <a:rPr lang="nl-BE" dirty="0">
                <a:latin typeface="Lucida Sans Unicode" panose="020B0602030504020204" pitchFamily="34" charset="0"/>
                <a:cs typeface="Lucida Sans Unicode" panose="020B0602030504020204" pitchFamily="34" charset="0"/>
              </a:rPr>
              <a:t>Bepaal prioriteiten en doelstellingen.</a:t>
            </a:r>
            <a:br>
              <a:rPr lang="nl-BE" dirty="0">
                <a:latin typeface="Lucida Sans Unicode" panose="020B0602030504020204" pitchFamily="34" charset="0"/>
                <a:cs typeface="Lucida Sans Unicode" panose="020B0602030504020204" pitchFamily="34" charset="0"/>
              </a:rPr>
            </a:br>
            <a:r>
              <a:rPr lang="nl-BE" sz="1700" b="0" dirty="0">
                <a:latin typeface="Lucida Sans Unicode" panose="020B0602030504020204" pitchFamily="34" charset="0"/>
                <a:cs typeface="Lucida Sans Unicode" panose="020B0602030504020204" pitchFamily="34" charset="0"/>
              </a:rPr>
              <a:t>- U-SMART</a:t>
            </a:r>
            <a:br>
              <a:rPr lang="nl-BE" sz="1700" b="0" dirty="0">
                <a:latin typeface="Lucida Sans Unicode" panose="020B0602030504020204" pitchFamily="34" charset="0"/>
                <a:cs typeface="Lucida Sans Unicode" panose="020B0602030504020204" pitchFamily="34" charset="0"/>
              </a:rPr>
            </a:br>
            <a:r>
              <a:rPr lang="nl-BE" sz="1700" b="0" dirty="0">
                <a:latin typeface="Lucida Sans Unicode" panose="020B0602030504020204" pitchFamily="34" charset="0"/>
                <a:cs typeface="Lucida Sans Unicode" panose="020B0602030504020204" pitchFamily="34" charset="0"/>
              </a:rPr>
              <a:t>- Korte termijn/lange termijn; eenvoudig/moeilijk</a:t>
            </a:r>
            <a:br>
              <a:rPr lang="nl-BE" sz="1700" b="0" dirty="0">
                <a:latin typeface="Lucida Sans Unicode" panose="020B0602030504020204" pitchFamily="34" charset="0"/>
                <a:cs typeface="Lucida Sans Unicode" panose="020B0602030504020204" pitchFamily="34" charset="0"/>
              </a:rPr>
            </a:br>
            <a:r>
              <a:rPr lang="nl-BE" sz="1700" b="0" dirty="0">
                <a:latin typeface="Lucida Sans Unicode" panose="020B0602030504020204" pitchFamily="34" charset="0"/>
                <a:cs typeface="Lucida Sans Unicode" panose="020B0602030504020204" pitchFamily="34" charset="0"/>
              </a:rPr>
              <a:t>- Betrek zoveel mogelijk mensen.</a:t>
            </a:r>
          </a:p>
        </p:txBody>
      </p:sp>
      <p:sp>
        <p:nvSpPr>
          <p:cNvPr id="10" name="Titel 3">
            <a:extLst>
              <a:ext uri="{FF2B5EF4-FFF2-40B4-BE49-F238E27FC236}">
                <a16:creationId xmlns:a16="http://schemas.microsoft.com/office/drawing/2014/main" id="{604D5E48-2E44-45AB-8B4A-F44728DE0A6D}"/>
              </a:ext>
            </a:extLst>
          </p:cNvPr>
          <p:cNvSpPr>
            <a:spLocks noGrp="1"/>
          </p:cNvSpPr>
          <p:nvPr>
            <p:ph type="title"/>
          </p:nvPr>
        </p:nvSpPr>
        <p:spPr>
          <a:xfrm>
            <a:off x="714710" y="610868"/>
            <a:ext cx="10992000" cy="360000"/>
          </a:xfrm>
        </p:spPr>
        <p:txBody>
          <a:bodyPr/>
          <a:lstStyle/>
          <a:p>
            <a:pPr algn="l"/>
            <a:r>
              <a:rPr lang="nl-BE" dirty="0">
                <a:solidFill>
                  <a:srgbClr val="FFC000"/>
                </a:solidFill>
                <a:latin typeface="Lucida Sans Unicode" panose="020B0602030504020204" pitchFamily="34" charset="0"/>
                <a:cs typeface="Lucida Sans Unicode" panose="020B0602030504020204" pitchFamily="34" charset="0"/>
              </a:rPr>
              <a:t>a) Stappenplan</a:t>
            </a:r>
          </a:p>
        </p:txBody>
      </p:sp>
      <p:pic>
        <p:nvPicPr>
          <p:cNvPr id="11" name="Afbeelding 10">
            <a:extLst>
              <a:ext uri="{FF2B5EF4-FFF2-40B4-BE49-F238E27FC236}">
                <a16:creationId xmlns:a16="http://schemas.microsoft.com/office/drawing/2014/main" id="{96350C6E-16DB-4883-860A-DF5E4B337D0E}"/>
              </a:ext>
            </a:extLst>
          </p:cNvPr>
          <p:cNvPicPr>
            <a:picLocks noChangeAspect="1"/>
          </p:cNvPicPr>
          <p:nvPr/>
        </p:nvPicPr>
        <p:blipFill rotWithShape="1">
          <a:blip r:embed="rId3"/>
          <a:srcRect t="2964" r="4425" b="4713"/>
          <a:stretch/>
        </p:blipFill>
        <p:spPr>
          <a:xfrm>
            <a:off x="7923575" y="1545046"/>
            <a:ext cx="4005430" cy="4266692"/>
          </a:xfrm>
          <a:prstGeom prst="rect">
            <a:avLst/>
          </a:prstGeom>
        </p:spPr>
      </p:pic>
    </p:spTree>
    <p:extLst>
      <p:ext uri="{BB962C8B-B14F-4D97-AF65-F5344CB8AC3E}">
        <p14:creationId xmlns:p14="http://schemas.microsoft.com/office/powerpoint/2010/main" val="2461778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3">
            <a:extLst>
              <a:ext uri="{FF2B5EF4-FFF2-40B4-BE49-F238E27FC236}">
                <a16:creationId xmlns:a16="http://schemas.microsoft.com/office/drawing/2014/main" id="{604D5E48-2E44-45AB-8B4A-F44728DE0A6D}"/>
              </a:ext>
            </a:extLst>
          </p:cNvPr>
          <p:cNvSpPr>
            <a:spLocks noGrp="1"/>
          </p:cNvSpPr>
          <p:nvPr>
            <p:ph type="title"/>
          </p:nvPr>
        </p:nvSpPr>
        <p:spPr>
          <a:xfrm>
            <a:off x="714710" y="610868"/>
            <a:ext cx="10992000" cy="360000"/>
          </a:xfrm>
        </p:spPr>
        <p:txBody>
          <a:bodyPr/>
          <a:lstStyle/>
          <a:p>
            <a:pPr algn="l"/>
            <a:r>
              <a:rPr lang="nl-BE" dirty="0">
                <a:solidFill>
                  <a:srgbClr val="FFC000"/>
                </a:solidFill>
                <a:latin typeface="Lucida Sans Unicode" panose="020B0602030504020204" pitchFamily="34" charset="0"/>
                <a:cs typeface="Lucida Sans Unicode" panose="020B0602030504020204" pitchFamily="34" charset="0"/>
              </a:rPr>
              <a:t>a) Stappenplan</a:t>
            </a:r>
          </a:p>
        </p:txBody>
      </p:sp>
      <p:sp>
        <p:nvSpPr>
          <p:cNvPr id="7" name="Tijdelijke aanduiding voor tekst 2">
            <a:extLst>
              <a:ext uri="{FF2B5EF4-FFF2-40B4-BE49-F238E27FC236}">
                <a16:creationId xmlns:a16="http://schemas.microsoft.com/office/drawing/2014/main" id="{5D5C8DE0-21B4-4F77-8C9C-6AB53341BF86}"/>
              </a:ext>
            </a:extLst>
          </p:cNvPr>
          <p:cNvSpPr>
            <a:spLocks noGrp="1"/>
          </p:cNvSpPr>
          <p:nvPr>
            <p:ph type="body" sz="quarter" idx="13"/>
          </p:nvPr>
        </p:nvSpPr>
        <p:spPr>
          <a:xfrm>
            <a:off x="951648" y="1335193"/>
            <a:ext cx="10991851" cy="4431454"/>
          </a:xfrm>
        </p:spPr>
        <p:txBody>
          <a:bodyPr/>
          <a:lstStyle/>
          <a:p>
            <a:pPr lvl="0"/>
            <a:r>
              <a:rPr lang="nl-BE" dirty="0">
                <a:solidFill>
                  <a:srgbClr val="FFC000"/>
                </a:solidFill>
                <a:latin typeface="Lucida Sans Unicode" panose="020B0602030504020204" pitchFamily="34" charset="0"/>
                <a:cs typeface="Lucida Sans Unicode" panose="020B0602030504020204" pitchFamily="34" charset="0"/>
              </a:rPr>
              <a:t>4.  </a:t>
            </a:r>
            <a:r>
              <a:rPr lang="nl-BE" dirty="0">
                <a:latin typeface="Lucida Sans Unicode" panose="020B0602030504020204" pitchFamily="34" charset="0"/>
                <a:cs typeface="Lucida Sans Unicode" panose="020B0602030504020204" pitchFamily="34" charset="0"/>
              </a:rPr>
              <a:t>Werk acties uit.</a:t>
            </a:r>
          </a:p>
          <a:p>
            <a:pPr lvl="0"/>
            <a:r>
              <a:rPr lang="nl-BE" sz="1800" b="0" dirty="0">
                <a:latin typeface="Lucida Sans Unicode" panose="020B0602030504020204" pitchFamily="34" charset="0"/>
                <a:cs typeface="Lucida Sans Unicode" panose="020B0602030504020204" pitchFamily="34" charset="0"/>
              </a:rPr>
              <a:t>- Doel?</a:t>
            </a:r>
          </a:p>
          <a:p>
            <a:pPr lvl="0"/>
            <a:r>
              <a:rPr lang="nl-NL" sz="1800" b="0" dirty="0">
                <a:latin typeface="Lucida Sans Unicode" panose="020B0602030504020204" pitchFamily="34" charset="0"/>
                <a:cs typeface="Lucida Sans Unicode" panose="020B0602030504020204" pitchFamily="34" charset="0"/>
              </a:rPr>
              <a:t>- </a:t>
            </a:r>
            <a:r>
              <a:rPr lang="nl-BE" sz="1800" b="0" dirty="0">
                <a:latin typeface="Lucida Sans Unicode" panose="020B0602030504020204" pitchFamily="34" charset="0"/>
                <a:cs typeface="Lucida Sans Unicode" panose="020B0602030504020204" pitchFamily="34" charset="0"/>
              </a:rPr>
              <a:t>Welke doelgroep?</a:t>
            </a:r>
          </a:p>
          <a:p>
            <a:pPr lvl="0"/>
            <a:r>
              <a:rPr lang="nl-NL" sz="1800" b="0" dirty="0">
                <a:latin typeface="Lucida Sans Unicode" panose="020B0602030504020204" pitchFamily="34" charset="0"/>
                <a:cs typeface="Lucida Sans Unicode" panose="020B0602030504020204" pitchFamily="34" charset="0"/>
              </a:rPr>
              <a:t>- Strategie?</a:t>
            </a:r>
            <a:endParaRPr lang="nl-BE" sz="1800" b="0" dirty="0">
              <a:latin typeface="Lucida Sans Unicode" panose="020B0602030504020204" pitchFamily="34" charset="0"/>
              <a:cs typeface="Lucida Sans Unicode" panose="020B0602030504020204" pitchFamily="34" charset="0"/>
            </a:endParaRPr>
          </a:p>
          <a:p>
            <a:pPr lvl="0"/>
            <a:r>
              <a:rPr lang="nl-NL" sz="1800" b="0" dirty="0">
                <a:latin typeface="Lucida Sans Unicode" panose="020B0602030504020204" pitchFamily="34" charset="0"/>
                <a:cs typeface="Lucida Sans Unicode" panose="020B0602030504020204" pitchFamily="34" charset="0"/>
              </a:rPr>
              <a:t>- Eenvoudig/uitdagend?</a:t>
            </a:r>
            <a:endParaRPr lang="nl-BE" sz="1800" b="0" dirty="0">
              <a:latin typeface="Lucida Sans Unicode" panose="020B0602030504020204" pitchFamily="34" charset="0"/>
              <a:cs typeface="Lucida Sans Unicode" panose="020B0602030504020204" pitchFamily="34" charset="0"/>
            </a:endParaRPr>
          </a:p>
          <a:p>
            <a:pPr lvl="0"/>
            <a:r>
              <a:rPr lang="nl-NL" sz="1800" b="0" dirty="0">
                <a:latin typeface="Lucida Sans Unicode" panose="020B0602030504020204" pitchFamily="34" charset="0"/>
                <a:cs typeface="Lucida Sans Unicode" panose="020B0602030504020204" pitchFamily="34" charset="0"/>
              </a:rPr>
              <a:t>- </a:t>
            </a:r>
            <a:r>
              <a:rPr lang="nl-BE" sz="1800" b="0" dirty="0">
                <a:latin typeface="Lucida Sans Unicode" panose="020B0602030504020204" pitchFamily="34" charset="0"/>
                <a:cs typeface="Lucida Sans Unicode" panose="020B0602030504020204" pitchFamily="34" charset="0"/>
              </a:rPr>
              <a:t>Materiaal?</a:t>
            </a:r>
          </a:p>
          <a:p>
            <a:pPr lvl="0"/>
            <a:r>
              <a:rPr lang="nl-NL" sz="1800" b="0" dirty="0">
                <a:latin typeface="Lucida Sans Unicode" panose="020B0602030504020204" pitchFamily="34" charset="0"/>
                <a:cs typeface="Lucida Sans Unicode" panose="020B0602030504020204" pitchFamily="34" charset="0"/>
              </a:rPr>
              <a:t>- </a:t>
            </a:r>
            <a:r>
              <a:rPr lang="nl-BE" sz="1800" b="0" dirty="0">
                <a:latin typeface="Lucida Sans Unicode" panose="020B0602030504020204" pitchFamily="34" charset="0"/>
                <a:cs typeface="Lucida Sans Unicode" panose="020B0602030504020204" pitchFamily="34" charset="0"/>
              </a:rPr>
              <a:t>Ondersteuning?</a:t>
            </a:r>
          </a:p>
          <a:p>
            <a:pPr lvl="0"/>
            <a:r>
              <a:rPr lang="nl-NL" sz="1800" b="0" dirty="0">
                <a:latin typeface="Lucida Sans Unicode" panose="020B0602030504020204" pitchFamily="34" charset="0"/>
                <a:cs typeface="Lucida Sans Unicode" panose="020B0602030504020204" pitchFamily="34" charset="0"/>
              </a:rPr>
              <a:t>- Tijd? Wanneer?</a:t>
            </a:r>
            <a:endParaRPr lang="nl-BE" sz="1800" b="0" dirty="0">
              <a:latin typeface="Lucida Sans Unicode" panose="020B0602030504020204" pitchFamily="34" charset="0"/>
              <a:cs typeface="Lucida Sans Unicode" panose="020B0602030504020204" pitchFamily="34" charset="0"/>
            </a:endParaRPr>
          </a:p>
          <a:p>
            <a:pPr lvl="0"/>
            <a:r>
              <a:rPr lang="nl-NL" sz="1800" b="0" dirty="0">
                <a:latin typeface="Lucida Sans Unicode" panose="020B0602030504020204" pitchFamily="34" charset="0"/>
                <a:cs typeface="Lucida Sans Unicode" panose="020B0602030504020204" pitchFamily="34" charset="0"/>
              </a:rPr>
              <a:t>- Kostprijs?</a:t>
            </a:r>
            <a:endParaRPr lang="nl-BE" sz="1800" b="0" dirty="0">
              <a:latin typeface="Lucida Sans Unicode" panose="020B0602030504020204" pitchFamily="34" charset="0"/>
              <a:cs typeface="Lucida Sans Unicode" panose="020B0602030504020204" pitchFamily="34" charset="0"/>
            </a:endParaRPr>
          </a:p>
          <a:p>
            <a:r>
              <a:rPr lang="nl-NL" sz="1800" b="0" dirty="0">
                <a:latin typeface="Lucida Sans Unicode" panose="020B0602030504020204" pitchFamily="34" charset="0"/>
                <a:cs typeface="Lucida Sans Unicode" panose="020B0602030504020204" pitchFamily="34" charset="0"/>
              </a:rPr>
              <a:t>- Verantwoordelijke?</a:t>
            </a:r>
            <a:br>
              <a:rPr lang="nl-BE" dirty="0">
                <a:latin typeface="Lucida Sans Unicode" panose="020B0602030504020204" pitchFamily="34" charset="0"/>
                <a:cs typeface="Lucida Sans Unicode" panose="020B0602030504020204" pitchFamily="34" charset="0"/>
              </a:rPr>
            </a:br>
            <a:endParaRPr lang="nl-BE" dirty="0">
              <a:latin typeface="Lucida Sans Unicode" panose="020B0602030504020204" pitchFamily="34" charset="0"/>
              <a:cs typeface="Lucida Sans Unicode" panose="020B0602030504020204" pitchFamily="34" charset="0"/>
            </a:endParaRPr>
          </a:p>
          <a:p>
            <a:pPr marL="514350" indent="-514350">
              <a:buFont typeface="+mj-lt"/>
              <a:buAutoNum type="arabicPeriod" startAt="5"/>
            </a:pPr>
            <a:r>
              <a:rPr lang="nl-BE" dirty="0">
                <a:latin typeface="Lucida Sans Unicode" panose="020B0602030504020204" pitchFamily="34" charset="0"/>
                <a:cs typeface="Lucida Sans Unicode" panose="020B0602030504020204" pitchFamily="34" charset="0"/>
              </a:rPr>
              <a:t>Voer acties uit.</a:t>
            </a:r>
          </a:p>
          <a:p>
            <a:r>
              <a:rPr lang="nl-BE" sz="1800" b="0" dirty="0">
                <a:latin typeface="Lucida Sans Unicode" panose="020B0602030504020204" pitchFamily="34" charset="0"/>
                <a:cs typeface="Lucida Sans Unicode" panose="020B0602030504020204" pitchFamily="34" charset="0"/>
              </a:rPr>
              <a:t>- Communiceer via verschillende kanalen over de actie. </a:t>
            </a:r>
            <a:br>
              <a:rPr lang="nl-BE" sz="1800" b="0" dirty="0">
                <a:latin typeface="Lucida Sans Unicode" panose="020B0602030504020204" pitchFamily="34" charset="0"/>
                <a:cs typeface="Lucida Sans Unicode" panose="020B0602030504020204" pitchFamily="34" charset="0"/>
              </a:rPr>
            </a:br>
            <a:r>
              <a:rPr lang="nl-BE" sz="1800" b="0" dirty="0">
                <a:latin typeface="Lucida Sans Unicode" panose="020B0602030504020204" pitchFamily="34" charset="0"/>
                <a:cs typeface="Lucida Sans Unicode" panose="020B0602030504020204" pitchFamily="34" charset="0"/>
              </a:rPr>
              <a:t>- Koppel regelmatig terug over de acties.</a:t>
            </a:r>
            <a:endParaRPr lang="nl-BE" dirty="0">
              <a:latin typeface="Lucida Sans Unicode" panose="020B0602030504020204" pitchFamily="34" charset="0"/>
              <a:cs typeface="Lucida Sans Unicode" panose="020B0602030504020204" pitchFamily="34" charset="0"/>
            </a:endParaRPr>
          </a:p>
          <a:p>
            <a:endParaRPr lang="nl-BE" dirty="0">
              <a:latin typeface="Lucida Sans Unicode" panose="020B0602030504020204" pitchFamily="34" charset="0"/>
              <a:cs typeface="Lucida Sans Unicode" panose="020B0602030504020204" pitchFamily="34" charset="0"/>
            </a:endParaRPr>
          </a:p>
        </p:txBody>
      </p:sp>
      <p:pic>
        <p:nvPicPr>
          <p:cNvPr id="8" name="Afbeelding 7">
            <a:extLst>
              <a:ext uri="{FF2B5EF4-FFF2-40B4-BE49-F238E27FC236}">
                <a16:creationId xmlns:a16="http://schemas.microsoft.com/office/drawing/2014/main" id="{9AF5AF61-100C-40B7-996D-F580F88AC729}"/>
              </a:ext>
            </a:extLst>
          </p:cNvPr>
          <p:cNvPicPr>
            <a:picLocks noChangeAspect="1"/>
          </p:cNvPicPr>
          <p:nvPr/>
        </p:nvPicPr>
        <p:blipFill>
          <a:blip r:embed="rId3"/>
          <a:stretch>
            <a:fillRect/>
          </a:stretch>
        </p:blipFill>
        <p:spPr>
          <a:xfrm>
            <a:off x="7392716" y="1091353"/>
            <a:ext cx="4005419" cy="4267570"/>
          </a:xfrm>
          <a:prstGeom prst="rect">
            <a:avLst/>
          </a:prstGeom>
        </p:spPr>
      </p:pic>
    </p:spTree>
    <p:extLst>
      <p:ext uri="{BB962C8B-B14F-4D97-AF65-F5344CB8AC3E}">
        <p14:creationId xmlns:p14="http://schemas.microsoft.com/office/powerpoint/2010/main" val="2397503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2">
            <a:extLst>
              <a:ext uri="{FF2B5EF4-FFF2-40B4-BE49-F238E27FC236}">
                <a16:creationId xmlns:a16="http://schemas.microsoft.com/office/drawing/2014/main" id="{2A0C3E0D-2148-413B-B91E-DBD3574814D2}"/>
              </a:ext>
            </a:extLst>
          </p:cNvPr>
          <p:cNvSpPr txBox="1">
            <a:spLocks/>
          </p:cNvSpPr>
          <p:nvPr/>
        </p:nvSpPr>
        <p:spPr>
          <a:xfrm>
            <a:off x="720724" y="1432898"/>
            <a:ext cx="10991851" cy="496790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buClr>
                <a:schemeClr val="tx1"/>
              </a:buClr>
              <a:buFont typeface="Lucida Sans Unicode" panose="020B0602030504020204" pitchFamily="34" charset="0"/>
              <a:buNone/>
              <a:defRPr sz="2667" b="1" kern="1200">
                <a:solidFill>
                  <a:schemeClr val="bg1"/>
                </a:solidFill>
                <a:latin typeface="+mn-lt"/>
                <a:ea typeface="+mn-ea"/>
                <a:cs typeface="+mn-cs"/>
              </a:defRPr>
            </a:lvl1pPr>
            <a:lvl2pPr marL="1247969"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2pPr>
            <a:lvl3pPr marL="2495938" indent="-191995" algn="l" defTabSz="914377" rtl="0" eaLnBrk="1" latinLnBrk="0" hangingPunct="1">
              <a:lnSpc>
                <a:spcPct val="114000"/>
              </a:lnSpc>
              <a:spcBef>
                <a:spcPts val="0"/>
              </a:spcBef>
              <a:buClr>
                <a:schemeClr val="tx1"/>
              </a:buClr>
              <a:buFont typeface="Lucida Sans Unicode" panose="020B0602030504020204" pitchFamily="34" charset="0"/>
              <a:buChar char="◦"/>
              <a:defRPr sz="2133" kern="1200">
                <a:solidFill>
                  <a:schemeClr val="bg1"/>
                </a:solidFill>
                <a:latin typeface="+mn-lt"/>
                <a:ea typeface="+mn-ea"/>
                <a:cs typeface="+mn-cs"/>
              </a:defRPr>
            </a:lvl3pPr>
            <a:lvl4pPr marL="3743906"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4pPr>
            <a:lvl5pPr marL="0" indent="0" algn="l" defTabSz="914377" rtl="0" eaLnBrk="1" latinLnBrk="0" hangingPunct="1">
              <a:lnSpc>
                <a:spcPct val="114000"/>
              </a:lnSpc>
              <a:spcBef>
                <a:spcPts val="2400"/>
              </a:spcBef>
              <a:buClr>
                <a:schemeClr val="tx1"/>
              </a:buClr>
              <a:buFont typeface="Arial" panose="020B0604020202020204" pitchFamily="34" charset="0"/>
              <a:buNone/>
              <a:defRPr sz="2400" b="1" kern="1200">
                <a:solidFill>
                  <a:schemeClr val="bg1"/>
                </a:solidFill>
                <a:latin typeface="+mn-lt"/>
                <a:ea typeface="+mn-ea"/>
                <a:cs typeface="+mn-cs"/>
              </a:defRPr>
            </a:lvl5pPr>
            <a:lvl6pPr marL="0" indent="0" algn="l" defTabSz="914377" rtl="0" eaLnBrk="1" latinLnBrk="0" hangingPunct="1">
              <a:lnSpc>
                <a:spcPct val="114000"/>
              </a:lnSpc>
              <a:spcBef>
                <a:spcPts val="0"/>
              </a:spcBef>
              <a:buClr>
                <a:schemeClr val="tx1"/>
              </a:buClr>
              <a:buFont typeface="Arial" panose="020B0604020202020204" pitchFamily="34" charset="0"/>
              <a:buNone/>
              <a:defRPr sz="2400" kern="1200">
                <a:solidFill>
                  <a:schemeClr val="bg1"/>
                </a:solidFill>
                <a:latin typeface="+mn-lt"/>
                <a:ea typeface="+mn-ea"/>
                <a:cs typeface="+mn-cs"/>
              </a:defRPr>
            </a:lvl6pPr>
            <a:lvl7pPr marL="0" indent="0" algn="l" defTabSz="914377" rtl="0" eaLnBrk="1" latinLnBrk="0" hangingPunct="1">
              <a:lnSpc>
                <a:spcPct val="114000"/>
              </a:lnSpc>
              <a:spcBef>
                <a:spcPts val="1867"/>
              </a:spcBef>
              <a:buClr>
                <a:schemeClr val="tx1"/>
              </a:buClr>
              <a:buFont typeface="Arial" panose="020B0604020202020204" pitchFamily="34" charset="0"/>
              <a:buNone/>
              <a:defRPr sz="1867" b="1" kern="1200" baseline="0">
                <a:solidFill>
                  <a:schemeClr val="bg1"/>
                </a:solidFill>
                <a:latin typeface="+mn-lt"/>
                <a:ea typeface="+mn-ea"/>
                <a:cs typeface="+mn-cs"/>
              </a:defRPr>
            </a:lvl7pPr>
            <a:lvl8pPr marL="0" indent="0" algn="l" defTabSz="914377" rtl="0" eaLnBrk="1" latinLnBrk="0" hangingPunct="1">
              <a:lnSpc>
                <a:spcPct val="114000"/>
              </a:lnSpc>
              <a:spcBef>
                <a:spcPts val="0"/>
              </a:spcBef>
              <a:buClr>
                <a:schemeClr val="tx1"/>
              </a:buClr>
              <a:buFont typeface="Arial" panose="020B0604020202020204" pitchFamily="34" charset="0"/>
              <a:buNone/>
              <a:defRPr sz="1867" kern="1200" baseline="0">
                <a:solidFill>
                  <a:schemeClr val="bg1"/>
                </a:solidFill>
                <a:latin typeface="+mn-lt"/>
                <a:ea typeface="+mn-ea"/>
                <a:cs typeface="+mn-cs"/>
              </a:defRPr>
            </a:lvl8pPr>
            <a:lvl9pPr marL="0" indent="-191995" algn="l" defTabSz="914377" rtl="0" eaLnBrk="1" latinLnBrk="0" hangingPunct="1">
              <a:lnSpc>
                <a:spcPct val="114000"/>
              </a:lnSpc>
              <a:spcBef>
                <a:spcPts val="0"/>
              </a:spcBef>
              <a:buClr>
                <a:schemeClr val="tx1"/>
              </a:buClr>
              <a:buFont typeface="Lucida Sans Unicode" panose="020B0602030504020204" pitchFamily="34" charset="0"/>
              <a:buChar char="▸"/>
              <a:defRPr sz="1867" kern="1200">
                <a:solidFill>
                  <a:schemeClr val="bg1"/>
                </a:solidFill>
                <a:latin typeface="+mn-lt"/>
                <a:ea typeface="+mn-ea"/>
                <a:cs typeface="+mn-cs"/>
              </a:defRPr>
            </a:lvl9pPr>
          </a:lstStyle>
          <a:p>
            <a:pPr marL="514350" marR="0" lvl="0" indent="-514350" algn="l" defTabSz="914377" rtl="0" eaLnBrk="1" fontAlgn="auto" latinLnBrk="0" hangingPunct="1">
              <a:lnSpc>
                <a:spcPct val="100000"/>
              </a:lnSpc>
              <a:spcBef>
                <a:spcPts val="0"/>
              </a:spcBef>
              <a:spcAft>
                <a:spcPts val="0"/>
              </a:spcAft>
              <a:buClr>
                <a:srgbClr val="F7AC4B"/>
              </a:buClr>
              <a:buSzTx/>
              <a:buFont typeface="+mj-lt"/>
              <a:buAutoNum type="arabicPeriod" startAt="6"/>
              <a:tabLst/>
              <a:defRPr/>
            </a:pPr>
            <a:r>
              <a:rPr kumimoji="0" lang="nl-BE" sz="2667" b="1" i="0" u="none" strike="noStrike" kern="1200" cap="none" spc="0" normalizeH="0" baseline="0" noProof="0" dirty="0">
                <a:ln>
                  <a:noFill/>
                </a:ln>
                <a:solidFill>
                  <a:srgbClr val="2C2A29"/>
                </a:solidFill>
                <a:effectLst/>
                <a:uLnTx/>
                <a:uFillTx/>
                <a:latin typeface="Lucida Sans Unicode"/>
                <a:ea typeface="+mn-ea"/>
                <a:cs typeface="+mn-cs"/>
              </a:rPr>
              <a:t>Evalueer en stuur bij.</a:t>
            </a:r>
            <a:br>
              <a:rPr kumimoji="0" lang="nl-BE" sz="2667" b="1" i="0" u="none" strike="noStrike" kern="1200" cap="none" spc="0" normalizeH="0" baseline="0" noProof="0" dirty="0">
                <a:ln>
                  <a:noFill/>
                </a:ln>
                <a:solidFill>
                  <a:srgbClr val="2C2A29"/>
                </a:solidFill>
                <a:effectLst/>
                <a:uLnTx/>
                <a:uFillTx/>
                <a:latin typeface="Lucida Sans Unicode"/>
                <a:ea typeface="+mn-ea"/>
                <a:cs typeface="+mn-cs"/>
              </a:rPr>
            </a:br>
            <a:br>
              <a:rPr kumimoji="0" lang="nl-BE" sz="2667" b="1" i="0" u="none" strike="noStrike" kern="1200" cap="none" spc="0" normalizeH="0" baseline="0" noProof="0" dirty="0">
                <a:ln>
                  <a:noFill/>
                </a:ln>
                <a:solidFill>
                  <a:srgbClr val="2C2A29"/>
                </a:solidFill>
                <a:effectLst/>
                <a:uLnTx/>
                <a:uFillTx/>
                <a:latin typeface="Lucida Sans Unicode"/>
                <a:ea typeface="+mn-ea"/>
                <a:cs typeface="+mn-cs"/>
              </a:rPr>
            </a:br>
            <a:br>
              <a:rPr kumimoji="0" lang="nl-BE" sz="2667" b="1" i="0" u="none" strike="noStrike" kern="1200" cap="none" spc="0" normalizeH="0" baseline="0" noProof="0" dirty="0">
                <a:ln>
                  <a:noFill/>
                </a:ln>
                <a:solidFill>
                  <a:srgbClr val="2C2A29"/>
                </a:solidFill>
                <a:effectLst/>
                <a:uLnTx/>
                <a:uFillTx/>
                <a:latin typeface="Lucida Sans Unicode"/>
                <a:ea typeface="+mn-ea"/>
                <a:cs typeface="+mn-cs"/>
              </a:rPr>
            </a:br>
            <a:endParaRPr kumimoji="0" lang="nl-BE" sz="2667" b="1" i="0" u="none" strike="noStrike" kern="1200" cap="none" spc="0" normalizeH="0" baseline="0" noProof="0" dirty="0">
              <a:ln>
                <a:noFill/>
              </a:ln>
              <a:solidFill>
                <a:srgbClr val="2C2A29"/>
              </a:solidFill>
              <a:effectLst/>
              <a:uLnTx/>
              <a:uFillTx/>
              <a:latin typeface="Lucida Sans Unicode"/>
              <a:ea typeface="+mn-ea"/>
              <a:cs typeface="+mn-cs"/>
            </a:endParaRPr>
          </a:p>
          <a:p>
            <a:pPr marL="514350" marR="0" lvl="0" indent="-514350" algn="l" defTabSz="914377" rtl="0" eaLnBrk="1" fontAlgn="auto" latinLnBrk="0" hangingPunct="1">
              <a:lnSpc>
                <a:spcPct val="100000"/>
              </a:lnSpc>
              <a:spcBef>
                <a:spcPts val="0"/>
              </a:spcBef>
              <a:spcAft>
                <a:spcPts val="0"/>
              </a:spcAft>
              <a:buClr>
                <a:srgbClr val="F7AC4B"/>
              </a:buClr>
              <a:buSzTx/>
              <a:buFont typeface="+mj-lt"/>
              <a:buAutoNum type="arabicPeriod" startAt="6"/>
              <a:tabLst/>
              <a:defRPr/>
            </a:pPr>
            <a:endParaRPr kumimoji="0" lang="nl-BE" sz="2667" b="1" i="0" u="none" strike="noStrike" kern="1200" cap="none" spc="0" normalizeH="0" baseline="0" noProof="0" dirty="0">
              <a:ln>
                <a:noFill/>
              </a:ln>
              <a:solidFill>
                <a:srgbClr val="2C2A29"/>
              </a:solidFill>
              <a:effectLst/>
              <a:uLnTx/>
              <a:uFillTx/>
              <a:latin typeface="Lucida Sans Unicode"/>
              <a:ea typeface="+mn-ea"/>
              <a:cs typeface="+mn-cs"/>
            </a:endParaRPr>
          </a:p>
          <a:p>
            <a:pPr marL="514350" marR="0" lvl="0" indent="-514350" algn="l" defTabSz="914377" rtl="0" eaLnBrk="1" fontAlgn="auto" latinLnBrk="0" hangingPunct="1">
              <a:lnSpc>
                <a:spcPct val="100000"/>
              </a:lnSpc>
              <a:spcBef>
                <a:spcPts val="0"/>
              </a:spcBef>
              <a:spcAft>
                <a:spcPts val="0"/>
              </a:spcAft>
              <a:buClr>
                <a:srgbClr val="F7AC4B"/>
              </a:buClr>
              <a:buSzTx/>
              <a:buFont typeface="+mj-lt"/>
              <a:buAutoNum type="arabicPeriod" startAt="6"/>
              <a:tabLst/>
              <a:defRPr/>
            </a:pPr>
            <a:endParaRPr kumimoji="0" lang="nl-BE" sz="2667" b="1" i="0" u="none" strike="noStrike" kern="1200" cap="none" spc="0" normalizeH="0" baseline="0" noProof="0" dirty="0">
              <a:ln>
                <a:noFill/>
              </a:ln>
              <a:solidFill>
                <a:srgbClr val="2C2A29"/>
              </a:solidFill>
              <a:effectLst/>
              <a:uLnTx/>
              <a:uFillTx/>
              <a:latin typeface="Lucida Sans Unicode"/>
              <a:ea typeface="+mn-ea"/>
              <a:cs typeface="+mn-cs"/>
            </a:endParaRPr>
          </a:p>
          <a:p>
            <a:pPr marL="514350" marR="0" lvl="0" indent="-514350" algn="l" defTabSz="914377" rtl="0" eaLnBrk="1" fontAlgn="auto" latinLnBrk="0" hangingPunct="1">
              <a:lnSpc>
                <a:spcPct val="100000"/>
              </a:lnSpc>
              <a:spcBef>
                <a:spcPts val="0"/>
              </a:spcBef>
              <a:spcAft>
                <a:spcPts val="0"/>
              </a:spcAft>
              <a:buClr>
                <a:srgbClr val="F7AC4B"/>
              </a:buClr>
              <a:buSzTx/>
              <a:buFont typeface="+mj-lt"/>
              <a:buAutoNum type="arabicPeriod" startAt="6"/>
              <a:tabLst/>
              <a:defRPr/>
            </a:pPr>
            <a:endParaRPr kumimoji="0" lang="nl-BE" sz="2667" b="1" i="0" u="none" strike="noStrike" kern="1200" cap="none" spc="0" normalizeH="0" baseline="0" noProof="0" dirty="0">
              <a:ln>
                <a:noFill/>
              </a:ln>
              <a:solidFill>
                <a:srgbClr val="2C2A29"/>
              </a:solidFill>
              <a:effectLst/>
              <a:uLnTx/>
              <a:uFillTx/>
              <a:latin typeface="Lucida Sans Unicode"/>
              <a:ea typeface="+mn-ea"/>
              <a:cs typeface="+mn-cs"/>
            </a:endParaRPr>
          </a:p>
          <a:p>
            <a:pPr marL="514350" marR="0" lvl="0" indent="-514350" algn="l" defTabSz="914377" rtl="0" eaLnBrk="1" fontAlgn="auto" latinLnBrk="0" hangingPunct="1">
              <a:lnSpc>
                <a:spcPct val="100000"/>
              </a:lnSpc>
              <a:spcBef>
                <a:spcPts val="0"/>
              </a:spcBef>
              <a:spcAft>
                <a:spcPts val="0"/>
              </a:spcAft>
              <a:buClr>
                <a:srgbClr val="F7AC4B"/>
              </a:buClr>
              <a:buSzTx/>
              <a:buFont typeface="+mj-lt"/>
              <a:buAutoNum type="arabicPeriod" startAt="6"/>
              <a:tabLst/>
              <a:defRPr/>
            </a:pPr>
            <a:endParaRPr kumimoji="0" lang="nl-BE" sz="2667" b="1" i="0" u="none" strike="noStrike" kern="1200" cap="none" spc="0" normalizeH="0" baseline="0" noProof="0" dirty="0">
              <a:ln>
                <a:noFill/>
              </a:ln>
              <a:solidFill>
                <a:srgbClr val="2C2A29"/>
              </a:solidFill>
              <a:effectLst/>
              <a:uLnTx/>
              <a:uFillTx/>
              <a:latin typeface="Lucida Sans Unicode"/>
              <a:ea typeface="+mn-ea"/>
              <a:cs typeface="+mn-cs"/>
            </a:endParaRPr>
          </a:p>
          <a:p>
            <a:pPr marL="514350" marR="0" lvl="0" indent="-514350" algn="l" defTabSz="914377" rtl="0" eaLnBrk="1" fontAlgn="auto" latinLnBrk="0" hangingPunct="1">
              <a:lnSpc>
                <a:spcPct val="100000"/>
              </a:lnSpc>
              <a:spcBef>
                <a:spcPts val="0"/>
              </a:spcBef>
              <a:spcAft>
                <a:spcPts val="0"/>
              </a:spcAft>
              <a:buClr>
                <a:srgbClr val="F7AC4B"/>
              </a:buClr>
              <a:buSzTx/>
              <a:buFont typeface="+mj-lt"/>
              <a:buAutoNum type="arabicPeriod" startAt="6"/>
              <a:tabLst/>
              <a:defRPr/>
            </a:pPr>
            <a:endParaRPr kumimoji="0" lang="nl-BE" sz="2667" b="1" i="0" u="none" strike="noStrike" kern="1200" cap="none" spc="0" normalizeH="0" baseline="0" noProof="0" dirty="0">
              <a:ln>
                <a:noFill/>
              </a:ln>
              <a:solidFill>
                <a:srgbClr val="2C2A29"/>
              </a:solidFill>
              <a:effectLst/>
              <a:uLnTx/>
              <a:uFillTx/>
              <a:latin typeface="Lucida Sans Unicode"/>
              <a:ea typeface="+mn-ea"/>
              <a:cs typeface="+mn-cs"/>
            </a:endParaRPr>
          </a:p>
          <a:p>
            <a:pPr marL="514350" marR="0" lvl="0" indent="-514350" algn="l" defTabSz="914377" rtl="0" eaLnBrk="1" fontAlgn="auto" latinLnBrk="0" hangingPunct="1">
              <a:lnSpc>
                <a:spcPct val="100000"/>
              </a:lnSpc>
              <a:spcBef>
                <a:spcPts val="0"/>
              </a:spcBef>
              <a:spcAft>
                <a:spcPts val="0"/>
              </a:spcAft>
              <a:buClr>
                <a:srgbClr val="F7AC4B"/>
              </a:buClr>
              <a:buSzTx/>
              <a:buFont typeface="+mj-lt"/>
              <a:buAutoNum type="arabicPeriod" startAt="6"/>
              <a:tabLst/>
              <a:defRPr/>
            </a:pPr>
            <a:r>
              <a:rPr kumimoji="0" lang="nl-BE" sz="2667" b="1" i="0" u="none" strike="noStrike" kern="1200" cap="none" spc="0" normalizeH="0" baseline="0" noProof="0" dirty="0">
                <a:ln>
                  <a:noFill/>
                </a:ln>
                <a:solidFill>
                  <a:srgbClr val="2C2A29"/>
                </a:solidFill>
                <a:effectLst/>
                <a:uLnTx/>
                <a:uFillTx/>
                <a:latin typeface="Lucida Sans Unicode"/>
                <a:ea typeface="+mn-ea"/>
                <a:cs typeface="+mn-cs"/>
              </a:rPr>
              <a:t>Veranker in het beleid.</a:t>
            </a:r>
            <a:br>
              <a:rPr kumimoji="0" lang="nl-BE" sz="2667" b="1" i="0" u="none" strike="noStrike" kern="1200" cap="none" spc="0" normalizeH="0" baseline="0" noProof="0" dirty="0">
                <a:ln>
                  <a:noFill/>
                </a:ln>
                <a:solidFill>
                  <a:srgbClr val="2C2A29"/>
                </a:solidFill>
                <a:effectLst/>
                <a:uLnTx/>
                <a:uFillTx/>
                <a:latin typeface="Lucida Sans Unicode"/>
                <a:ea typeface="+mn-ea"/>
                <a:cs typeface="+mn-cs"/>
              </a:rPr>
            </a:br>
            <a:r>
              <a:rPr kumimoji="0" lang="nl-BE" sz="1800" b="0" i="0" u="none" strike="noStrike" kern="1200" cap="none" spc="0" normalizeH="0" baseline="0" noProof="0" dirty="0">
                <a:ln>
                  <a:noFill/>
                </a:ln>
                <a:solidFill>
                  <a:srgbClr val="2C2A29"/>
                </a:solidFill>
                <a:effectLst/>
                <a:uLnTx/>
                <a:uFillTx/>
                <a:latin typeface="Lucida Sans Unicode"/>
                <a:ea typeface="+mn-ea"/>
                <a:cs typeface="+mn-cs"/>
              </a:rPr>
              <a:t>Leg de link met andere acties rond gezond en veilig sporten.</a:t>
            </a:r>
            <a:endParaRPr kumimoji="0" lang="nl-BE" sz="2667" b="1" i="0" u="none" strike="noStrike" kern="1200" cap="none" spc="0" normalizeH="0" baseline="0" noProof="0" dirty="0">
              <a:ln>
                <a:noFill/>
              </a:ln>
              <a:solidFill>
                <a:srgbClr val="2C2A29"/>
              </a:solidFill>
              <a:effectLst/>
              <a:uLnTx/>
              <a:uFillTx/>
              <a:latin typeface="Lucida Sans Unicode"/>
              <a:ea typeface="+mn-ea"/>
              <a:cs typeface="+mn-cs"/>
            </a:endParaRPr>
          </a:p>
          <a:p>
            <a:pPr marL="0" marR="0" lvl="0" indent="0" algn="l" defTabSz="914377"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endParaRPr kumimoji="0" lang="nl-BE" sz="1800" b="0" i="0" u="none" strike="noStrike" kern="1200" cap="none" spc="0" normalizeH="0" baseline="0" noProof="0" dirty="0">
              <a:ln>
                <a:noFill/>
              </a:ln>
              <a:solidFill>
                <a:srgbClr val="2C2A29"/>
              </a:solidFill>
              <a:effectLst/>
              <a:uLnTx/>
              <a:uFillTx/>
              <a:latin typeface="Lucida Sans Unicode"/>
              <a:ea typeface="+mn-ea"/>
              <a:cs typeface="+mn-cs"/>
            </a:endParaRPr>
          </a:p>
        </p:txBody>
      </p:sp>
      <p:sp>
        <p:nvSpPr>
          <p:cNvPr id="11" name="Titel 3">
            <a:extLst>
              <a:ext uri="{FF2B5EF4-FFF2-40B4-BE49-F238E27FC236}">
                <a16:creationId xmlns:a16="http://schemas.microsoft.com/office/drawing/2014/main" id="{0E5DE9A7-95B4-41B8-8D39-A526ABE19F0F}"/>
              </a:ext>
            </a:extLst>
          </p:cNvPr>
          <p:cNvSpPr txBox="1">
            <a:spLocks/>
          </p:cNvSpPr>
          <p:nvPr/>
        </p:nvSpPr>
        <p:spPr>
          <a:xfrm>
            <a:off x="720725" y="614363"/>
            <a:ext cx="10991850" cy="360362"/>
          </a:xfrm>
          <a:prstGeom prst="rect">
            <a:avLst/>
          </a:prstGeom>
        </p:spPr>
        <p:txBody>
          <a:bodyPr vert="horz" lIns="0" tIns="0" rIns="0" bIns="0" rtlCol="0" anchor="t" anchorCtr="0">
            <a:noAutofit/>
          </a:bodyPr>
          <a:lstStyle>
            <a:lvl1pPr algn="ctr" defTabSz="914377" rtl="0" eaLnBrk="1" latinLnBrk="0" hangingPunct="1">
              <a:lnSpc>
                <a:spcPct val="100000"/>
              </a:lnSpc>
              <a:spcBef>
                <a:spcPct val="0"/>
              </a:spcBef>
              <a:buNone/>
              <a:defRPr sz="2933" b="1"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nl-BE" sz="2933" b="1" i="0" u="none" strike="noStrike" kern="1200" cap="none" spc="0" normalizeH="0" baseline="0" noProof="0">
                <a:ln>
                  <a:noFill/>
                </a:ln>
                <a:solidFill>
                  <a:srgbClr val="FFC000"/>
                </a:solidFill>
                <a:effectLst/>
                <a:uLnTx/>
                <a:uFillTx/>
                <a:latin typeface="Lucida Sans Unicode"/>
                <a:ea typeface="+mj-ea"/>
                <a:cs typeface="+mj-cs"/>
              </a:rPr>
              <a:t>a) Stappenplan</a:t>
            </a:r>
            <a:endParaRPr kumimoji="0" lang="nl-BE" sz="2933" b="1" i="0" u="none" strike="noStrike" kern="1200" cap="none" spc="0" normalizeH="0" baseline="0" noProof="0" dirty="0">
              <a:ln>
                <a:noFill/>
              </a:ln>
              <a:solidFill>
                <a:srgbClr val="FFC000"/>
              </a:solidFill>
              <a:effectLst/>
              <a:uLnTx/>
              <a:uFillTx/>
              <a:latin typeface="Lucida Sans Unicode"/>
              <a:ea typeface="+mj-ea"/>
              <a:cs typeface="+mj-cs"/>
            </a:endParaRPr>
          </a:p>
        </p:txBody>
      </p:sp>
      <p:pic>
        <p:nvPicPr>
          <p:cNvPr id="12" name="Afbeelding 11">
            <a:extLst>
              <a:ext uri="{FF2B5EF4-FFF2-40B4-BE49-F238E27FC236}">
                <a16:creationId xmlns:a16="http://schemas.microsoft.com/office/drawing/2014/main" id="{06B5BEA4-9B84-4AC4-B450-13D36D5D8CA9}"/>
              </a:ext>
            </a:extLst>
          </p:cNvPr>
          <p:cNvPicPr>
            <a:picLocks noChangeAspect="1"/>
          </p:cNvPicPr>
          <p:nvPr/>
        </p:nvPicPr>
        <p:blipFill>
          <a:blip r:embed="rId3"/>
          <a:stretch>
            <a:fillRect/>
          </a:stretch>
        </p:blipFill>
        <p:spPr>
          <a:xfrm>
            <a:off x="2458582" y="2014728"/>
            <a:ext cx="3637418" cy="2828544"/>
          </a:xfrm>
          <a:prstGeom prst="rect">
            <a:avLst/>
          </a:prstGeom>
        </p:spPr>
      </p:pic>
      <p:pic>
        <p:nvPicPr>
          <p:cNvPr id="13" name="Afbeelding 12">
            <a:extLst>
              <a:ext uri="{FF2B5EF4-FFF2-40B4-BE49-F238E27FC236}">
                <a16:creationId xmlns:a16="http://schemas.microsoft.com/office/drawing/2014/main" id="{8E759AF3-4597-488B-85DB-86A5B74ED64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12864" y="1432898"/>
            <a:ext cx="3982847" cy="2658004"/>
          </a:xfrm>
          <a:prstGeom prst="rect">
            <a:avLst/>
          </a:prstGeom>
          <a:noFill/>
          <a:ln>
            <a:noFill/>
          </a:ln>
        </p:spPr>
      </p:pic>
    </p:spTree>
    <p:extLst>
      <p:ext uri="{BB962C8B-B14F-4D97-AF65-F5344CB8AC3E}">
        <p14:creationId xmlns:p14="http://schemas.microsoft.com/office/powerpoint/2010/main" val="1489879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C1F7EB9A-8AEB-4D36-A303-28440AE861C5}"/>
              </a:ext>
            </a:extLst>
          </p:cNvPr>
          <p:cNvSpPr txBox="1">
            <a:spLocks/>
          </p:cNvSpPr>
          <p:nvPr/>
        </p:nvSpPr>
        <p:spPr>
          <a:xfrm>
            <a:off x="600074" y="2520576"/>
            <a:ext cx="10991851" cy="181684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buClr>
                <a:schemeClr val="tx1"/>
              </a:buClr>
              <a:buFont typeface="Lucida Sans Unicode" panose="020B0602030504020204" pitchFamily="34" charset="0"/>
              <a:buNone/>
              <a:defRPr sz="2667" b="1" kern="1200">
                <a:solidFill>
                  <a:schemeClr val="bg1"/>
                </a:solidFill>
                <a:latin typeface="+mn-lt"/>
                <a:ea typeface="+mn-ea"/>
                <a:cs typeface="+mn-cs"/>
              </a:defRPr>
            </a:lvl1pPr>
            <a:lvl2pPr marL="1247969"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2pPr>
            <a:lvl3pPr marL="2495938" indent="-191995" algn="l" defTabSz="914377" rtl="0" eaLnBrk="1" latinLnBrk="0" hangingPunct="1">
              <a:lnSpc>
                <a:spcPct val="114000"/>
              </a:lnSpc>
              <a:spcBef>
                <a:spcPts val="0"/>
              </a:spcBef>
              <a:buClr>
                <a:schemeClr val="tx1"/>
              </a:buClr>
              <a:buFont typeface="Lucida Sans Unicode" panose="020B0602030504020204" pitchFamily="34" charset="0"/>
              <a:buChar char="◦"/>
              <a:defRPr sz="2133" kern="1200">
                <a:solidFill>
                  <a:schemeClr val="bg1"/>
                </a:solidFill>
                <a:latin typeface="+mn-lt"/>
                <a:ea typeface="+mn-ea"/>
                <a:cs typeface="+mn-cs"/>
              </a:defRPr>
            </a:lvl3pPr>
            <a:lvl4pPr marL="3743906"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4pPr>
            <a:lvl5pPr marL="0" indent="0" algn="l" defTabSz="914377" rtl="0" eaLnBrk="1" latinLnBrk="0" hangingPunct="1">
              <a:lnSpc>
                <a:spcPct val="114000"/>
              </a:lnSpc>
              <a:spcBef>
                <a:spcPts val="2400"/>
              </a:spcBef>
              <a:buClr>
                <a:schemeClr val="tx1"/>
              </a:buClr>
              <a:buFont typeface="Arial" panose="020B0604020202020204" pitchFamily="34" charset="0"/>
              <a:buNone/>
              <a:defRPr sz="2400" b="1" kern="1200">
                <a:solidFill>
                  <a:schemeClr val="bg1"/>
                </a:solidFill>
                <a:latin typeface="+mn-lt"/>
                <a:ea typeface="+mn-ea"/>
                <a:cs typeface="+mn-cs"/>
              </a:defRPr>
            </a:lvl5pPr>
            <a:lvl6pPr marL="0" indent="0" algn="l" defTabSz="914377" rtl="0" eaLnBrk="1" latinLnBrk="0" hangingPunct="1">
              <a:lnSpc>
                <a:spcPct val="114000"/>
              </a:lnSpc>
              <a:spcBef>
                <a:spcPts val="0"/>
              </a:spcBef>
              <a:buClr>
                <a:schemeClr val="tx1"/>
              </a:buClr>
              <a:buFont typeface="Arial" panose="020B0604020202020204" pitchFamily="34" charset="0"/>
              <a:buNone/>
              <a:defRPr sz="2400" kern="1200">
                <a:solidFill>
                  <a:schemeClr val="bg1"/>
                </a:solidFill>
                <a:latin typeface="+mn-lt"/>
                <a:ea typeface="+mn-ea"/>
                <a:cs typeface="+mn-cs"/>
              </a:defRPr>
            </a:lvl6pPr>
            <a:lvl7pPr marL="0" indent="0" algn="l" defTabSz="914377" rtl="0" eaLnBrk="1" latinLnBrk="0" hangingPunct="1">
              <a:lnSpc>
                <a:spcPct val="114000"/>
              </a:lnSpc>
              <a:spcBef>
                <a:spcPts val="1867"/>
              </a:spcBef>
              <a:buClr>
                <a:schemeClr val="tx1"/>
              </a:buClr>
              <a:buFont typeface="Arial" panose="020B0604020202020204" pitchFamily="34" charset="0"/>
              <a:buNone/>
              <a:defRPr sz="1867" b="1" kern="1200" baseline="0">
                <a:solidFill>
                  <a:schemeClr val="bg1"/>
                </a:solidFill>
                <a:latin typeface="+mn-lt"/>
                <a:ea typeface="+mn-ea"/>
                <a:cs typeface="+mn-cs"/>
              </a:defRPr>
            </a:lvl7pPr>
            <a:lvl8pPr marL="0" indent="0" algn="l" defTabSz="914377" rtl="0" eaLnBrk="1" latinLnBrk="0" hangingPunct="1">
              <a:lnSpc>
                <a:spcPct val="114000"/>
              </a:lnSpc>
              <a:spcBef>
                <a:spcPts val="0"/>
              </a:spcBef>
              <a:buClr>
                <a:schemeClr val="tx1"/>
              </a:buClr>
              <a:buFont typeface="Arial" panose="020B0604020202020204" pitchFamily="34" charset="0"/>
              <a:buNone/>
              <a:defRPr sz="1867" kern="1200" baseline="0">
                <a:solidFill>
                  <a:schemeClr val="bg1"/>
                </a:solidFill>
                <a:latin typeface="+mn-lt"/>
                <a:ea typeface="+mn-ea"/>
                <a:cs typeface="+mn-cs"/>
              </a:defRPr>
            </a:lvl8pPr>
            <a:lvl9pPr marL="0" indent="-191995" algn="l" defTabSz="914377" rtl="0" eaLnBrk="1" latinLnBrk="0" hangingPunct="1">
              <a:lnSpc>
                <a:spcPct val="114000"/>
              </a:lnSpc>
              <a:spcBef>
                <a:spcPts val="0"/>
              </a:spcBef>
              <a:buClr>
                <a:schemeClr val="tx1"/>
              </a:buClr>
              <a:buFont typeface="Lucida Sans Unicode" panose="020B0602030504020204" pitchFamily="34" charset="0"/>
              <a:buChar char="▸"/>
              <a:defRPr sz="1867" kern="1200">
                <a:solidFill>
                  <a:schemeClr val="bg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r>
              <a:rPr kumimoji="0" lang="nl-BE" sz="4800" b="1" i="0" u="none" strike="noStrike" kern="1200" cap="none" spc="0" normalizeH="0" baseline="0" noProof="0">
                <a:ln>
                  <a:noFill/>
                </a:ln>
                <a:solidFill>
                  <a:srgbClr val="F7AC4B"/>
                </a:solidFill>
                <a:effectLst/>
                <a:uLnTx/>
                <a:uFillTx/>
                <a:latin typeface="Lucida Sans Unicode"/>
                <a:ea typeface="+mn-ea"/>
                <a:cs typeface="+mn-cs"/>
              </a:rPr>
              <a:t>PAUZE: </a:t>
            </a:r>
          </a:p>
          <a:p>
            <a:pPr marL="0" marR="0" lvl="0" indent="0" algn="ctr" defTabSz="914377"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r>
              <a:rPr kumimoji="0" lang="nl-BE" sz="4800" b="1" i="0" u="none" strike="noStrike" kern="1200" cap="none" spc="0" normalizeH="0" baseline="0" noProof="0">
                <a:ln>
                  <a:noFill/>
                </a:ln>
                <a:solidFill>
                  <a:srgbClr val="F7AC4B"/>
                </a:solidFill>
                <a:effectLst/>
                <a:uLnTx/>
                <a:uFillTx/>
                <a:latin typeface="Lucida Sans Unicode"/>
                <a:ea typeface="+mn-ea"/>
                <a:cs typeface="+mn-cs"/>
              </a:rPr>
              <a:t>BEWEGINGSTUSSENDOORTJE</a:t>
            </a:r>
            <a:endParaRPr kumimoji="0" lang="nl-BE" sz="4800" b="1" i="0" u="none" strike="noStrike" kern="1200" cap="none" spc="0" normalizeH="0" baseline="0" noProof="0" dirty="0">
              <a:ln>
                <a:noFill/>
              </a:ln>
              <a:solidFill>
                <a:srgbClr val="F7AC4B"/>
              </a:solidFill>
              <a:effectLst/>
              <a:uLnTx/>
              <a:uFillTx/>
              <a:latin typeface="Lucida Sans Unicode"/>
              <a:ea typeface="+mn-ea"/>
              <a:cs typeface="+mn-cs"/>
            </a:endParaRPr>
          </a:p>
        </p:txBody>
      </p:sp>
    </p:spTree>
    <p:extLst>
      <p:ext uri="{BB962C8B-B14F-4D97-AF65-F5344CB8AC3E}">
        <p14:creationId xmlns:p14="http://schemas.microsoft.com/office/powerpoint/2010/main" val="2265073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14F9606-69C6-4AB5-8F2C-B7D599AC86FE}"/>
              </a:ext>
            </a:extLst>
          </p:cNvPr>
          <p:cNvPicPr>
            <a:picLocks noChangeAspect="1"/>
          </p:cNvPicPr>
          <p:nvPr/>
        </p:nvPicPr>
        <p:blipFill>
          <a:blip r:embed="rId3"/>
          <a:stretch>
            <a:fillRect/>
          </a:stretch>
        </p:blipFill>
        <p:spPr>
          <a:xfrm>
            <a:off x="1033048" y="1"/>
            <a:ext cx="9651258" cy="6858000"/>
          </a:xfrm>
          <a:prstGeom prst="rect">
            <a:avLst/>
          </a:prstGeom>
        </p:spPr>
      </p:pic>
    </p:spTree>
    <p:extLst>
      <p:ext uri="{BB962C8B-B14F-4D97-AF65-F5344CB8AC3E}">
        <p14:creationId xmlns:p14="http://schemas.microsoft.com/office/powerpoint/2010/main" val="1398844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9B2C8F8-78E1-4E21-8FE1-3E4F665CA1B1}"/>
              </a:ext>
            </a:extLst>
          </p:cNvPr>
          <p:cNvPicPr>
            <a:picLocks noChangeAspect="1"/>
          </p:cNvPicPr>
          <p:nvPr/>
        </p:nvPicPr>
        <p:blipFill rotWithShape="1">
          <a:blip r:embed="rId3"/>
          <a:srcRect l="412" r="786"/>
          <a:stretch/>
        </p:blipFill>
        <p:spPr>
          <a:xfrm>
            <a:off x="755904" y="0"/>
            <a:ext cx="9924288" cy="6858000"/>
          </a:xfrm>
          <a:prstGeom prst="rect">
            <a:avLst/>
          </a:prstGeom>
        </p:spPr>
      </p:pic>
    </p:spTree>
    <p:extLst>
      <p:ext uri="{BB962C8B-B14F-4D97-AF65-F5344CB8AC3E}">
        <p14:creationId xmlns:p14="http://schemas.microsoft.com/office/powerpoint/2010/main" val="3226668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459E8855-1E7C-4574-9FB5-941C82236E08}"/>
              </a:ext>
            </a:extLst>
          </p:cNvPr>
          <p:cNvSpPr txBox="1">
            <a:spLocks/>
          </p:cNvSpPr>
          <p:nvPr/>
        </p:nvSpPr>
        <p:spPr>
          <a:xfrm>
            <a:off x="720000" y="1209762"/>
            <a:ext cx="10991851" cy="36000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buClr>
                <a:schemeClr val="tx1"/>
              </a:buClr>
              <a:buFont typeface="Lucida Sans Unicode" panose="020B0602030504020204" pitchFamily="34" charset="0"/>
              <a:buNone/>
              <a:defRPr sz="2667" b="1" kern="1200">
                <a:solidFill>
                  <a:schemeClr val="bg1"/>
                </a:solidFill>
                <a:latin typeface="+mn-lt"/>
                <a:ea typeface="+mn-ea"/>
                <a:cs typeface="+mn-cs"/>
              </a:defRPr>
            </a:lvl1pPr>
            <a:lvl2pPr marL="1247969"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2pPr>
            <a:lvl3pPr marL="2495938" indent="-191995" algn="l" defTabSz="914377" rtl="0" eaLnBrk="1" latinLnBrk="0" hangingPunct="1">
              <a:lnSpc>
                <a:spcPct val="114000"/>
              </a:lnSpc>
              <a:spcBef>
                <a:spcPts val="0"/>
              </a:spcBef>
              <a:buClr>
                <a:schemeClr val="tx1"/>
              </a:buClr>
              <a:buFont typeface="Lucida Sans Unicode" panose="020B0602030504020204" pitchFamily="34" charset="0"/>
              <a:buChar char="◦"/>
              <a:defRPr sz="2133" kern="1200">
                <a:solidFill>
                  <a:schemeClr val="bg1"/>
                </a:solidFill>
                <a:latin typeface="+mn-lt"/>
                <a:ea typeface="+mn-ea"/>
                <a:cs typeface="+mn-cs"/>
              </a:defRPr>
            </a:lvl3pPr>
            <a:lvl4pPr marL="3743906"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4pPr>
            <a:lvl5pPr marL="0" indent="0" algn="l" defTabSz="914377" rtl="0" eaLnBrk="1" latinLnBrk="0" hangingPunct="1">
              <a:lnSpc>
                <a:spcPct val="114000"/>
              </a:lnSpc>
              <a:spcBef>
                <a:spcPts val="2400"/>
              </a:spcBef>
              <a:buClr>
                <a:schemeClr val="tx1"/>
              </a:buClr>
              <a:buFont typeface="Arial" panose="020B0604020202020204" pitchFamily="34" charset="0"/>
              <a:buNone/>
              <a:defRPr sz="2400" b="1" kern="1200">
                <a:solidFill>
                  <a:schemeClr val="bg1"/>
                </a:solidFill>
                <a:latin typeface="+mn-lt"/>
                <a:ea typeface="+mn-ea"/>
                <a:cs typeface="+mn-cs"/>
              </a:defRPr>
            </a:lvl5pPr>
            <a:lvl6pPr marL="0" indent="0" algn="l" defTabSz="914377" rtl="0" eaLnBrk="1" latinLnBrk="0" hangingPunct="1">
              <a:lnSpc>
                <a:spcPct val="114000"/>
              </a:lnSpc>
              <a:spcBef>
                <a:spcPts val="0"/>
              </a:spcBef>
              <a:buClr>
                <a:schemeClr val="tx1"/>
              </a:buClr>
              <a:buFont typeface="Arial" panose="020B0604020202020204" pitchFamily="34" charset="0"/>
              <a:buNone/>
              <a:defRPr sz="2400" kern="1200">
                <a:solidFill>
                  <a:schemeClr val="bg1"/>
                </a:solidFill>
                <a:latin typeface="+mn-lt"/>
                <a:ea typeface="+mn-ea"/>
                <a:cs typeface="+mn-cs"/>
              </a:defRPr>
            </a:lvl6pPr>
            <a:lvl7pPr marL="0" indent="0" algn="l" defTabSz="914377" rtl="0" eaLnBrk="1" latinLnBrk="0" hangingPunct="1">
              <a:lnSpc>
                <a:spcPct val="114000"/>
              </a:lnSpc>
              <a:spcBef>
                <a:spcPts val="1867"/>
              </a:spcBef>
              <a:buClr>
                <a:schemeClr val="tx1"/>
              </a:buClr>
              <a:buFont typeface="Arial" panose="020B0604020202020204" pitchFamily="34" charset="0"/>
              <a:buNone/>
              <a:defRPr sz="1867" b="1" kern="1200" baseline="0">
                <a:solidFill>
                  <a:schemeClr val="bg1"/>
                </a:solidFill>
                <a:latin typeface="+mn-lt"/>
                <a:ea typeface="+mn-ea"/>
                <a:cs typeface="+mn-cs"/>
              </a:defRPr>
            </a:lvl7pPr>
            <a:lvl8pPr marL="0" indent="0" algn="l" defTabSz="914377" rtl="0" eaLnBrk="1" latinLnBrk="0" hangingPunct="1">
              <a:lnSpc>
                <a:spcPct val="114000"/>
              </a:lnSpc>
              <a:spcBef>
                <a:spcPts val="0"/>
              </a:spcBef>
              <a:buClr>
                <a:schemeClr val="tx1"/>
              </a:buClr>
              <a:buFont typeface="Arial" panose="020B0604020202020204" pitchFamily="34" charset="0"/>
              <a:buNone/>
              <a:defRPr sz="1867" kern="1200" baseline="0">
                <a:solidFill>
                  <a:schemeClr val="bg1"/>
                </a:solidFill>
                <a:latin typeface="+mn-lt"/>
                <a:ea typeface="+mn-ea"/>
                <a:cs typeface="+mn-cs"/>
              </a:defRPr>
            </a:lvl8pPr>
            <a:lvl9pPr marL="0" indent="-191995" algn="l" defTabSz="914377" rtl="0" eaLnBrk="1" latinLnBrk="0" hangingPunct="1">
              <a:lnSpc>
                <a:spcPct val="114000"/>
              </a:lnSpc>
              <a:spcBef>
                <a:spcPts val="0"/>
              </a:spcBef>
              <a:buClr>
                <a:schemeClr val="tx1"/>
              </a:buClr>
              <a:buFont typeface="Lucida Sans Unicode" panose="020B0602030504020204" pitchFamily="34" charset="0"/>
              <a:buChar char="▸"/>
              <a:defRPr sz="1867" kern="1200">
                <a:solidFill>
                  <a:schemeClr val="bg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r>
              <a:rPr kumimoji="0" lang="nl-BE" sz="2667" b="1" i="0" u="none" strike="noStrike" kern="1200" cap="none" spc="0" normalizeH="0" baseline="0" noProof="0">
                <a:ln>
                  <a:noFill/>
                </a:ln>
                <a:solidFill>
                  <a:srgbClr val="2C2A29"/>
                </a:solidFill>
                <a:effectLst/>
                <a:uLnTx/>
                <a:uFillTx/>
                <a:latin typeface="Lucida Sans Unicode"/>
                <a:ea typeface="+mn-ea"/>
                <a:cs typeface="+mn-cs"/>
              </a:rPr>
              <a:t>Uitgewerkte actiefiches met voorbeelden van acties </a:t>
            </a:r>
            <a:endParaRPr kumimoji="0" lang="nl-BE" sz="2667" b="1" i="0" u="none" strike="noStrike" kern="1200" cap="none" spc="0" normalizeH="0" baseline="0" noProof="0" dirty="0">
              <a:ln>
                <a:noFill/>
              </a:ln>
              <a:solidFill>
                <a:srgbClr val="2C2A29"/>
              </a:solidFill>
              <a:effectLst/>
              <a:uLnTx/>
              <a:uFillTx/>
              <a:latin typeface="Lucida Sans Unicode"/>
              <a:ea typeface="+mn-ea"/>
              <a:cs typeface="+mn-cs"/>
            </a:endParaRPr>
          </a:p>
        </p:txBody>
      </p:sp>
      <p:sp>
        <p:nvSpPr>
          <p:cNvPr id="3" name="Titel 3">
            <a:extLst>
              <a:ext uri="{FF2B5EF4-FFF2-40B4-BE49-F238E27FC236}">
                <a16:creationId xmlns:a16="http://schemas.microsoft.com/office/drawing/2014/main" id="{440E368A-76EB-4D73-A0FF-241B2A4A7687}"/>
              </a:ext>
            </a:extLst>
          </p:cNvPr>
          <p:cNvSpPr txBox="1">
            <a:spLocks/>
          </p:cNvSpPr>
          <p:nvPr/>
        </p:nvSpPr>
        <p:spPr>
          <a:xfrm>
            <a:off x="720725" y="614363"/>
            <a:ext cx="10991850" cy="360362"/>
          </a:xfrm>
          <a:prstGeom prst="rect">
            <a:avLst/>
          </a:prstGeom>
        </p:spPr>
        <p:txBody>
          <a:bodyPr vert="horz" lIns="0" tIns="0" rIns="0" bIns="0" rtlCol="0" anchor="t" anchorCtr="0">
            <a:noAutofit/>
          </a:bodyPr>
          <a:lstStyle>
            <a:lvl1pPr algn="ctr" defTabSz="914377" rtl="0" eaLnBrk="1" latinLnBrk="0" hangingPunct="1">
              <a:lnSpc>
                <a:spcPct val="100000"/>
              </a:lnSpc>
              <a:spcBef>
                <a:spcPct val="0"/>
              </a:spcBef>
              <a:buNone/>
              <a:defRPr sz="2933" b="1"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nl-BE" sz="2933" b="1" i="0" u="none" strike="noStrike" kern="1200" cap="none" spc="0" normalizeH="0" baseline="0" noProof="0">
                <a:ln>
                  <a:noFill/>
                </a:ln>
                <a:solidFill>
                  <a:srgbClr val="FFC000"/>
                </a:solidFill>
                <a:effectLst/>
                <a:uLnTx/>
                <a:uFillTx/>
                <a:latin typeface="Lucida Sans Unicode"/>
                <a:ea typeface="+mj-ea"/>
                <a:cs typeface="+mj-cs"/>
              </a:rPr>
              <a:t>b) Concrete materialen bij stappenplan</a:t>
            </a:r>
            <a:endParaRPr kumimoji="0" lang="nl-BE" sz="2933" b="1" i="0" u="none" strike="noStrike" kern="1200" cap="none" spc="0" normalizeH="0" baseline="0" noProof="0" dirty="0">
              <a:ln>
                <a:noFill/>
              </a:ln>
              <a:solidFill>
                <a:srgbClr val="F7AC4B"/>
              </a:solidFill>
              <a:effectLst/>
              <a:uLnTx/>
              <a:uFillTx/>
              <a:latin typeface="Lucida Sans Unicode"/>
              <a:ea typeface="+mj-ea"/>
              <a:cs typeface="+mj-cs"/>
            </a:endParaRPr>
          </a:p>
        </p:txBody>
      </p:sp>
      <p:pic>
        <p:nvPicPr>
          <p:cNvPr id="5" name="Afbeelding 4">
            <a:extLst>
              <a:ext uri="{FF2B5EF4-FFF2-40B4-BE49-F238E27FC236}">
                <a16:creationId xmlns:a16="http://schemas.microsoft.com/office/drawing/2014/main" id="{CD012BF3-FC2F-48C2-A4D7-2121C74BAD7C}"/>
              </a:ext>
            </a:extLst>
          </p:cNvPr>
          <p:cNvPicPr>
            <a:picLocks noChangeAspect="1"/>
          </p:cNvPicPr>
          <p:nvPr/>
        </p:nvPicPr>
        <p:blipFill>
          <a:blip r:embed="rId3"/>
          <a:stretch>
            <a:fillRect/>
          </a:stretch>
        </p:blipFill>
        <p:spPr>
          <a:xfrm>
            <a:off x="1768652" y="1804799"/>
            <a:ext cx="8894545" cy="5015542"/>
          </a:xfrm>
          <a:prstGeom prst="rect">
            <a:avLst/>
          </a:prstGeom>
        </p:spPr>
      </p:pic>
    </p:spTree>
    <p:extLst>
      <p:ext uri="{BB962C8B-B14F-4D97-AF65-F5344CB8AC3E}">
        <p14:creationId xmlns:p14="http://schemas.microsoft.com/office/powerpoint/2010/main" val="1955968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72DDD7C-8A12-434B-BCC1-85CADAF7B76C}"/>
              </a:ext>
            </a:extLst>
          </p:cNvPr>
          <p:cNvSpPr txBox="1">
            <a:spLocks/>
          </p:cNvSpPr>
          <p:nvPr/>
        </p:nvSpPr>
        <p:spPr>
          <a:xfrm>
            <a:off x="633023" y="2049753"/>
            <a:ext cx="1340448" cy="360000"/>
          </a:xfrm>
          <a:prstGeom prst="rect">
            <a:avLst/>
          </a:prstGeom>
        </p:spPr>
        <p:txBody>
          <a:bodyPr vert="horz" lIns="0" tIns="0" rIns="0" bIns="0" rtlCol="0">
            <a:noAutofit/>
          </a:bodyPr>
          <a:lstStyle>
            <a:lvl1pPr marL="228594" indent="-191995" algn="l" defTabSz="914377" rtl="0" eaLnBrk="1" latinLnBrk="0" hangingPunct="1">
              <a:lnSpc>
                <a:spcPct val="114000"/>
              </a:lnSpc>
              <a:spcBef>
                <a:spcPts val="0"/>
              </a:spcBef>
              <a:buClr>
                <a:schemeClr val="tx1"/>
              </a:buClr>
              <a:buFont typeface="Lucida Sans Unicode" panose="020B0602030504020204" pitchFamily="34" charset="0"/>
              <a:buChar char="▸"/>
              <a:defRPr sz="2133" kern="1200">
                <a:solidFill>
                  <a:schemeClr val="bg1"/>
                </a:solidFill>
                <a:latin typeface="+mn-lt"/>
                <a:ea typeface="+mn-ea"/>
                <a:cs typeface="+mn-cs"/>
              </a:defRPr>
            </a:lvl1pPr>
            <a:lvl2pPr marL="1247969"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2pPr>
            <a:lvl3pPr marL="2495938" indent="-191995" algn="l" defTabSz="914377" rtl="0" eaLnBrk="1" latinLnBrk="0" hangingPunct="1">
              <a:lnSpc>
                <a:spcPct val="114000"/>
              </a:lnSpc>
              <a:spcBef>
                <a:spcPts val="0"/>
              </a:spcBef>
              <a:buClr>
                <a:schemeClr val="tx1"/>
              </a:buClr>
              <a:buFont typeface="Lucida Sans Unicode" panose="020B0602030504020204" pitchFamily="34" charset="0"/>
              <a:buChar char="◦"/>
              <a:defRPr sz="2133" kern="1200">
                <a:solidFill>
                  <a:schemeClr val="bg1"/>
                </a:solidFill>
                <a:latin typeface="+mn-lt"/>
                <a:ea typeface="+mn-ea"/>
                <a:cs typeface="+mn-cs"/>
              </a:defRPr>
            </a:lvl3pPr>
            <a:lvl4pPr marL="3743906"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4pPr>
            <a:lvl5pPr marL="0" indent="0" algn="l" defTabSz="914377" rtl="0" eaLnBrk="1" latinLnBrk="0" hangingPunct="1">
              <a:lnSpc>
                <a:spcPct val="114000"/>
              </a:lnSpc>
              <a:spcBef>
                <a:spcPts val="2400"/>
              </a:spcBef>
              <a:buClr>
                <a:schemeClr val="tx1"/>
              </a:buClr>
              <a:buFont typeface="Arial" panose="020B0604020202020204" pitchFamily="34" charset="0"/>
              <a:buNone/>
              <a:defRPr sz="2400" b="1" kern="1200">
                <a:solidFill>
                  <a:schemeClr val="bg1"/>
                </a:solidFill>
                <a:latin typeface="+mn-lt"/>
                <a:ea typeface="+mn-ea"/>
                <a:cs typeface="+mn-cs"/>
              </a:defRPr>
            </a:lvl5pPr>
            <a:lvl6pPr marL="0" indent="0" algn="l" defTabSz="914377" rtl="0" eaLnBrk="1" latinLnBrk="0" hangingPunct="1">
              <a:lnSpc>
                <a:spcPct val="114000"/>
              </a:lnSpc>
              <a:spcBef>
                <a:spcPts val="0"/>
              </a:spcBef>
              <a:buClr>
                <a:schemeClr val="tx1"/>
              </a:buClr>
              <a:buFont typeface="Arial" panose="020B0604020202020204" pitchFamily="34" charset="0"/>
              <a:buNone/>
              <a:defRPr sz="2400" kern="1200">
                <a:solidFill>
                  <a:schemeClr val="bg1"/>
                </a:solidFill>
                <a:latin typeface="+mn-lt"/>
                <a:ea typeface="+mn-ea"/>
                <a:cs typeface="+mn-cs"/>
              </a:defRPr>
            </a:lvl6pPr>
            <a:lvl7pPr marL="0" indent="0" algn="l" defTabSz="914377" rtl="0" eaLnBrk="1" latinLnBrk="0" hangingPunct="1">
              <a:lnSpc>
                <a:spcPct val="114000"/>
              </a:lnSpc>
              <a:spcBef>
                <a:spcPts val="1867"/>
              </a:spcBef>
              <a:buClr>
                <a:schemeClr val="tx1"/>
              </a:buClr>
              <a:buFont typeface="Arial" panose="020B0604020202020204" pitchFamily="34" charset="0"/>
              <a:buNone/>
              <a:defRPr sz="1867" b="1" kern="1200" baseline="0">
                <a:solidFill>
                  <a:schemeClr val="bg1"/>
                </a:solidFill>
                <a:latin typeface="+mn-lt"/>
                <a:ea typeface="+mn-ea"/>
                <a:cs typeface="+mn-cs"/>
              </a:defRPr>
            </a:lvl7pPr>
            <a:lvl8pPr marL="0" indent="0" algn="l" defTabSz="914377" rtl="0" eaLnBrk="1" latinLnBrk="0" hangingPunct="1">
              <a:lnSpc>
                <a:spcPct val="114000"/>
              </a:lnSpc>
              <a:spcBef>
                <a:spcPts val="0"/>
              </a:spcBef>
              <a:buClr>
                <a:schemeClr val="tx1"/>
              </a:buClr>
              <a:buFont typeface="Arial" panose="020B0604020202020204" pitchFamily="34" charset="0"/>
              <a:buNone/>
              <a:defRPr sz="1867" kern="1200" baseline="0">
                <a:solidFill>
                  <a:schemeClr val="bg1"/>
                </a:solidFill>
                <a:latin typeface="+mn-lt"/>
                <a:ea typeface="+mn-ea"/>
                <a:cs typeface="+mn-cs"/>
              </a:defRPr>
            </a:lvl8pPr>
            <a:lvl9pPr marL="0" indent="-191995" algn="l" defTabSz="914377" rtl="0" eaLnBrk="1" latinLnBrk="0" hangingPunct="1">
              <a:lnSpc>
                <a:spcPct val="114000"/>
              </a:lnSpc>
              <a:spcBef>
                <a:spcPts val="0"/>
              </a:spcBef>
              <a:buClr>
                <a:schemeClr val="tx1"/>
              </a:buClr>
              <a:buFont typeface="Lucida Sans Unicode" panose="020B0602030504020204" pitchFamily="34" charset="0"/>
              <a:buChar char="▸"/>
              <a:defRPr sz="1867" kern="1200">
                <a:solidFill>
                  <a:schemeClr val="bg1"/>
                </a:solidFill>
                <a:latin typeface="+mn-lt"/>
                <a:ea typeface="+mn-ea"/>
                <a:cs typeface="+mn-cs"/>
              </a:defRPr>
            </a:lvl9pPr>
          </a:lstStyle>
          <a:p>
            <a:pPr marL="228594" marR="0" lvl="0" indent="-191995" algn="l" defTabSz="914377" rtl="0" eaLnBrk="1" fontAlgn="auto" latinLnBrk="0" hangingPunct="1">
              <a:lnSpc>
                <a:spcPct val="114000"/>
              </a:lnSpc>
              <a:spcBef>
                <a:spcPts val="0"/>
              </a:spcBef>
              <a:spcAft>
                <a:spcPts val="0"/>
              </a:spcAft>
              <a:buClr>
                <a:srgbClr val="F7AC4B"/>
              </a:buClr>
              <a:buSzTx/>
              <a:buFont typeface="Lucida Sans Unicode" panose="020B0602030504020204" pitchFamily="34" charset="0"/>
              <a:buChar char="▸"/>
              <a:tabLst/>
              <a:defRPr/>
            </a:pPr>
            <a:r>
              <a:rPr kumimoji="0" lang="nl-BE" sz="2133" b="0" i="0" u="none" strike="noStrike" kern="1200" cap="none" spc="0" normalizeH="0" baseline="0" noProof="0">
                <a:ln>
                  <a:noFill/>
                </a:ln>
                <a:solidFill>
                  <a:srgbClr val="2C2A29"/>
                </a:solidFill>
                <a:effectLst/>
                <a:uLnTx/>
                <a:uFillTx/>
                <a:latin typeface="Lucida Sans Unicode"/>
                <a:ea typeface="+mn-ea"/>
                <a:cs typeface="+mn-cs"/>
              </a:rPr>
              <a:t>Memory</a:t>
            </a:r>
            <a:endParaRPr kumimoji="0" lang="nl-BE" sz="2133" b="0" i="0" u="none" strike="noStrike" kern="1200" cap="none" spc="0" normalizeH="0" baseline="0" noProof="0" dirty="0">
              <a:ln>
                <a:noFill/>
              </a:ln>
              <a:solidFill>
                <a:srgbClr val="2C2A29"/>
              </a:solidFill>
              <a:effectLst/>
              <a:uLnTx/>
              <a:uFillTx/>
              <a:latin typeface="Lucida Sans Unicode"/>
              <a:ea typeface="+mn-ea"/>
              <a:cs typeface="+mn-cs"/>
            </a:endParaRPr>
          </a:p>
        </p:txBody>
      </p:sp>
      <p:sp>
        <p:nvSpPr>
          <p:cNvPr id="3" name="Tijdelijke aanduiding voor tekst 2">
            <a:extLst>
              <a:ext uri="{FF2B5EF4-FFF2-40B4-BE49-F238E27FC236}">
                <a16:creationId xmlns:a16="http://schemas.microsoft.com/office/drawing/2014/main" id="{7F21DDC3-0AD7-4043-947E-00A64813B9B7}"/>
              </a:ext>
            </a:extLst>
          </p:cNvPr>
          <p:cNvSpPr txBox="1">
            <a:spLocks/>
          </p:cNvSpPr>
          <p:nvPr/>
        </p:nvSpPr>
        <p:spPr>
          <a:xfrm>
            <a:off x="719667" y="1176867"/>
            <a:ext cx="10991851" cy="36000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buClr>
                <a:schemeClr val="tx1"/>
              </a:buClr>
              <a:buFont typeface="Lucida Sans Unicode" panose="020B0602030504020204" pitchFamily="34" charset="0"/>
              <a:buNone/>
              <a:defRPr sz="2667" b="1" kern="1200">
                <a:solidFill>
                  <a:schemeClr val="bg1"/>
                </a:solidFill>
                <a:latin typeface="+mn-lt"/>
                <a:ea typeface="+mn-ea"/>
                <a:cs typeface="+mn-cs"/>
              </a:defRPr>
            </a:lvl1pPr>
            <a:lvl2pPr marL="1247969"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2pPr>
            <a:lvl3pPr marL="2495938" indent="-191995" algn="l" defTabSz="914377" rtl="0" eaLnBrk="1" latinLnBrk="0" hangingPunct="1">
              <a:lnSpc>
                <a:spcPct val="114000"/>
              </a:lnSpc>
              <a:spcBef>
                <a:spcPts val="0"/>
              </a:spcBef>
              <a:buClr>
                <a:schemeClr val="tx1"/>
              </a:buClr>
              <a:buFont typeface="Lucida Sans Unicode" panose="020B0602030504020204" pitchFamily="34" charset="0"/>
              <a:buChar char="◦"/>
              <a:defRPr sz="2133" kern="1200">
                <a:solidFill>
                  <a:schemeClr val="bg1"/>
                </a:solidFill>
                <a:latin typeface="+mn-lt"/>
                <a:ea typeface="+mn-ea"/>
                <a:cs typeface="+mn-cs"/>
              </a:defRPr>
            </a:lvl3pPr>
            <a:lvl4pPr marL="3743906"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4pPr>
            <a:lvl5pPr marL="0" indent="0" algn="l" defTabSz="914377" rtl="0" eaLnBrk="1" latinLnBrk="0" hangingPunct="1">
              <a:lnSpc>
                <a:spcPct val="114000"/>
              </a:lnSpc>
              <a:spcBef>
                <a:spcPts val="2400"/>
              </a:spcBef>
              <a:buClr>
                <a:schemeClr val="tx1"/>
              </a:buClr>
              <a:buFont typeface="Arial" panose="020B0604020202020204" pitchFamily="34" charset="0"/>
              <a:buNone/>
              <a:defRPr sz="2400" b="1" kern="1200">
                <a:solidFill>
                  <a:schemeClr val="bg1"/>
                </a:solidFill>
                <a:latin typeface="+mn-lt"/>
                <a:ea typeface="+mn-ea"/>
                <a:cs typeface="+mn-cs"/>
              </a:defRPr>
            </a:lvl5pPr>
            <a:lvl6pPr marL="0" indent="0" algn="l" defTabSz="914377" rtl="0" eaLnBrk="1" latinLnBrk="0" hangingPunct="1">
              <a:lnSpc>
                <a:spcPct val="114000"/>
              </a:lnSpc>
              <a:spcBef>
                <a:spcPts val="0"/>
              </a:spcBef>
              <a:buClr>
                <a:schemeClr val="tx1"/>
              </a:buClr>
              <a:buFont typeface="Arial" panose="020B0604020202020204" pitchFamily="34" charset="0"/>
              <a:buNone/>
              <a:defRPr sz="2400" kern="1200">
                <a:solidFill>
                  <a:schemeClr val="bg1"/>
                </a:solidFill>
                <a:latin typeface="+mn-lt"/>
                <a:ea typeface="+mn-ea"/>
                <a:cs typeface="+mn-cs"/>
              </a:defRPr>
            </a:lvl6pPr>
            <a:lvl7pPr marL="0" indent="0" algn="l" defTabSz="914377" rtl="0" eaLnBrk="1" latinLnBrk="0" hangingPunct="1">
              <a:lnSpc>
                <a:spcPct val="114000"/>
              </a:lnSpc>
              <a:spcBef>
                <a:spcPts val="1867"/>
              </a:spcBef>
              <a:buClr>
                <a:schemeClr val="tx1"/>
              </a:buClr>
              <a:buFont typeface="Arial" panose="020B0604020202020204" pitchFamily="34" charset="0"/>
              <a:buNone/>
              <a:defRPr sz="1867" b="1" kern="1200" baseline="0">
                <a:solidFill>
                  <a:schemeClr val="bg1"/>
                </a:solidFill>
                <a:latin typeface="+mn-lt"/>
                <a:ea typeface="+mn-ea"/>
                <a:cs typeface="+mn-cs"/>
              </a:defRPr>
            </a:lvl7pPr>
            <a:lvl8pPr marL="0" indent="0" algn="l" defTabSz="914377" rtl="0" eaLnBrk="1" latinLnBrk="0" hangingPunct="1">
              <a:lnSpc>
                <a:spcPct val="114000"/>
              </a:lnSpc>
              <a:spcBef>
                <a:spcPts val="0"/>
              </a:spcBef>
              <a:buClr>
                <a:schemeClr val="tx1"/>
              </a:buClr>
              <a:buFont typeface="Arial" panose="020B0604020202020204" pitchFamily="34" charset="0"/>
              <a:buNone/>
              <a:defRPr sz="1867" kern="1200" baseline="0">
                <a:solidFill>
                  <a:schemeClr val="bg1"/>
                </a:solidFill>
                <a:latin typeface="+mn-lt"/>
                <a:ea typeface="+mn-ea"/>
                <a:cs typeface="+mn-cs"/>
              </a:defRPr>
            </a:lvl8pPr>
            <a:lvl9pPr marL="0" indent="-191995" algn="l" defTabSz="914377" rtl="0" eaLnBrk="1" latinLnBrk="0" hangingPunct="1">
              <a:lnSpc>
                <a:spcPct val="114000"/>
              </a:lnSpc>
              <a:spcBef>
                <a:spcPts val="0"/>
              </a:spcBef>
              <a:buClr>
                <a:schemeClr val="tx1"/>
              </a:buClr>
              <a:buFont typeface="Lucida Sans Unicode" panose="020B0602030504020204" pitchFamily="34" charset="0"/>
              <a:buChar char="▸"/>
              <a:defRPr sz="1867" kern="1200">
                <a:solidFill>
                  <a:schemeClr val="bg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r>
              <a:rPr kumimoji="0" lang="nl-BE" sz="2667" b="1" i="0" u="none" strike="noStrike" kern="1200" cap="none" spc="0" normalizeH="0" baseline="0" noProof="0">
                <a:ln>
                  <a:noFill/>
                </a:ln>
                <a:solidFill>
                  <a:srgbClr val="2C2A29"/>
                </a:solidFill>
                <a:effectLst/>
                <a:uLnTx/>
                <a:uFillTx/>
                <a:latin typeface="Lucida Sans Unicode"/>
                <a:ea typeface="+mn-ea"/>
                <a:cs typeface="+mn-cs"/>
              </a:rPr>
              <a:t>Handleiding voor actieve spelletjes gebaseerd op de voedingsdriehoek</a:t>
            </a:r>
            <a:endParaRPr kumimoji="0" lang="nl-BE" sz="2667" b="1" i="0" u="none" strike="noStrike" kern="1200" cap="none" spc="0" normalizeH="0" baseline="0" noProof="0" dirty="0">
              <a:ln>
                <a:noFill/>
              </a:ln>
              <a:solidFill>
                <a:srgbClr val="2C2A29"/>
              </a:solidFill>
              <a:effectLst/>
              <a:uLnTx/>
              <a:uFillTx/>
              <a:latin typeface="Lucida Sans Unicode"/>
              <a:ea typeface="+mn-ea"/>
              <a:cs typeface="+mn-cs"/>
            </a:endParaRPr>
          </a:p>
        </p:txBody>
      </p:sp>
      <p:sp>
        <p:nvSpPr>
          <p:cNvPr id="4" name="Titel 3">
            <a:extLst>
              <a:ext uri="{FF2B5EF4-FFF2-40B4-BE49-F238E27FC236}">
                <a16:creationId xmlns:a16="http://schemas.microsoft.com/office/drawing/2014/main" id="{84AFF610-095D-42F1-94A4-6178300142E6}"/>
              </a:ext>
            </a:extLst>
          </p:cNvPr>
          <p:cNvSpPr txBox="1">
            <a:spLocks/>
          </p:cNvSpPr>
          <p:nvPr/>
        </p:nvSpPr>
        <p:spPr>
          <a:xfrm>
            <a:off x="720725" y="614363"/>
            <a:ext cx="10991850" cy="360362"/>
          </a:xfrm>
          <a:prstGeom prst="rect">
            <a:avLst/>
          </a:prstGeom>
        </p:spPr>
        <p:txBody>
          <a:bodyPr vert="horz" lIns="0" tIns="0" rIns="0" bIns="0" rtlCol="0" anchor="t" anchorCtr="0">
            <a:noAutofit/>
          </a:bodyPr>
          <a:lstStyle>
            <a:lvl1pPr algn="ctr" defTabSz="914377" rtl="0" eaLnBrk="1" latinLnBrk="0" hangingPunct="1">
              <a:lnSpc>
                <a:spcPct val="100000"/>
              </a:lnSpc>
              <a:spcBef>
                <a:spcPct val="0"/>
              </a:spcBef>
              <a:buNone/>
              <a:defRPr sz="2933" b="1"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nl-BE" sz="2933" b="1" i="0" u="none" strike="noStrike" kern="1200" cap="none" spc="0" normalizeH="0" baseline="0" noProof="0">
                <a:ln>
                  <a:noFill/>
                </a:ln>
                <a:solidFill>
                  <a:srgbClr val="FFC000"/>
                </a:solidFill>
                <a:effectLst/>
                <a:uLnTx/>
                <a:uFillTx/>
                <a:latin typeface="Lucida Sans Unicode"/>
                <a:ea typeface="+mj-ea"/>
                <a:cs typeface="+mj-cs"/>
              </a:rPr>
              <a:t>b) Concrete materialen bij stappenplan</a:t>
            </a:r>
            <a:endParaRPr kumimoji="0" lang="nl-BE" sz="2933" b="1" i="0" u="none" strike="noStrike" kern="1200" cap="none" spc="0" normalizeH="0" baseline="0" noProof="0" dirty="0">
              <a:ln>
                <a:noFill/>
              </a:ln>
              <a:solidFill>
                <a:srgbClr val="F7AC4B"/>
              </a:solidFill>
              <a:effectLst/>
              <a:uLnTx/>
              <a:uFillTx/>
              <a:latin typeface="Lucida Sans Unicode"/>
              <a:ea typeface="+mj-ea"/>
              <a:cs typeface="+mj-cs"/>
            </a:endParaRPr>
          </a:p>
        </p:txBody>
      </p:sp>
      <p:pic>
        <p:nvPicPr>
          <p:cNvPr id="5" name="Afbeelding 4">
            <a:extLst>
              <a:ext uri="{FF2B5EF4-FFF2-40B4-BE49-F238E27FC236}">
                <a16:creationId xmlns:a16="http://schemas.microsoft.com/office/drawing/2014/main" id="{5EB5419C-E3A8-491C-ACFB-E1DA8EC63A83}"/>
              </a:ext>
            </a:extLst>
          </p:cNvPr>
          <p:cNvPicPr>
            <a:picLocks noChangeAspect="1"/>
          </p:cNvPicPr>
          <p:nvPr/>
        </p:nvPicPr>
        <p:blipFill>
          <a:blip r:embed="rId3"/>
          <a:stretch>
            <a:fillRect/>
          </a:stretch>
        </p:blipFill>
        <p:spPr>
          <a:xfrm>
            <a:off x="633023" y="2611895"/>
            <a:ext cx="2854849" cy="3442612"/>
          </a:xfrm>
          <a:prstGeom prst="rect">
            <a:avLst/>
          </a:prstGeom>
        </p:spPr>
      </p:pic>
      <p:sp>
        <p:nvSpPr>
          <p:cNvPr id="6" name="Tijdelijke aanduiding voor inhoud 1">
            <a:extLst>
              <a:ext uri="{FF2B5EF4-FFF2-40B4-BE49-F238E27FC236}">
                <a16:creationId xmlns:a16="http://schemas.microsoft.com/office/drawing/2014/main" id="{DD92C3BF-0B92-4FC0-97B0-2D97DB918CED}"/>
              </a:ext>
            </a:extLst>
          </p:cNvPr>
          <p:cNvSpPr txBox="1">
            <a:spLocks/>
          </p:cNvSpPr>
          <p:nvPr/>
        </p:nvSpPr>
        <p:spPr>
          <a:xfrm>
            <a:off x="4367086" y="2049753"/>
            <a:ext cx="2427865" cy="360000"/>
          </a:xfrm>
          <a:prstGeom prst="rect">
            <a:avLst/>
          </a:prstGeom>
        </p:spPr>
        <p:txBody>
          <a:bodyPr vert="horz" lIns="0" tIns="0" rIns="0" bIns="0" rtlCol="0">
            <a:noAutofit/>
          </a:bodyPr>
          <a:lstStyle>
            <a:lvl1pPr marL="228594" indent="-191995" algn="l" defTabSz="914377" rtl="0" eaLnBrk="1" latinLnBrk="0" hangingPunct="1">
              <a:lnSpc>
                <a:spcPct val="114000"/>
              </a:lnSpc>
              <a:spcBef>
                <a:spcPts val="0"/>
              </a:spcBef>
              <a:buClr>
                <a:schemeClr val="tx1"/>
              </a:buClr>
              <a:buFont typeface="Lucida Sans Unicode" panose="020B0602030504020204" pitchFamily="34" charset="0"/>
              <a:buChar char="▸"/>
              <a:defRPr sz="2133" kern="1200">
                <a:solidFill>
                  <a:schemeClr val="bg1"/>
                </a:solidFill>
                <a:latin typeface="+mn-lt"/>
                <a:ea typeface="+mn-ea"/>
                <a:cs typeface="+mn-cs"/>
              </a:defRPr>
            </a:lvl1pPr>
            <a:lvl2pPr marL="1247969"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2pPr>
            <a:lvl3pPr marL="2495938" indent="-191995" algn="l" defTabSz="914377" rtl="0" eaLnBrk="1" latinLnBrk="0" hangingPunct="1">
              <a:lnSpc>
                <a:spcPct val="114000"/>
              </a:lnSpc>
              <a:spcBef>
                <a:spcPts val="0"/>
              </a:spcBef>
              <a:buClr>
                <a:schemeClr val="tx1"/>
              </a:buClr>
              <a:buFont typeface="Lucida Sans Unicode" panose="020B0602030504020204" pitchFamily="34" charset="0"/>
              <a:buChar char="◦"/>
              <a:defRPr sz="2133" kern="1200">
                <a:solidFill>
                  <a:schemeClr val="bg1"/>
                </a:solidFill>
                <a:latin typeface="+mn-lt"/>
                <a:ea typeface="+mn-ea"/>
                <a:cs typeface="+mn-cs"/>
              </a:defRPr>
            </a:lvl3pPr>
            <a:lvl4pPr marL="3743906"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4pPr>
            <a:lvl5pPr marL="0" indent="0" algn="l" defTabSz="914377" rtl="0" eaLnBrk="1" latinLnBrk="0" hangingPunct="1">
              <a:lnSpc>
                <a:spcPct val="114000"/>
              </a:lnSpc>
              <a:spcBef>
                <a:spcPts val="2400"/>
              </a:spcBef>
              <a:buClr>
                <a:schemeClr val="tx1"/>
              </a:buClr>
              <a:buFont typeface="Arial" panose="020B0604020202020204" pitchFamily="34" charset="0"/>
              <a:buNone/>
              <a:defRPr sz="2400" b="1" kern="1200">
                <a:solidFill>
                  <a:schemeClr val="bg1"/>
                </a:solidFill>
                <a:latin typeface="+mn-lt"/>
                <a:ea typeface="+mn-ea"/>
                <a:cs typeface="+mn-cs"/>
              </a:defRPr>
            </a:lvl5pPr>
            <a:lvl6pPr marL="0" indent="0" algn="l" defTabSz="914377" rtl="0" eaLnBrk="1" latinLnBrk="0" hangingPunct="1">
              <a:lnSpc>
                <a:spcPct val="114000"/>
              </a:lnSpc>
              <a:spcBef>
                <a:spcPts val="0"/>
              </a:spcBef>
              <a:buClr>
                <a:schemeClr val="tx1"/>
              </a:buClr>
              <a:buFont typeface="Arial" panose="020B0604020202020204" pitchFamily="34" charset="0"/>
              <a:buNone/>
              <a:defRPr sz="2400" kern="1200">
                <a:solidFill>
                  <a:schemeClr val="bg1"/>
                </a:solidFill>
                <a:latin typeface="+mn-lt"/>
                <a:ea typeface="+mn-ea"/>
                <a:cs typeface="+mn-cs"/>
              </a:defRPr>
            </a:lvl6pPr>
            <a:lvl7pPr marL="0" indent="0" algn="l" defTabSz="914377" rtl="0" eaLnBrk="1" latinLnBrk="0" hangingPunct="1">
              <a:lnSpc>
                <a:spcPct val="114000"/>
              </a:lnSpc>
              <a:spcBef>
                <a:spcPts val="1867"/>
              </a:spcBef>
              <a:buClr>
                <a:schemeClr val="tx1"/>
              </a:buClr>
              <a:buFont typeface="Arial" panose="020B0604020202020204" pitchFamily="34" charset="0"/>
              <a:buNone/>
              <a:defRPr sz="1867" b="1" kern="1200" baseline="0">
                <a:solidFill>
                  <a:schemeClr val="bg1"/>
                </a:solidFill>
                <a:latin typeface="+mn-lt"/>
                <a:ea typeface="+mn-ea"/>
                <a:cs typeface="+mn-cs"/>
              </a:defRPr>
            </a:lvl7pPr>
            <a:lvl8pPr marL="0" indent="0" algn="l" defTabSz="914377" rtl="0" eaLnBrk="1" latinLnBrk="0" hangingPunct="1">
              <a:lnSpc>
                <a:spcPct val="114000"/>
              </a:lnSpc>
              <a:spcBef>
                <a:spcPts val="0"/>
              </a:spcBef>
              <a:buClr>
                <a:schemeClr val="tx1"/>
              </a:buClr>
              <a:buFont typeface="Arial" panose="020B0604020202020204" pitchFamily="34" charset="0"/>
              <a:buNone/>
              <a:defRPr sz="1867" kern="1200" baseline="0">
                <a:solidFill>
                  <a:schemeClr val="bg1"/>
                </a:solidFill>
                <a:latin typeface="+mn-lt"/>
                <a:ea typeface="+mn-ea"/>
                <a:cs typeface="+mn-cs"/>
              </a:defRPr>
            </a:lvl8pPr>
            <a:lvl9pPr marL="0" indent="-191995" algn="l" defTabSz="914377" rtl="0" eaLnBrk="1" latinLnBrk="0" hangingPunct="1">
              <a:lnSpc>
                <a:spcPct val="114000"/>
              </a:lnSpc>
              <a:spcBef>
                <a:spcPts val="0"/>
              </a:spcBef>
              <a:buClr>
                <a:schemeClr val="tx1"/>
              </a:buClr>
              <a:buFont typeface="Lucida Sans Unicode" panose="020B0602030504020204" pitchFamily="34" charset="0"/>
              <a:buChar char="▸"/>
              <a:defRPr sz="1867" kern="1200">
                <a:solidFill>
                  <a:schemeClr val="bg1"/>
                </a:solidFill>
                <a:latin typeface="+mn-lt"/>
                <a:ea typeface="+mn-ea"/>
                <a:cs typeface="+mn-cs"/>
              </a:defRPr>
            </a:lvl9pPr>
          </a:lstStyle>
          <a:p>
            <a:pPr>
              <a:buClr>
                <a:srgbClr val="F7AC4B"/>
              </a:buClr>
            </a:pPr>
            <a:r>
              <a:rPr lang="nl-BE" dirty="0">
                <a:solidFill>
                  <a:srgbClr val="2C2A29"/>
                </a:solidFill>
                <a:latin typeface="Lucida Sans Unicode"/>
              </a:rPr>
              <a:t>Levend </a:t>
            </a:r>
            <a:r>
              <a:rPr lang="nl-BE" dirty="0" err="1">
                <a:solidFill>
                  <a:srgbClr val="2C2A29"/>
                </a:solidFill>
                <a:latin typeface="Lucida Sans Unicode"/>
              </a:rPr>
              <a:t>stratego</a:t>
            </a:r>
            <a:endParaRPr lang="nl-BE" dirty="0">
              <a:solidFill>
                <a:srgbClr val="2C2A29"/>
              </a:solidFill>
              <a:latin typeface="Lucida Sans Unicode"/>
            </a:endParaRPr>
          </a:p>
        </p:txBody>
      </p:sp>
      <p:pic>
        <p:nvPicPr>
          <p:cNvPr id="7" name="Afbeelding 6">
            <a:extLst>
              <a:ext uri="{FF2B5EF4-FFF2-40B4-BE49-F238E27FC236}">
                <a16:creationId xmlns:a16="http://schemas.microsoft.com/office/drawing/2014/main" id="{952922CC-452E-453D-963F-F16DCB3354FA}"/>
              </a:ext>
            </a:extLst>
          </p:cNvPr>
          <p:cNvPicPr>
            <a:picLocks noChangeAspect="1"/>
          </p:cNvPicPr>
          <p:nvPr/>
        </p:nvPicPr>
        <p:blipFill>
          <a:blip r:embed="rId4"/>
          <a:stretch>
            <a:fillRect/>
          </a:stretch>
        </p:blipFill>
        <p:spPr>
          <a:xfrm>
            <a:off x="4367086" y="2611895"/>
            <a:ext cx="3055491" cy="3442612"/>
          </a:xfrm>
          <a:prstGeom prst="rect">
            <a:avLst/>
          </a:prstGeom>
        </p:spPr>
      </p:pic>
      <p:sp>
        <p:nvSpPr>
          <p:cNvPr id="8" name="Tijdelijke aanduiding voor inhoud 1">
            <a:extLst>
              <a:ext uri="{FF2B5EF4-FFF2-40B4-BE49-F238E27FC236}">
                <a16:creationId xmlns:a16="http://schemas.microsoft.com/office/drawing/2014/main" id="{E3AD657A-5A36-4DCF-A640-CB7826FCA71A}"/>
              </a:ext>
            </a:extLst>
          </p:cNvPr>
          <p:cNvSpPr txBox="1">
            <a:spLocks/>
          </p:cNvSpPr>
          <p:nvPr/>
        </p:nvSpPr>
        <p:spPr>
          <a:xfrm>
            <a:off x="8291176" y="2049753"/>
            <a:ext cx="3099256" cy="360000"/>
          </a:xfrm>
          <a:prstGeom prst="rect">
            <a:avLst/>
          </a:prstGeom>
        </p:spPr>
        <p:txBody>
          <a:bodyPr vert="horz" lIns="0" tIns="0" rIns="0" bIns="0" rtlCol="0">
            <a:noAutofit/>
          </a:bodyPr>
          <a:lstStyle>
            <a:lvl1pPr marL="228594" indent="-191995" algn="l" defTabSz="914377" rtl="0" eaLnBrk="1" latinLnBrk="0" hangingPunct="1">
              <a:lnSpc>
                <a:spcPct val="114000"/>
              </a:lnSpc>
              <a:spcBef>
                <a:spcPts val="0"/>
              </a:spcBef>
              <a:buClr>
                <a:schemeClr val="tx1"/>
              </a:buClr>
              <a:buFont typeface="Lucida Sans Unicode" panose="020B0602030504020204" pitchFamily="34" charset="0"/>
              <a:buChar char="▸"/>
              <a:defRPr sz="2133" kern="1200">
                <a:solidFill>
                  <a:schemeClr val="bg1"/>
                </a:solidFill>
                <a:latin typeface="+mn-lt"/>
                <a:ea typeface="+mn-ea"/>
                <a:cs typeface="+mn-cs"/>
              </a:defRPr>
            </a:lvl1pPr>
            <a:lvl2pPr marL="1247969"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2pPr>
            <a:lvl3pPr marL="2495938" indent="-191995" algn="l" defTabSz="914377" rtl="0" eaLnBrk="1" latinLnBrk="0" hangingPunct="1">
              <a:lnSpc>
                <a:spcPct val="114000"/>
              </a:lnSpc>
              <a:spcBef>
                <a:spcPts val="0"/>
              </a:spcBef>
              <a:buClr>
                <a:schemeClr val="tx1"/>
              </a:buClr>
              <a:buFont typeface="Lucida Sans Unicode" panose="020B0602030504020204" pitchFamily="34" charset="0"/>
              <a:buChar char="◦"/>
              <a:defRPr sz="2133" kern="1200">
                <a:solidFill>
                  <a:schemeClr val="bg1"/>
                </a:solidFill>
                <a:latin typeface="+mn-lt"/>
                <a:ea typeface="+mn-ea"/>
                <a:cs typeface="+mn-cs"/>
              </a:defRPr>
            </a:lvl3pPr>
            <a:lvl4pPr marL="3743906"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4pPr>
            <a:lvl5pPr marL="0" indent="0" algn="l" defTabSz="914377" rtl="0" eaLnBrk="1" latinLnBrk="0" hangingPunct="1">
              <a:lnSpc>
                <a:spcPct val="114000"/>
              </a:lnSpc>
              <a:spcBef>
                <a:spcPts val="2400"/>
              </a:spcBef>
              <a:buClr>
                <a:schemeClr val="tx1"/>
              </a:buClr>
              <a:buFont typeface="Arial" panose="020B0604020202020204" pitchFamily="34" charset="0"/>
              <a:buNone/>
              <a:defRPr sz="2400" b="1" kern="1200">
                <a:solidFill>
                  <a:schemeClr val="bg1"/>
                </a:solidFill>
                <a:latin typeface="+mn-lt"/>
                <a:ea typeface="+mn-ea"/>
                <a:cs typeface="+mn-cs"/>
              </a:defRPr>
            </a:lvl5pPr>
            <a:lvl6pPr marL="0" indent="0" algn="l" defTabSz="914377" rtl="0" eaLnBrk="1" latinLnBrk="0" hangingPunct="1">
              <a:lnSpc>
                <a:spcPct val="114000"/>
              </a:lnSpc>
              <a:spcBef>
                <a:spcPts val="0"/>
              </a:spcBef>
              <a:buClr>
                <a:schemeClr val="tx1"/>
              </a:buClr>
              <a:buFont typeface="Arial" panose="020B0604020202020204" pitchFamily="34" charset="0"/>
              <a:buNone/>
              <a:defRPr sz="2400" kern="1200">
                <a:solidFill>
                  <a:schemeClr val="bg1"/>
                </a:solidFill>
                <a:latin typeface="+mn-lt"/>
                <a:ea typeface="+mn-ea"/>
                <a:cs typeface="+mn-cs"/>
              </a:defRPr>
            </a:lvl6pPr>
            <a:lvl7pPr marL="0" indent="0" algn="l" defTabSz="914377" rtl="0" eaLnBrk="1" latinLnBrk="0" hangingPunct="1">
              <a:lnSpc>
                <a:spcPct val="114000"/>
              </a:lnSpc>
              <a:spcBef>
                <a:spcPts val="1867"/>
              </a:spcBef>
              <a:buClr>
                <a:schemeClr val="tx1"/>
              </a:buClr>
              <a:buFont typeface="Arial" panose="020B0604020202020204" pitchFamily="34" charset="0"/>
              <a:buNone/>
              <a:defRPr sz="1867" b="1" kern="1200" baseline="0">
                <a:solidFill>
                  <a:schemeClr val="bg1"/>
                </a:solidFill>
                <a:latin typeface="+mn-lt"/>
                <a:ea typeface="+mn-ea"/>
                <a:cs typeface="+mn-cs"/>
              </a:defRPr>
            </a:lvl7pPr>
            <a:lvl8pPr marL="0" indent="0" algn="l" defTabSz="914377" rtl="0" eaLnBrk="1" latinLnBrk="0" hangingPunct="1">
              <a:lnSpc>
                <a:spcPct val="114000"/>
              </a:lnSpc>
              <a:spcBef>
                <a:spcPts val="0"/>
              </a:spcBef>
              <a:buClr>
                <a:schemeClr val="tx1"/>
              </a:buClr>
              <a:buFont typeface="Arial" panose="020B0604020202020204" pitchFamily="34" charset="0"/>
              <a:buNone/>
              <a:defRPr sz="1867" kern="1200" baseline="0">
                <a:solidFill>
                  <a:schemeClr val="bg1"/>
                </a:solidFill>
                <a:latin typeface="+mn-lt"/>
                <a:ea typeface="+mn-ea"/>
                <a:cs typeface="+mn-cs"/>
              </a:defRPr>
            </a:lvl8pPr>
            <a:lvl9pPr marL="0" indent="-191995" algn="l" defTabSz="914377" rtl="0" eaLnBrk="1" latinLnBrk="0" hangingPunct="1">
              <a:lnSpc>
                <a:spcPct val="114000"/>
              </a:lnSpc>
              <a:spcBef>
                <a:spcPts val="0"/>
              </a:spcBef>
              <a:buClr>
                <a:schemeClr val="tx1"/>
              </a:buClr>
              <a:buFont typeface="Lucida Sans Unicode" panose="020B0602030504020204" pitchFamily="34" charset="0"/>
              <a:buChar char="▸"/>
              <a:defRPr sz="1867" kern="1200">
                <a:solidFill>
                  <a:schemeClr val="bg1"/>
                </a:solidFill>
                <a:latin typeface="+mn-lt"/>
                <a:ea typeface="+mn-ea"/>
                <a:cs typeface="+mn-cs"/>
              </a:defRPr>
            </a:lvl9pPr>
          </a:lstStyle>
          <a:p>
            <a:pPr>
              <a:buClr>
                <a:srgbClr val="F7AC4B"/>
              </a:buClr>
            </a:pPr>
            <a:r>
              <a:rPr lang="nl-BE" dirty="0" err="1">
                <a:solidFill>
                  <a:srgbClr val="2C2A29"/>
                </a:solidFill>
                <a:latin typeface="Lucida Sans Unicode"/>
              </a:rPr>
              <a:t>Driehoekscompetitie</a:t>
            </a:r>
            <a:endParaRPr lang="nl-BE" dirty="0">
              <a:solidFill>
                <a:srgbClr val="2C2A29"/>
              </a:solidFill>
              <a:latin typeface="Lucida Sans Unicode"/>
            </a:endParaRPr>
          </a:p>
        </p:txBody>
      </p:sp>
      <p:pic>
        <p:nvPicPr>
          <p:cNvPr id="9" name="Afbeelding 8">
            <a:extLst>
              <a:ext uri="{FF2B5EF4-FFF2-40B4-BE49-F238E27FC236}">
                <a16:creationId xmlns:a16="http://schemas.microsoft.com/office/drawing/2014/main" id="{58505C6F-9CE3-4E7E-8110-A756F2E46952}"/>
              </a:ext>
            </a:extLst>
          </p:cNvPr>
          <p:cNvPicPr>
            <a:picLocks noChangeAspect="1"/>
          </p:cNvPicPr>
          <p:nvPr/>
        </p:nvPicPr>
        <p:blipFill>
          <a:blip r:embed="rId5"/>
          <a:stretch>
            <a:fillRect/>
          </a:stretch>
        </p:blipFill>
        <p:spPr>
          <a:xfrm>
            <a:off x="8301791" y="2611895"/>
            <a:ext cx="2388751" cy="3442612"/>
          </a:xfrm>
          <a:prstGeom prst="rect">
            <a:avLst/>
          </a:prstGeom>
        </p:spPr>
      </p:pic>
    </p:spTree>
    <p:extLst>
      <p:ext uri="{BB962C8B-B14F-4D97-AF65-F5344CB8AC3E}">
        <p14:creationId xmlns:p14="http://schemas.microsoft.com/office/powerpoint/2010/main" val="2417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8B633F-C290-4DFE-8D63-EDB2B7BBC8D2}"/>
              </a:ext>
            </a:extLst>
          </p:cNvPr>
          <p:cNvSpPr>
            <a:spLocks noGrp="1"/>
          </p:cNvSpPr>
          <p:nvPr>
            <p:ph type="title"/>
          </p:nvPr>
        </p:nvSpPr>
        <p:spPr>
          <a:xfrm>
            <a:off x="812508" y="1926703"/>
            <a:ext cx="10566983" cy="4739274"/>
          </a:xfrm>
        </p:spPr>
        <p:txBody>
          <a:bodyPr/>
          <a:lstStyle/>
          <a:p>
            <a:r>
              <a:rPr lang="nl-BE" sz="2800" b="0" dirty="0"/>
              <a:t>1. </a:t>
            </a:r>
            <a:r>
              <a:rPr lang="nl-BE" sz="2800" b="0"/>
              <a:t>Gezond eten</a:t>
            </a:r>
            <a:r>
              <a:rPr lang="nl-BE" sz="2800" b="0" dirty="0"/>
              <a:t> in jouw sportclub? Waarom (niet)?</a:t>
            </a:r>
            <a:br>
              <a:rPr lang="nl-BE" sz="2800" b="0" dirty="0"/>
            </a:br>
            <a:br>
              <a:rPr lang="nl-BE" sz="2800" b="0" dirty="0"/>
            </a:br>
            <a:r>
              <a:rPr lang="nl-BE" sz="2800" b="0" dirty="0"/>
              <a:t>2. Wat biedt het project?</a:t>
            </a:r>
            <a:br>
              <a:rPr lang="nl-BE" sz="2800" b="0" dirty="0"/>
            </a:br>
            <a:br>
              <a:rPr lang="nl-BE" sz="2800" b="0" dirty="0"/>
            </a:br>
            <a:r>
              <a:rPr lang="nl-BE" sz="2800" b="0" dirty="0"/>
              <a:t>3. Debat</a:t>
            </a:r>
            <a:br>
              <a:rPr lang="nl-BE" sz="2800" b="0" dirty="0"/>
            </a:br>
            <a:br>
              <a:rPr lang="nl-BE" sz="3450"/>
            </a:br>
            <a:endParaRPr lang="nl-BE" dirty="0"/>
          </a:p>
        </p:txBody>
      </p:sp>
    </p:spTree>
    <p:extLst>
      <p:ext uri="{BB962C8B-B14F-4D97-AF65-F5344CB8AC3E}">
        <p14:creationId xmlns:p14="http://schemas.microsoft.com/office/powerpoint/2010/main" val="4272213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6D52DD7D-E65F-471F-9005-B1BB5646ADEC}"/>
              </a:ext>
            </a:extLst>
          </p:cNvPr>
          <p:cNvSpPr txBox="1">
            <a:spLocks/>
          </p:cNvSpPr>
          <p:nvPr/>
        </p:nvSpPr>
        <p:spPr>
          <a:xfrm>
            <a:off x="396150" y="1238525"/>
            <a:ext cx="10991851" cy="36000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buClr>
                <a:schemeClr val="tx1"/>
              </a:buClr>
              <a:buFont typeface="Lucida Sans Unicode" panose="020B0602030504020204" pitchFamily="34" charset="0"/>
              <a:buNone/>
              <a:defRPr sz="2667" b="1" kern="1200">
                <a:solidFill>
                  <a:schemeClr val="bg1"/>
                </a:solidFill>
                <a:latin typeface="+mn-lt"/>
                <a:ea typeface="+mn-ea"/>
                <a:cs typeface="+mn-cs"/>
              </a:defRPr>
            </a:lvl1pPr>
            <a:lvl2pPr marL="1247969"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2pPr>
            <a:lvl3pPr marL="2495938" indent="-191995" algn="l" defTabSz="914377" rtl="0" eaLnBrk="1" latinLnBrk="0" hangingPunct="1">
              <a:lnSpc>
                <a:spcPct val="114000"/>
              </a:lnSpc>
              <a:spcBef>
                <a:spcPts val="0"/>
              </a:spcBef>
              <a:buClr>
                <a:schemeClr val="tx1"/>
              </a:buClr>
              <a:buFont typeface="Lucida Sans Unicode" panose="020B0602030504020204" pitchFamily="34" charset="0"/>
              <a:buChar char="◦"/>
              <a:defRPr sz="2133" kern="1200">
                <a:solidFill>
                  <a:schemeClr val="bg1"/>
                </a:solidFill>
                <a:latin typeface="+mn-lt"/>
                <a:ea typeface="+mn-ea"/>
                <a:cs typeface="+mn-cs"/>
              </a:defRPr>
            </a:lvl3pPr>
            <a:lvl4pPr marL="3743906"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4pPr>
            <a:lvl5pPr marL="0" indent="0" algn="l" defTabSz="914377" rtl="0" eaLnBrk="1" latinLnBrk="0" hangingPunct="1">
              <a:lnSpc>
                <a:spcPct val="114000"/>
              </a:lnSpc>
              <a:spcBef>
                <a:spcPts val="2400"/>
              </a:spcBef>
              <a:buClr>
                <a:schemeClr val="tx1"/>
              </a:buClr>
              <a:buFont typeface="Arial" panose="020B0604020202020204" pitchFamily="34" charset="0"/>
              <a:buNone/>
              <a:defRPr sz="2400" b="1" kern="1200">
                <a:solidFill>
                  <a:schemeClr val="bg1"/>
                </a:solidFill>
                <a:latin typeface="+mn-lt"/>
                <a:ea typeface="+mn-ea"/>
                <a:cs typeface="+mn-cs"/>
              </a:defRPr>
            </a:lvl5pPr>
            <a:lvl6pPr marL="0" indent="0" algn="l" defTabSz="914377" rtl="0" eaLnBrk="1" latinLnBrk="0" hangingPunct="1">
              <a:lnSpc>
                <a:spcPct val="114000"/>
              </a:lnSpc>
              <a:spcBef>
                <a:spcPts val="0"/>
              </a:spcBef>
              <a:buClr>
                <a:schemeClr val="tx1"/>
              </a:buClr>
              <a:buFont typeface="Arial" panose="020B0604020202020204" pitchFamily="34" charset="0"/>
              <a:buNone/>
              <a:defRPr sz="2400" kern="1200">
                <a:solidFill>
                  <a:schemeClr val="bg1"/>
                </a:solidFill>
                <a:latin typeface="+mn-lt"/>
                <a:ea typeface="+mn-ea"/>
                <a:cs typeface="+mn-cs"/>
              </a:defRPr>
            </a:lvl6pPr>
            <a:lvl7pPr marL="0" indent="0" algn="l" defTabSz="914377" rtl="0" eaLnBrk="1" latinLnBrk="0" hangingPunct="1">
              <a:lnSpc>
                <a:spcPct val="114000"/>
              </a:lnSpc>
              <a:spcBef>
                <a:spcPts val="1867"/>
              </a:spcBef>
              <a:buClr>
                <a:schemeClr val="tx1"/>
              </a:buClr>
              <a:buFont typeface="Arial" panose="020B0604020202020204" pitchFamily="34" charset="0"/>
              <a:buNone/>
              <a:defRPr sz="1867" b="1" kern="1200" baseline="0">
                <a:solidFill>
                  <a:schemeClr val="bg1"/>
                </a:solidFill>
                <a:latin typeface="+mn-lt"/>
                <a:ea typeface="+mn-ea"/>
                <a:cs typeface="+mn-cs"/>
              </a:defRPr>
            </a:lvl7pPr>
            <a:lvl8pPr marL="0" indent="0" algn="l" defTabSz="914377" rtl="0" eaLnBrk="1" latinLnBrk="0" hangingPunct="1">
              <a:lnSpc>
                <a:spcPct val="114000"/>
              </a:lnSpc>
              <a:spcBef>
                <a:spcPts val="0"/>
              </a:spcBef>
              <a:buClr>
                <a:schemeClr val="tx1"/>
              </a:buClr>
              <a:buFont typeface="Arial" panose="020B0604020202020204" pitchFamily="34" charset="0"/>
              <a:buNone/>
              <a:defRPr sz="1867" kern="1200" baseline="0">
                <a:solidFill>
                  <a:schemeClr val="bg1"/>
                </a:solidFill>
                <a:latin typeface="+mn-lt"/>
                <a:ea typeface="+mn-ea"/>
                <a:cs typeface="+mn-cs"/>
              </a:defRPr>
            </a:lvl8pPr>
            <a:lvl9pPr marL="0" indent="-191995" algn="l" defTabSz="914377" rtl="0" eaLnBrk="1" latinLnBrk="0" hangingPunct="1">
              <a:lnSpc>
                <a:spcPct val="114000"/>
              </a:lnSpc>
              <a:spcBef>
                <a:spcPts val="0"/>
              </a:spcBef>
              <a:buClr>
                <a:schemeClr val="tx1"/>
              </a:buClr>
              <a:buFont typeface="Lucida Sans Unicode" panose="020B0602030504020204" pitchFamily="34" charset="0"/>
              <a:buChar char="▸"/>
              <a:defRPr sz="1867" kern="1200">
                <a:solidFill>
                  <a:schemeClr val="bg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r>
              <a:rPr kumimoji="0" lang="nl-BE" sz="2667" b="1" i="0" u="none" strike="noStrike" kern="1200" cap="none" spc="0" normalizeH="0" baseline="0" noProof="0">
                <a:ln>
                  <a:noFill/>
                </a:ln>
                <a:solidFill>
                  <a:srgbClr val="2C2A29"/>
                </a:solidFill>
                <a:effectLst/>
                <a:uLnTx/>
                <a:uFillTx/>
                <a:latin typeface="Lucida Sans Unicode"/>
                <a:ea typeface="+mn-ea"/>
                <a:cs typeface="+mn-cs"/>
              </a:rPr>
              <a:t>Nudgingmaterialen om gezonde voeding te promoten</a:t>
            </a:r>
            <a:endParaRPr kumimoji="0" lang="nl-BE" sz="2667" b="1" i="0" u="none" strike="noStrike" kern="1200" cap="none" spc="0" normalizeH="0" baseline="0" noProof="0" dirty="0">
              <a:ln>
                <a:noFill/>
              </a:ln>
              <a:solidFill>
                <a:srgbClr val="2C2A29"/>
              </a:solidFill>
              <a:effectLst/>
              <a:uLnTx/>
              <a:uFillTx/>
              <a:latin typeface="Lucida Sans Unicode"/>
              <a:ea typeface="+mn-ea"/>
              <a:cs typeface="+mn-cs"/>
            </a:endParaRPr>
          </a:p>
        </p:txBody>
      </p:sp>
      <p:sp>
        <p:nvSpPr>
          <p:cNvPr id="3" name="Titel 3">
            <a:extLst>
              <a:ext uri="{FF2B5EF4-FFF2-40B4-BE49-F238E27FC236}">
                <a16:creationId xmlns:a16="http://schemas.microsoft.com/office/drawing/2014/main" id="{20DA707A-D1A6-4027-8DAE-1C480C179085}"/>
              </a:ext>
            </a:extLst>
          </p:cNvPr>
          <p:cNvSpPr txBox="1">
            <a:spLocks/>
          </p:cNvSpPr>
          <p:nvPr/>
        </p:nvSpPr>
        <p:spPr>
          <a:xfrm>
            <a:off x="720725" y="614363"/>
            <a:ext cx="10991850" cy="360362"/>
          </a:xfrm>
          <a:prstGeom prst="rect">
            <a:avLst/>
          </a:prstGeom>
        </p:spPr>
        <p:txBody>
          <a:bodyPr vert="horz" lIns="0" tIns="0" rIns="0" bIns="0" rtlCol="0" anchor="t" anchorCtr="0">
            <a:noAutofit/>
          </a:bodyPr>
          <a:lstStyle>
            <a:lvl1pPr algn="ctr" defTabSz="914377" rtl="0" eaLnBrk="1" latinLnBrk="0" hangingPunct="1">
              <a:lnSpc>
                <a:spcPct val="100000"/>
              </a:lnSpc>
              <a:spcBef>
                <a:spcPct val="0"/>
              </a:spcBef>
              <a:buNone/>
              <a:defRPr sz="2933" b="1"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nl-BE" sz="2933" b="1" i="0" u="none" strike="noStrike" kern="1200" cap="none" spc="0" normalizeH="0" baseline="0" noProof="0">
                <a:ln>
                  <a:noFill/>
                </a:ln>
                <a:solidFill>
                  <a:srgbClr val="FFC000"/>
                </a:solidFill>
                <a:effectLst/>
                <a:uLnTx/>
                <a:uFillTx/>
                <a:latin typeface="Lucida Sans Unicode"/>
                <a:ea typeface="+mj-ea"/>
                <a:cs typeface="+mj-cs"/>
              </a:rPr>
              <a:t>b) Concrete materialen bij stappenplan</a:t>
            </a:r>
            <a:endParaRPr kumimoji="0" lang="nl-BE" sz="2933" b="1" i="0" u="none" strike="noStrike" kern="1200" cap="none" spc="0" normalizeH="0" baseline="0" noProof="0" dirty="0">
              <a:ln>
                <a:noFill/>
              </a:ln>
              <a:solidFill>
                <a:srgbClr val="F7AC4B"/>
              </a:solidFill>
              <a:effectLst/>
              <a:uLnTx/>
              <a:uFillTx/>
              <a:latin typeface="Lucida Sans Unicode"/>
              <a:ea typeface="+mj-ea"/>
              <a:cs typeface="+mj-cs"/>
            </a:endParaRPr>
          </a:p>
        </p:txBody>
      </p:sp>
      <p:pic>
        <p:nvPicPr>
          <p:cNvPr id="4" name="Afbeelding 3">
            <a:extLst>
              <a:ext uri="{FF2B5EF4-FFF2-40B4-BE49-F238E27FC236}">
                <a16:creationId xmlns:a16="http://schemas.microsoft.com/office/drawing/2014/main" id="{3D13E8DB-ADA0-4A9F-8E76-9F5BB6D17451}"/>
              </a:ext>
            </a:extLst>
          </p:cNvPr>
          <p:cNvPicPr>
            <a:picLocks noChangeAspect="1"/>
          </p:cNvPicPr>
          <p:nvPr/>
        </p:nvPicPr>
        <p:blipFill>
          <a:blip r:embed="rId3"/>
          <a:stretch>
            <a:fillRect/>
          </a:stretch>
        </p:blipFill>
        <p:spPr>
          <a:xfrm>
            <a:off x="9395073" y="0"/>
            <a:ext cx="2796927" cy="6858000"/>
          </a:xfrm>
          <a:prstGeom prst="rect">
            <a:avLst/>
          </a:prstGeom>
        </p:spPr>
      </p:pic>
      <p:pic>
        <p:nvPicPr>
          <p:cNvPr id="5" name="Afbeelding 4">
            <a:extLst>
              <a:ext uri="{FF2B5EF4-FFF2-40B4-BE49-F238E27FC236}">
                <a16:creationId xmlns:a16="http://schemas.microsoft.com/office/drawing/2014/main" id="{54956F1E-7C8D-4945-8584-9755E53999AC}"/>
              </a:ext>
            </a:extLst>
          </p:cNvPr>
          <p:cNvPicPr>
            <a:picLocks noChangeAspect="1"/>
          </p:cNvPicPr>
          <p:nvPr/>
        </p:nvPicPr>
        <p:blipFill>
          <a:blip r:embed="rId4"/>
          <a:stretch>
            <a:fillRect/>
          </a:stretch>
        </p:blipFill>
        <p:spPr>
          <a:xfrm>
            <a:off x="835639" y="3656751"/>
            <a:ext cx="1863855" cy="1852875"/>
          </a:xfrm>
          <a:prstGeom prst="rect">
            <a:avLst/>
          </a:prstGeom>
          <a:ln>
            <a:noFill/>
          </a:ln>
          <a:effectLst>
            <a:outerShdw blurRad="292100" dist="139700" dir="2700000" algn="tl" rotWithShape="0">
              <a:srgbClr val="333333">
                <a:alpha val="65000"/>
              </a:srgbClr>
            </a:outerShdw>
          </a:effectLst>
        </p:spPr>
      </p:pic>
      <p:pic>
        <p:nvPicPr>
          <p:cNvPr id="6" name="Afbeelding 5">
            <a:extLst>
              <a:ext uri="{FF2B5EF4-FFF2-40B4-BE49-F238E27FC236}">
                <a16:creationId xmlns:a16="http://schemas.microsoft.com/office/drawing/2014/main" id="{0F5ECD26-F483-4CE7-8F40-B5D228291696}"/>
              </a:ext>
            </a:extLst>
          </p:cNvPr>
          <p:cNvPicPr>
            <a:picLocks noChangeAspect="1"/>
          </p:cNvPicPr>
          <p:nvPr/>
        </p:nvPicPr>
        <p:blipFill>
          <a:blip r:embed="rId5"/>
          <a:stretch>
            <a:fillRect/>
          </a:stretch>
        </p:blipFill>
        <p:spPr>
          <a:xfrm>
            <a:off x="6317171" y="2582326"/>
            <a:ext cx="2829832" cy="4001727"/>
          </a:xfrm>
          <a:prstGeom prst="rect">
            <a:avLst/>
          </a:prstGeom>
        </p:spPr>
      </p:pic>
      <p:pic>
        <p:nvPicPr>
          <p:cNvPr id="7" name="Afbeelding 6">
            <a:extLst>
              <a:ext uri="{FF2B5EF4-FFF2-40B4-BE49-F238E27FC236}">
                <a16:creationId xmlns:a16="http://schemas.microsoft.com/office/drawing/2014/main" id="{0F4D18D2-CC34-49B4-ADE3-07F4D0DBD765}"/>
              </a:ext>
            </a:extLst>
          </p:cNvPr>
          <p:cNvPicPr>
            <a:picLocks noChangeAspect="1"/>
          </p:cNvPicPr>
          <p:nvPr/>
        </p:nvPicPr>
        <p:blipFill rotWithShape="1">
          <a:blip r:embed="rId6"/>
          <a:srcRect t="2662"/>
          <a:stretch/>
        </p:blipFill>
        <p:spPr>
          <a:xfrm>
            <a:off x="3022395" y="1804799"/>
            <a:ext cx="3046706" cy="4117745"/>
          </a:xfrm>
          <a:prstGeom prst="rect">
            <a:avLst/>
          </a:prstGeom>
        </p:spPr>
      </p:pic>
    </p:spTree>
    <p:extLst>
      <p:ext uri="{BB962C8B-B14F-4D97-AF65-F5344CB8AC3E}">
        <p14:creationId xmlns:p14="http://schemas.microsoft.com/office/powerpoint/2010/main" val="1840520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B84C75DD-8105-47C6-8460-408F50B32E36}"/>
              </a:ext>
            </a:extLst>
          </p:cNvPr>
          <p:cNvSpPr>
            <a:spLocks noGrp="1"/>
          </p:cNvSpPr>
          <p:nvPr>
            <p:ph type="body" sz="quarter" idx="13"/>
          </p:nvPr>
        </p:nvSpPr>
        <p:spPr>
          <a:xfrm>
            <a:off x="720000" y="1209762"/>
            <a:ext cx="10991851" cy="360362"/>
          </a:xfrm>
        </p:spPr>
        <p:txBody>
          <a:bodyPr/>
          <a:lstStyle/>
          <a:p>
            <a:r>
              <a:rPr lang="nl-BE" dirty="0"/>
              <a:t>Richtlijnen voor het drankenaanbod</a:t>
            </a:r>
          </a:p>
          <a:p>
            <a:endParaRPr lang="nl-BE" dirty="0"/>
          </a:p>
          <a:p>
            <a:endParaRPr lang="nl-BE" dirty="0"/>
          </a:p>
          <a:p>
            <a:endParaRPr lang="nl-BE" dirty="0"/>
          </a:p>
          <a:p>
            <a:r>
              <a:rPr lang="nl-BE" dirty="0"/>
              <a:t> </a:t>
            </a:r>
          </a:p>
        </p:txBody>
      </p:sp>
      <p:sp>
        <p:nvSpPr>
          <p:cNvPr id="6" name="Titel 3">
            <a:extLst>
              <a:ext uri="{FF2B5EF4-FFF2-40B4-BE49-F238E27FC236}">
                <a16:creationId xmlns:a16="http://schemas.microsoft.com/office/drawing/2014/main" id="{2400B40C-AC73-48D5-A46D-EEEA4BAC8AF7}"/>
              </a:ext>
            </a:extLst>
          </p:cNvPr>
          <p:cNvSpPr>
            <a:spLocks noGrp="1"/>
          </p:cNvSpPr>
          <p:nvPr>
            <p:ph type="title"/>
          </p:nvPr>
        </p:nvSpPr>
        <p:spPr>
          <a:xfrm>
            <a:off x="720725" y="614363"/>
            <a:ext cx="10991850" cy="360362"/>
          </a:xfrm>
        </p:spPr>
        <p:txBody>
          <a:bodyPr/>
          <a:lstStyle/>
          <a:p>
            <a:pPr algn="l"/>
            <a:r>
              <a:rPr lang="nl-BE" dirty="0">
                <a:solidFill>
                  <a:srgbClr val="FFC000"/>
                </a:solidFill>
              </a:rPr>
              <a:t>b) Concrete materialen bij stappenplan</a:t>
            </a:r>
            <a:endParaRPr lang="nl-BE" dirty="0"/>
          </a:p>
        </p:txBody>
      </p:sp>
      <p:pic>
        <p:nvPicPr>
          <p:cNvPr id="2" name="Afbeelding 1">
            <a:extLst>
              <a:ext uri="{FF2B5EF4-FFF2-40B4-BE49-F238E27FC236}">
                <a16:creationId xmlns:a16="http://schemas.microsoft.com/office/drawing/2014/main" id="{96986ABD-B0CC-4E42-B709-00BB3CF20611}"/>
              </a:ext>
            </a:extLst>
          </p:cNvPr>
          <p:cNvPicPr>
            <a:picLocks noChangeAspect="1"/>
          </p:cNvPicPr>
          <p:nvPr/>
        </p:nvPicPr>
        <p:blipFill>
          <a:blip r:embed="rId3"/>
          <a:stretch>
            <a:fillRect/>
          </a:stretch>
        </p:blipFill>
        <p:spPr>
          <a:xfrm>
            <a:off x="278764" y="1984288"/>
            <a:ext cx="11634471" cy="4683212"/>
          </a:xfrm>
          <a:prstGeom prst="rect">
            <a:avLst/>
          </a:prstGeom>
        </p:spPr>
      </p:pic>
    </p:spTree>
    <p:extLst>
      <p:ext uri="{BB962C8B-B14F-4D97-AF65-F5344CB8AC3E}">
        <p14:creationId xmlns:p14="http://schemas.microsoft.com/office/powerpoint/2010/main" val="2761126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EB03ECDD-AA11-4EB7-A250-61584E53630E}"/>
              </a:ext>
            </a:extLst>
          </p:cNvPr>
          <p:cNvSpPr txBox="1">
            <a:spLocks/>
          </p:cNvSpPr>
          <p:nvPr/>
        </p:nvSpPr>
        <p:spPr>
          <a:xfrm>
            <a:off x="720000" y="1209762"/>
            <a:ext cx="10991851" cy="59363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buClr>
                <a:schemeClr val="tx1"/>
              </a:buClr>
              <a:buFont typeface="Lucida Sans Unicode" panose="020B0602030504020204" pitchFamily="34" charset="0"/>
              <a:buNone/>
              <a:defRPr sz="2667" b="1" kern="1200">
                <a:solidFill>
                  <a:schemeClr val="bg1"/>
                </a:solidFill>
                <a:latin typeface="+mn-lt"/>
                <a:ea typeface="+mn-ea"/>
                <a:cs typeface="+mn-cs"/>
              </a:defRPr>
            </a:lvl1pPr>
            <a:lvl2pPr marL="1247969"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2pPr>
            <a:lvl3pPr marL="2495938" indent="-191995" algn="l" defTabSz="914377" rtl="0" eaLnBrk="1" latinLnBrk="0" hangingPunct="1">
              <a:lnSpc>
                <a:spcPct val="114000"/>
              </a:lnSpc>
              <a:spcBef>
                <a:spcPts val="0"/>
              </a:spcBef>
              <a:buClr>
                <a:schemeClr val="tx1"/>
              </a:buClr>
              <a:buFont typeface="Lucida Sans Unicode" panose="020B0602030504020204" pitchFamily="34" charset="0"/>
              <a:buChar char="◦"/>
              <a:defRPr sz="2133" kern="1200">
                <a:solidFill>
                  <a:schemeClr val="bg1"/>
                </a:solidFill>
                <a:latin typeface="+mn-lt"/>
                <a:ea typeface="+mn-ea"/>
                <a:cs typeface="+mn-cs"/>
              </a:defRPr>
            </a:lvl3pPr>
            <a:lvl4pPr marL="3743906"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4pPr>
            <a:lvl5pPr marL="0" indent="0" algn="l" defTabSz="914377" rtl="0" eaLnBrk="1" latinLnBrk="0" hangingPunct="1">
              <a:lnSpc>
                <a:spcPct val="114000"/>
              </a:lnSpc>
              <a:spcBef>
                <a:spcPts val="2400"/>
              </a:spcBef>
              <a:buClr>
                <a:schemeClr val="tx1"/>
              </a:buClr>
              <a:buFont typeface="Arial" panose="020B0604020202020204" pitchFamily="34" charset="0"/>
              <a:buNone/>
              <a:defRPr sz="2400" b="1" kern="1200">
                <a:solidFill>
                  <a:schemeClr val="bg1"/>
                </a:solidFill>
                <a:latin typeface="+mn-lt"/>
                <a:ea typeface="+mn-ea"/>
                <a:cs typeface="+mn-cs"/>
              </a:defRPr>
            </a:lvl5pPr>
            <a:lvl6pPr marL="0" indent="0" algn="l" defTabSz="914377" rtl="0" eaLnBrk="1" latinLnBrk="0" hangingPunct="1">
              <a:lnSpc>
                <a:spcPct val="114000"/>
              </a:lnSpc>
              <a:spcBef>
                <a:spcPts val="0"/>
              </a:spcBef>
              <a:buClr>
                <a:schemeClr val="tx1"/>
              </a:buClr>
              <a:buFont typeface="Arial" panose="020B0604020202020204" pitchFamily="34" charset="0"/>
              <a:buNone/>
              <a:defRPr sz="2400" kern="1200">
                <a:solidFill>
                  <a:schemeClr val="bg1"/>
                </a:solidFill>
                <a:latin typeface="+mn-lt"/>
                <a:ea typeface="+mn-ea"/>
                <a:cs typeface="+mn-cs"/>
              </a:defRPr>
            </a:lvl6pPr>
            <a:lvl7pPr marL="0" indent="0" algn="l" defTabSz="914377" rtl="0" eaLnBrk="1" latinLnBrk="0" hangingPunct="1">
              <a:lnSpc>
                <a:spcPct val="114000"/>
              </a:lnSpc>
              <a:spcBef>
                <a:spcPts val="1867"/>
              </a:spcBef>
              <a:buClr>
                <a:schemeClr val="tx1"/>
              </a:buClr>
              <a:buFont typeface="Arial" panose="020B0604020202020204" pitchFamily="34" charset="0"/>
              <a:buNone/>
              <a:defRPr sz="1867" b="1" kern="1200" baseline="0">
                <a:solidFill>
                  <a:schemeClr val="bg1"/>
                </a:solidFill>
                <a:latin typeface="+mn-lt"/>
                <a:ea typeface="+mn-ea"/>
                <a:cs typeface="+mn-cs"/>
              </a:defRPr>
            </a:lvl7pPr>
            <a:lvl8pPr marL="0" indent="0" algn="l" defTabSz="914377" rtl="0" eaLnBrk="1" latinLnBrk="0" hangingPunct="1">
              <a:lnSpc>
                <a:spcPct val="114000"/>
              </a:lnSpc>
              <a:spcBef>
                <a:spcPts val="0"/>
              </a:spcBef>
              <a:buClr>
                <a:schemeClr val="tx1"/>
              </a:buClr>
              <a:buFont typeface="Arial" panose="020B0604020202020204" pitchFamily="34" charset="0"/>
              <a:buNone/>
              <a:defRPr sz="1867" kern="1200" baseline="0">
                <a:solidFill>
                  <a:schemeClr val="bg1"/>
                </a:solidFill>
                <a:latin typeface="+mn-lt"/>
                <a:ea typeface="+mn-ea"/>
                <a:cs typeface="+mn-cs"/>
              </a:defRPr>
            </a:lvl8pPr>
            <a:lvl9pPr marL="0" indent="-191995" algn="l" defTabSz="914377" rtl="0" eaLnBrk="1" latinLnBrk="0" hangingPunct="1">
              <a:lnSpc>
                <a:spcPct val="114000"/>
              </a:lnSpc>
              <a:spcBef>
                <a:spcPts val="0"/>
              </a:spcBef>
              <a:buClr>
                <a:schemeClr val="tx1"/>
              </a:buClr>
              <a:buFont typeface="Lucida Sans Unicode" panose="020B0602030504020204" pitchFamily="34" charset="0"/>
              <a:buChar char="▸"/>
              <a:defRPr sz="1867" kern="1200">
                <a:solidFill>
                  <a:schemeClr val="bg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r>
              <a:rPr kumimoji="0" lang="nl-BE" sz="2667" b="1" i="0" u="none" strike="noStrike" kern="1200" cap="none" spc="0" normalizeH="0" baseline="0" noProof="0">
                <a:ln>
                  <a:noFill/>
                </a:ln>
                <a:solidFill>
                  <a:srgbClr val="2C2A29"/>
                </a:solidFill>
                <a:effectLst/>
                <a:uLnTx/>
                <a:uFillTx/>
                <a:latin typeface="Lucida Sans Unicode"/>
                <a:ea typeface="+mn-ea"/>
                <a:cs typeface="+mn-cs"/>
              </a:rPr>
              <a:t>Richtlijnen voor het aanbod snacks</a:t>
            </a:r>
          </a:p>
          <a:p>
            <a:pPr marL="0" marR="0" lvl="0" indent="0" algn="l" defTabSz="914377"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endParaRPr kumimoji="0" lang="nl-BE" sz="2667" b="1"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914377"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endParaRPr kumimoji="0" lang="nl-BE" sz="2667" b="1"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914377"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r>
              <a:rPr kumimoji="0" lang="nl-BE" sz="2667" b="1" i="0" u="none" strike="noStrike" kern="1200" cap="none" spc="0" normalizeH="0" baseline="0" noProof="0">
                <a:ln>
                  <a:noFill/>
                </a:ln>
                <a:solidFill>
                  <a:srgbClr val="2C2A29"/>
                </a:solidFill>
                <a:effectLst/>
                <a:uLnTx/>
                <a:uFillTx/>
                <a:latin typeface="Lucida Sans Unicode"/>
                <a:ea typeface="+mn-ea"/>
                <a:cs typeface="+mn-cs"/>
              </a:rPr>
              <a:t> </a:t>
            </a:r>
            <a:endParaRPr kumimoji="0" lang="nl-BE" sz="2667" b="1" i="0" u="none" strike="noStrike" kern="1200" cap="none" spc="0" normalizeH="0" baseline="0" noProof="0" dirty="0">
              <a:ln>
                <a:noFill/>
              </a:ln>
              <a:solidFill>
                <a:srgbClr val="2C2A29"/>
              </a:solidFill>
              <a:effectLst/>
              <a:uLnTx/>
              <a:uFillTx/>
              <a:latin typeface="Lucida Sans Unicode"/>
              <a:ea typeface="+mn-ea"/>
              <a:cs typeface="+mn-cs"/>
            </a:endParaRPr>
          </a:p>
        </p:txBody>
      </p:sp>
      <p:sp>
        <p:nvSpPr>
          <p:cNvPr id="3" name="Titel 3">
            <a:extLst>
              <a:ext uri="{FF2B5EF4-FFF2-40B4-BE49-F238E27FC236}">
                <a16:creationId xmlns:a16="http://schemas.microsoft.com/office/drawing/2014/main" id="{75CCDF4B-F597-4503-ACEC-3412A76527F5}"/>
              </a:ext>
            </a:extLst>
          </p:cNvPr>
          <p:cNvSpPr txBox="1">
            <a:spLocks/>
          </p:cNvSpPr>
          <p:nvPr/>
        </p:nvSpPr>
        <p:spPr>
          <a:xfrm>
            <a:off x="720725" y="614363"/>
            <a:ext cx="10991850" cy="360362"/>
          </a:xfrm>
          <a:prstGeom prst="rect">
            <a:avLst/>
          </a:prstGeom>
        </p:spPr>
        <p:txBody>
          <a:bodyPr vert="horz" lIns="0" tIns="0" rIns="0" bIns="0" rtlCol="0" anchor="t" anchorCtr="0">
            <a:noAutofit/>
          </a:bodyPr>
          <a:lstStyle>
            <a:lvl1pPr algn="ctr" defTabSz="914377" rtl="0" eaLnBrk="1" latinLnBrk="0" hangingPunct="1">
              <a:lnSpc>
                <a:spcPct val="100000"/>
              </a:lnSpc>
              <a:spcBef>
                <a:spcPct val="0"/>
              </a:spcBef>
              <a:buNone/>
              <a:defRPr sz="2933" b="1"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nl-BE" sz="2933" b="1" i="0" u="none" strike="noStrike" kern="1200" cap="none" spc="0" normalizeH="0" baseline="0" noProof="0">
                <a:ln>
                  <a:noFill/>
                </a:ln>
                <a:solidFill>
                  <a:srgbClr val="FFC000"/>
                </a:solidFill>
                <a:effectLst/>
                <a:uLnTx/>
                <a:uFillTx/>
                <a:latin typeface="Lucida Sans Unicode"/>
                <a:ea typeface="+mj-ea"/>
                <a:cs typeface="+mj-cs"/>
              </a:rPr>
              <a:t>b) Concrete materialen bij stappenplan</a:t>
            </a:r>
            <a:endParaRPr kumimoji="0" lang="nl-BE" sz="2933" b="1" i="0" u="none" strike="noStrike" kern="1200" cap="none" spc="0" normalizeH="0" baseline="0" noProof="0" dirty="0">
              <a:ln>
                <a:noFill/>
              </a:ln>
              <a:solidFill>
                <a:srgbClr val="F7AC4B"/>
              </a:solidFill>
              <a:effectLst/>
              <a:uLnTx/>
              <a:uFillTx/>
              <a:latin typeface="Lucida Sans Unicode"/>
              <a:ea typeface="+mj-ea"/>
              <a:cs typeface="+mj-cs"/>
            </a:endParaRPr>
          </a:p>
        </p:txBody>
      </p:sp>
      <p:pic>
        <p:nvPicPr>
          <p:cNvPr id="5" name="Opgenomen geluid">
            <a:hlinkClick r:id="" action="ppaction://media"/>
            <a:extLst>
              <a:ext uri="{FF2B5EF4-FFF2-40B4-BE49-F238E27FC236}">
                <a16:creationId xmlns:a16="http://schemas.microsoft.com/office/drawing/2014/main" id="{64A7DBDE-A2BD-450C-A413-573A18FF2C0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68304" y="489080"/>
            <a:ext cx="487363" cy="487363"/>
          </a:xfrm>
          <a:prstGeom prst="rect">
            <a:avLst/>
          </a:prstGeom>
        </p:spPr>
      </p:pic>
      <p:pic>
        <p:nvPicPr>
          <p:cNvPr id="6" name="Afbeelding 5">
            <a:extLst>
              <a:ext uri="{FF2B5EF4-FFF2-40B4-BE49-F238E27FC236}">
                <a16:creationId xmlns:a16="http://schemas.microsoft.com/office/drawing/2014/main" id="{05E89493-DC3B-4503-AB0D-3BF3E0D8289B}"/>
              </a:ext>
            </a:extLst>
          </p:cNvPr>
          <p:cNvPicPr>
            <a:picLocks noChangeAspect="1"/>
          </p:cNvPicPr>
          <p:nvPr/>
        </p:nvPicPr>
        <p:blipFill>
          <a:blip r:embed="rId6"/>
          <a:stretch>
            <a:fillRect/>
          </a:stretch>
        </p:blipFill>
        <p:spPr>
          <a:xfrm>
            <a:off x="600075" y="2036719"/>
            <a:ext cx="10991850" cy="3808757"/>
          </a:xfrm>
          <a:prstGeom prst="rect">
            <a:avLst/>
          </a:prstGeom>
        </p:spPr>
      </p:pic>
    </p:spTree>
    <p:extLst>
      <p:ext uri="{BB962C8B-B14F-4D97-AF65-F5344CB8AC3E}">
        <p14:creationId xmlns:p14="http://schemas.microsoft.com/office/powerpoint/2010/main" val="119288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BB06095D-AB93-40CA-A317-17F4CC3EC5B5}"/>
              </a:ext>
            </a:extLst>
          </p:cNvPr>
          <p:cNvSpPr txBox="1">
            <a:spLocks/>
          </p:cNvSpPr>
          <p:nvPr/>
        </p:nvSpPr>
        <p:spPr>
          <a:xfrm>
            <a:off x="720000" y="1209762"/>
            <a:ext cx="10991851" cy="55553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buClr>
                <a:schemeClr val="tx1"/>
              </a:buClr>
              <a:buFont typeface="Lucida Sans Unicode" panose="020B0602030504020204" pitchFamily="34" charset="0"/>
              <a:buNone/>
              <a:defRPr sz="2667" b="1" kern="1200">
                <a:solidFill>
                  <a:schemeClr val="bg1"/>
                </a:solidFill>
                <a:latin typeface="+mn-lt"/>
                <a:ea typeface="+mn-ea"/>
                <a:cs typeface="+mn-cs"/>
              </a:defRPr>
            </a:lvl1pPr>
            <a:lvl2pPr marL="1247969"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2pPr>
            <a:lvl3pPr marL="2495938" indent="-191995" algn="l" defTabSz="914377" rtl="0" eaLnBrk="1" latinLnBrk="0" hangingPunct="1">
              <a:lnSpc>
                <a:spcPct val="114000"/>
              </a:lnSpc>
              <a:spcBef>
                <a:spcPts val="0"/>
              </a:spcBef>
              <a:buClr>
                <a:schemeClr val="tx1"/>
              </a:buClr>
              <a:buFont typeface="Lucida Sans Unicode" panose="020B0602030504020204" pitchFamily="34" charset="0"/>
              <a:buChar char="◦"/>
              <a:defRPr sz="2133" kern="1200">
                <a:solidFill>
                  <a:schemeClr val="bg1"/>
                </a:solidFill>
                <a:latin typeface="+mn-lt"/>
                <a:ea typeface="+mn-ea"/>
                <a:cs typeface="+mn-cs"/>
              </a:defRPr>
            </a:lvl3pPr>
            <a:lvl4pPr marL="3743906"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4pPr>
            <a:lvl5pPr marL="0" indent="0" algn="l" defTabSz="914377" rtl="0" eaLnBrk="1" latinLnBrk="0" hangingPunct="1">
              <a:lnSpc>
                <a:spcPct val="114000"/>
              </a:lnSpc>
              <a:spcBef>
                <a:spcPts val="2400"/>
              </a:spcBef>
              <a:buClr>
                <a:schemeClr val="tx1"/>
              </a:buClr>
              <a:buFont typeface="Arial" panose="020B0604020202020204" pitchFamily="34" charset="0"/>
              <a:buNone/>
              <a:defRPr sz="2400" b="1" kern="1200">
                <a:solidFill>
                  <a:schemeClr val="bg1"/>
                </a:solidFill>
                <a:latin typeface="+mn-lt"/>
                <a:ea typeface="+mn-ea"/>
                <a:cs typeface="+mn-cs"/>
              </a:defRPr>
            </a:lvl5pPr>
            <a:lvl6pPr marL="0" indent="0" algn="l" defTabSz="914377" rtl="0" eaLnBrk="1" latinLnBrk="0" hangingPunct="1">
              <a:lnSpc>
                <a:spcPct val="114000"/>
              </a:lnSpc>
              <a:spcBef>
                <a:spcPts val="0"/>
              </a:spcBef>
              <a:buClr>
                <a:schemeClr val="tx1"/>
              </a:buClr>
              <a:buFont typeface="Arial" panose="020B0604020202020204" pitchFamily="34" charset="0"/>
              <a:buNone/>
              <a:defRPr sz="2400" kern="1200">
                <a:solidFill>
                  <a:schemeClr val="bg1"/>
                </a:solidFill>
                <a:latin typeface="+mn-lt"/>
                <a:ea typeface="+mn-ea"/>
                <a:cs typeface="+mn-cs"/>
              </a:defRPr>
            </a:lvl6pPr>
            <a:lvl7pPr marL="0" indent="0" algn="l" defTabSz="914377" rtl="0" eaLnBrk="1" latinLnBrk="0" hangingPunct="1">
              <a:lnSpc>
                <a:spcPct val="114000"/>
              </a:lnSpc>
              <a:spcBef>
                <a:spcPts val="1867"/>
              </a:spcBef>
              <a:buClr>
                <a:schemeClr val="tx1"/>
              </a:buClr>
              <a:buFont typeface="Arial" panose="020B0604020202020204" pitchFamily="34" charset="0"/>
              <a:buNone/>
              <a:defRPr sz="1867" b="1" kern="1200" baseline="0">
                <a:solidFill>
                  <a:schemeClr val="bg1"/>
                </a:solidFill>
                <a:latin typeface="+mn-lt"/>
                <a:ea typeface="+mn-ea"/>
                <a:cs typeface="+mn-cs"/>
              </a:defRPr>
            </a:lvl7pPr>
            <a:lvl8pPr marL="0" indent="0" algn="l" defTabSz="914377" rtl="0" eaLnBrk="1" latinLnBrk="0" hangingPunct="1">
              <a:lnSpc>
                <a:spcPct val="114000"/>
              </a:lnSpc>
              <a:spcBef>
                <a:spcPts val="0"/>
              </a:spcBef>
              <a:buClr>
                <a:schemeClr val="tx1"/>
              </a:buClr>
              <a:buFont typeface="Arial" panose="020B0604020202020204" pitchFamily="34" charset="0"/>
              <a:buNone/>
              <a:defRPr sz="1867" kern="1200" baseline="0">
                <a:solidFill>
                  <a:schemeClr val="bg1"/>
                </a:solidFill>
                <a:latin typeface="+mn-lt"/>
                <a:ea typeface="+mn-ea"/>
                <a:cs typeface="+mn-cs"/>
              </a:defRPr>
            </a:lvl8pPr>
            <a:lvl9pPr marL="0" indent="-191995" algn="l" defTabSz="914377" rtl="0" eaLnBrk="1" latinLnBrk="0" hangingPunct="1">
              <a:lnSpc>
                <a:spcPct val="114000"/>
              </a:lnSpc>
              <a:spcBef>
                <a:spcPts val="0"/>
              </a:spcBef>
              <a:buClr>
                <a:schemeClr val="tx1"/>
              </a:buClr>
              <a:buFont typeface="Lucida Sans Unicode" panose="020B0602030504020204" pitchFamily="34" charset="0"/>
              <a:buChar char="▸"/>
              <a:defRPr sz="1867" kern="1200">
                <a:solidFill>
                  <a:schemeClr val="bg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r>
              <a:rPr kumimoji="0" lang="nl-BE" sz="2667" b="1" i="0" u="none" strike="noStrike" kern="1200" cap="none" spc="0" normalizeH="0" baseline="0" noProof="0">
                <a:ln>
                  <a:noFill/>
                </a:ln>
                <a:solidFill>
                  <a:srgbClr val="2C2A29"/>
                </a:solidFill>
                <a:effectLst/>
                <a:uLnTx/>
                <a:uFillTx/>
                <a:latin typeface="Lucida Sans Unicode"/>
                <a:ea typeface="+mn-ea"/>
                <a:cs typeface="+mn-cs"/>
              </a:rPr>
              <a:t>Richtlijnen voor het aanbod belegde broodjes</a:t>
            </a:r>
          </a:p>
          <a:p>
            <a:pPr marL="0" marR="0" lvl="0" indent="0" algn="l" defTabSz="914377"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endParaRPr kumimoji="0" lang="nl-BE" sz="2667" b="1"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914377"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endParaRPr kumimoji="0" lang="nl-BE" sz="2667" b="1"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914377"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endParaRPr kumimoji="0" lang="nl-BE" sz="2667" b="1"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914377"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endParaRPr kumimoji="0" lang="nl-BE" sz="2667" b="1"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914377" rtl="0" eaLnBrk="1" fontAlgn="auto" latinLnBrk="0" hangingPunct="1">
              <a:lnSpc>
                <a:spcPct val="100000"/>
              </a:lnSpc>
              <a:spcBef>
                <a:spcPts val="0"/>
              </a:spcBef>
              <a:spcAft>
                <a:spcPts val="0"/>
              </a:spcAft>
              <a:buClr>
                <a:srgbClr val="F7AC4B"/>
              </a:buClr>
              <a:buSzTx/>
              <a:buFont typeface="Lucida Sans Unicode" panose="020B0602030504020204" pitchFamily="34" charset="0"/>
              <a:buNone/>
              <a:tabLst/>
              <a:defRPr/>
            </a:pPr>
            <a:r>
              <a:rPr kumimoji="0" lang="nl-BE" sz="2667" b="1" i="0" u="none" strike="noStrike" kern="1200" cap="none" spc="0" normalizeH="0" baseline="0" noProof="0">
                <a:ln>
                  <a:noFill/>
                </a:ln>
                <a:solidFill>
                  <a:srgbClr val="2C2A29"/>
                </a:solidFill>
                <a:effectLst/>
                <a:uLnTx/>
                <a:uFillTx/>
                <a:latin typeface="Lucida Sans Unicode"/>
                <a:ea typeface="+mn-ea"/>
                <a:cs typeface="+mn-cs"/>
              </a:rPr>
              <a:t> </a:t>
            </a:r>
            <a:endParaRPr kumimoji="0" lang="nl-BE" sz="2667" b="1" i="0" u="none" strike="noStrike" kern="1200" cap="none" spc="0" normalizeH="0" baseline="0" noProof="0" dirty="0">
              <a:ln>
                <a:noFill/>
              </a:ln>
              <a:solidFill>
                <a:srgbClr val="2C2A29"/>
              </a:solidFill>
              <a:effectLst/>
              <a:uLnTx/>
              <a:uFillTx/>
              <a:latin typeface="Lucida Sans Unicode"/>
              <a:ea typeface="+mn-ea"/>
              <a:cs typeface="+mn-cs"/>
            </a:endParaRPr>
          </a:p>
        </p:txBody>
      </p:sp>
      <p:sp>
        <p:nvSpPr>
          <p:cNvPr id="3" name="Titel 3">
            <a:extLst>
              <a:ext uri="{FF2B5EF4-FFF2-40B4-BE49-F238E27FC236}">
                <a16:creationId xmlns:a16="http://schemas.microsoft.com/office/drawing/2014/main" id="{F7DA1CE3-5A7D-4C34-BB8B-1AFA46BF45F9}"/>
              </a:ext>
            </a:extLst>
          </p:cNvPr>
          <p:cNvSpPr txBox="1">
            <a:spLocks/>
          </p:cNvSpPr>
          <p:nvPr/>
        </p:nvSpPr>
        <p:spPr>
          <a:xfrm>
            <a:off x="720725" y="614363"/>
            <a:ext cx="10991850" cy="360362"/>
          </a:xfrm>
          <a:prstGeom prst="rect">
            <a:avLst/>
          </a:prstGeom>
        </p:spPr>
        <p:txBody>
          <a:bodyPr vert="horz" lIns="0" tIns="0" rIns="0" bIns="0" rtlCol="0" anchor="t" anchorCtr="0">
            <a:noAutofit/>
          </a:bodyPr>
          <a:lstStyle>
            <a:lvl1pPr algn="ctr" defTabSz="914377" rtl="0" eaLnBrk="1" latinLnBrk="0" hangingPunct="1">
              <a:lnSpc>
                <a:spcPct val="100000"/>
              </a:lnSpc>
              <a:spcBef>
                <a:spcPct val="0"/>
              </a:spcBef>
              <a:buNone/>
              <a:defRPr sz="2933" b="1"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nl-BE" sz="2933" b="1" i="0" u="none" strike="noStrike" kern="1200" cap="none" spc="0" normalizeH="0" baseline="0" noProof="0">
                <a:ln>
                  <a:noFill/>
                </a:ln>
                <a:solidFill>
                  <a:srgbClr val="FFC000"/>
                </a:solidFill>
                <a:effectLst/>
                <a:uLnTx/>
                <a:uFillTx/>
                <a:latin typeface="Lucida Sans Unicode"/>
                <a:ea typeface="+mj-ea"/>
                <a:cs typeface="+mj-cs"/>
              </a:rPr>
              <a:t>b) Concrete materialen bij stappenplan</a:t>
            </a:r>
            <a:endParaRPr kumimoji="0" lang="nl-BE" sz="2933" b="1" i="0" u="none" strike="noStrike" kern="1200" cap="none" spc="0" normalizeH="0" baseline="0" noProof="0" dirty="0">
              <a:ln>
                <a:noFill/>
              </a:ln>
              <a:solidFill>
                <a:srgbClr val="F7AC4B"/>
              </a:solidFill>
              <a:effectLst/>
              <a:uLnTx/>
              <a:uFillTx/>
              <a:latin typeface="Lucida Sans Unicode"/>
              <a:ea typeface="+mj-ea"/>
              <a:cs typeface="+mj-cs"/>
            </a:endParaRPr>
          </a:p>
        </p:txBody>
      </p:sp>
      <p:pic>
        <p:nvPicPr>
          <p:cNvPr id="4" name="Afbeelding 3">
            <a:extLst>
              <a:ext uri="{FF2B5EF4-FFF2-40B4-BE49-F238E27FC236}">
                <a16:creationId xmlns:a16="http://schemas.microsoft.com/office/drawing/2014/main" id="{8DEBFBB5-B7BF-44F6-94B4-8CF82B145A32}"/>
              </a:ext>
            </a:extLst>
          </p:cNvPr>
          <p:cNvPicPr>
            <a:picLocks noChangeAspect="1"/>
          </p:cNvPicPr>
          <p:nvPr/>
        </p:nvPicPr>
        <p:blipFill>
          <a:blip r:embed="rId3"/>
          <a:stretch>
            <a:fillRect/>
          </a:stretch>
        </p:blipFill>
        <p:spPr>
          <a:xfrm>
            <a:off x="1638300" y="1685925"/>
            <a:ext cx="8013700" cy="5172075"/>
          </a:xfrm>
          <a:prstGeom prst="rect">
            <a:avLst/>
          </a:prstGeom>
        </p:spPr>
      </p:pic>
    </p:spTree>
    <p:extLst>
      <p:ext uri="{BB962C8B-B14F-4D97-AF65-F5344CB8AC3E}">
        <p14:creationId xmlns:p14="http://schemas.microsoft.com/office/powerpoint/2010/main" val="2400676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Debat</a:t>
            </a:r>
            <a:endParaRPr lang="nl-BE" dirty="0"/>
          </a:p>
        </p:txBody>
      </p:sp>
      <p:sp>
        <p:nvSpPr>
          <p:cNvPr id="3" name="Text Placeholder 2"/>
          <p:cNvSpPr>
            <a:spLocks noGrp="1"/>
          </p:cNvSpPr>
          <p:nvPr>
            <p:ph type="body" sz="quarter" idx="10"/>
          </p:nvPr>
        </p:nvSpPr>
        <p:spPr/>
        <p:txBody>
          <a:bodyPr/>
          <a:lstStyle/>
          <a:p>
            <a:r>
              <a:rPr lang="nl-BE" dirty="0"/>
              <a:t>3.</a:t>
            </a:r>
          </a:p>
        </p:txBody>
      </p:sp>
    </p:spTree>
    <p:extLst>
      <p:ext uri="{BB962C8B-B14F-4D97-AF65-F5344CB8AC3E}">
        <p14:creationId xmlns:p14="http://schemas.microsoft.com/office/powerpoint/2010/main" val="415060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3">
            <a:extLst>
              <a:ext uri="{FF2B5EF4-FFF2-40B4-BE49-F238E27FC236}">
                <a16:creationId xmlns:a16="http://schemas.microsoft.com/office/drawing/2014/main" id="{26D3A14B-649C-4AB7-85EB-656BF5C88A20}"/>
              </a:ext>
            </a:extLst>
          </p:cNvPr>
          <p:cNvSpPr txBox="1">
            <a:spLocks/>
          </p:cNvSpPr>
          <p:nvPr/>
        </p:nvSpPr>
        <p:spPr>
          <a:xfrm>
            <a:off x="720000" y="591704"/>
            <a:ext cx="10991850" cy="360362"/>
          </a:xfrm>
          <a:prstGeom prst="rect">
            <a:avLst/>
          </a:prstGeom>
        </p:spPr>
        <p:txBody>
          <a:bodyPr vert="horz" lIns="0" tIns="0" rIns="0" bIns="0" rtlCol="0" anchor="t" anchorCtr="0">
            <a:noAutofit/>
          </a:bodyPr>
          <a:lstStyle>
            <a:lvl1pPr algn="ctr" defTabSz="914377" rtl="0" eaLnBrk="1" latinLnBrk="0" hangingPunct="1">
              <a:lnSpc>
                <a:spcPct val="100000"/>
              </a:lnSpc>
              <a:spcBef>
                <a:spcPct val="0"/>
              </a:spcBef>
              <a:buNone/>
              <a:defRPr sz="2933" b="1" kern="1200">
                <a:solidFill>
                  <a:schemeClr val="tx1"/>
                </a:solidFill>
                <a:latin typeface="+mj-lt"/>
                <a:ea typeface="+mj-ea"/>
                <a:cs typeface="+mj-cs"/>
              </a:defRPr>
            </a:lvl1pPr>
          </a:lstStyle>
          <a:p>
            <a:pPr lvl="0" algn="l">
              <a:defRPr/>
            </a:pPr>
            <a:r>
              <a:rPr kumimoji="0" lang="nl-BE" sz="2933" b="1" i="0" u="none" strike="noStrike" kern="1200" cap="none" spc="0" normalizeH="0" baseline="0" noProof="0" dirty="0">
                <a:ln>
                  <a:noFill/>
                </a:ln>
                <a:solidFill>
                  <a:srgbClr val="FFC000"/>
                </a:solidFill>
                <a:effectLst/>
                <a:uLnTx/>
                <a:uFillTx/>
                <a:latin typeface="Lucida Sans Unicode"/>
                <a:ea typeface="+mj-ea"/>
                <a:cs typeface="+mj-cs"/>
              </a:rPr>
              <a:t>Debat</a:t>
            </a:r>
            <a:endParaRPr kumimoji="0" lang="nl-BE" sz="2933" b="1" i="0" u="none" strike="noStrike" kern="1200" cap="none" spc="0" normalizeH="0" baseline="0" noProof="0" dirty="0">
              <a:ln>
                <a:noFill/>
              </a:ln>
              <a:solidFill>
                <a:srgbClr val="F7AC4B"/>
              </a:solidFill>
              <a:effectLst/>
              <a:uLnTx/>
              <a:uFillTx/>
              <a:latin typeface="Lucida Sans Unicode"/>
              <a:ea typeface="+mj-ea"/>
              <a:cs typeface="+mj-cs"/>
            </a:endParaRPr>
          </a:p>
        </p:txBody>
      </p:sp>
      <p:sp>
        <p:nvSpPr>
          <p:cNvPr id="3" name="Tekstvak 2">
            <a:extLst>
              <a:ext uri="{FF2B5EF4-FFF2-40B4-BE49-F238E27FC236}">
                <a16:creationId xmlns:a16="http://schemas.microsoft.com/office/drawing/2014/main" id="{4010F34F-14FF-43A3-8FEC-E44CD37ED956}"/>
              </a:ext>
            </a:extLst>
          </p:cNvPr>
          <p:cNvSpPr txBox="1"/>
          <p:nvPr/>
        </p:nvSpPr>
        <p:spPr>
          <a:xfrm>
            <a:off x="720000" y="1438689"/>
            <a:ext cx="8558112" cy="2062103"/>
          </a:xfrm>
          <a:prstGeom prst="rect">
            <a:avLst/>
          </a:prstGeom>
          <a:noFill/>
        </p:spPr>
        <p:txBody>
          <a:bodyPr wrap="square" rtlCol="0">
            <a:spAutoFit/>
          </a:bodyPr>
          <a:lstStyle/>
          <a:p>
            <a:r>
              <a:rPr lang="nl-BE" sz="2600" b="1" dirty="0">
                <a:solidFill>
                  <a:srgbClr val="2C2A29"/>
                </a:solidFill>
                <a:latin typeface="Lucida Sans Unicode"/>
              </a:rPr>
              <a:t>Wat denk jij?</a:t>
            </a:r>
            <a:br>
              <a:rPr lang="nl-BE" sz="2600" b="1" dirty="0">
                <a:solidFill>
                  <a:srgbClr val="2C2A29"/>
                </a:solidFill>
                <a:latin typeface="Lucida Sans Unicode"/>
              </a:rPr>
            </a:br>
            <a:br>
              <a:rPr lang="nl-BE" sz="2000" b="1" dirty="0">
                <a:solidFill>
                  <a:srgbClr val="2C2A29"/>
                </a:solidFill>
                <a:latin typeface="Lucida Sans Unicode"/>
              </a:rPr>
            </a:br>
            <a:r>
              <a:rPr lang="nl-BE" sz="2000" b="1" dirty="0">
                <a:solidFill>
                  <a:srgbClr val="2C2A29"/>
                </a:solidFill>
                <a:latin typeface="Lucida Sans Unicode"/>
              </a:rPr>
              <a:t>Bespreek per 2 of in een klein groepje volgende situatie. W</a:t>
            </a:r>
            <a:r>
              <a:rPr lang="nl-BE" b="1" dirty="0">
                <a:solidFill>
                  <a:srgbClr val="2C2A29"/>
                </a:solidFill>
                <a:latin typeface="Lucida Sans Unicode"/>
              </a:rPr>
              <a:t>at is jouw mening over de afspraak binnen de sportclub (pro/contra)? Hoe zou jij ouders overtuigen?</a:t>
            </a:r>
          </a:p>
          <a:p>
            <a:endParaRPr lang="nl-BE" sz="2600" b="1" dirty="0">
              <a:solidFill>
                <a:srgbClr val="2C2A29"/>
              </a:solidFill>
              <a:latin typeface="Lucida Sans Unicode"/>
            </a:endParaRPr>
          </a:p>
        </p:txBody>
      </p:sp>
      <p:sp>
        <p:nvSpPr>
          <p:cNvPr id="4" name="Tekstvak 3">
            <a:extLst>
              <a:ext uri="{FF2B5EF4-FFF2-40B4-BE49-F238E27FC236}">
                <a16:creationId xmlns:a16="http://schemas.microsoft.com/office/drawing/2014/main" id="{9F6ACB09-7D94-47DF-9A64-F93F75754FF2}"/>
              </a:ext>
            </a:extLst>
          </p:cNvPr>
          <p:cNvSpPr txBox="1"/>
          <p:nvPr/>
        </p:nvSpPr>
        <p:spPr>
          <a:xfrm>
            <a:off x="1781141" y="3500792"/>
            <a:ext cx="8375904" cy="2585323"/>
          </a:xfrm>
          <a:prstGeom prst="rect">
            <a:avLst/>
          </a:prstGeom>
          <a:noFill/>
        </p:spPr>
        <p:txBody>
          <a:bodyPr wrap="square" rtlCol="0">
            <a:spAutoFit/>
          </a:bodyPr>
          <a:lstStyle/>
          <a:p>
            <a:r>
              <a:rPr lang="nl-BE" b="1" dirty="0">
                <a:solidFill>
                  <a:srgbClr val="FFC000"/>
                </a:solidFill>
                <a:latin typeface="Lucida Sans Unicode"/>
              </a:rPr>
              <a:t>Afspraak in de sportclub: De kinderen krijgen tijdens de training alleen water en ze mogen van thuis ook alleen maar water meenemen om te drinken tijdens de training. </a:t>
            </a:r>
          </a:p>
          <a:p>
            <a:pPr marL="342900" indent="-342900">
              <a:buFontTx/>
              <a:buAutoNum type="arabicPeriod"/>
            </a:pPr>
            <a:endParaRPr lang="nl-BE" dirty="0">
              <a:solidFill>
                <a:srgbClr val="F7AC4B"/>
              </a:solidFill>
              <a:latin typeface="Lucida Sans Unicode"/>
            </a:endParaRPr>
          </a:p>
          <a:p>
            <a:r>
              <a:rPr lang="nl-BE" dirty="0">
                <a:solidFill>
                  <a:srgbClr val="2C2A29"/>
                </a:solidFill>
                <a:latin typeface="Lucida Sans Unicode"/>
              </a:rPr>
              <a:t>Vraag van een ouder: de mama van de 10-jarige Jarne vraagt waarom ze geen sportdrank meer mag meegeven naar de training. Jarne komt rechtstreeks van school door naar de voetballes en hij heeft voldoende vocht en energie nodig. Wat doe je?</a:t>
            </a:r>
          </a:p>
          <a:p>
            <a:pPr marL="342900" indent="-342900">
              <a:buFontTx/>
              <a:buAutoNum type="arabicPeriod"/>
            </a:pPr>
            <a:endParaRPr lang="nl-BE" dirty="0">
              <a:solidFill>
                <a:srgbClr val="F7AC4B"/>
              </a:solidFill>
              <a:latin typeface="Lucida Sans Unicode"/>
            </a:endParaRPr>
          </a:p>
        </p:txBody>
      </p:sp>
    </p:spTree>
    <p:extLst>
      <p:ext uri="{BB962C8B-B14F-4D97-AF65-F5344CB8AC3E}">
        <p14:creationId xmlns:p14="http://schemas.microsoft.com/office/powerpoint/2010/main" val="2678458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14EDE06-ED24-4EB1-AC2D-5D7B0863E116}"/>
              </a:ext>
            </a:extLst>
          </p:cNvPr>
          <p:cNvSpPr txBox="1">
            <a:spLocks/>
          </p:cNvSpPr>
          <p:nvPr/>
        </p:nvSpPr>
        <p:spPr>
          <a:xfrm>
            <a:off x="890688" y="1254264"/>
            <a:ext cx="10992000" cy="5365992"/>
          </a:xfrm>
          <a:prstGeom prst="rect">
            <a:avLst/>
          </a:prstGeom>
        </p:spPr>
        <p:txBody>
          <a:bodyPr vert="horz" lIns="0" tIns="0" rIns="0" bIns="0" rtlCol="0">
            <a:noAutofit/>
          </a:bodyPr>
          <a:lstStyle>
            <a:lvl1pPr marL="228594" indent="-191995" algn="l" defTabSz="914377" rtl="0" eaLnBrk="1" latinLnBrk="0" hangingPunct="1">
              <a:lnSpc>
                <a:spcPct val="114000"/>
              </a:lnSpc>
              <a:spcBef>
                <a:spcPts val="0"/>
              </a:spcBef>
              <a:buClr>
                <a:schemeClr val="tx1"/>
              </a:buClr>
              <a:buFont typeface="Lucida Sans Unicode" panose="020B0602030504020204" pitchFamily="34" charset="0"/>
              <a:buChar char="▸"/>
              <a:defRPr sz="2133" kern="1200">
                <a:solidFill>
                  <a:schemeClr val="bg1"/>
                </a:solidFill>
                <a:latin typeface="+mn-lt"/>
                <a:ea typeface="+mn-ea"/>
                <a:cs typeface="+mn-cs"/>
              </a:defRPr>
            </a:lvl1pPr>
            <a:lvl2pPr marL="1247969"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2pPr>
            <a:lvl3pPr marL="2495938" indent="-191995" algn="l" defTabSz="914377" rtl="0" eaLnBrk="1" latinLnBrk="0" hangingPunct="1">
              <a:lnSpc>
                <a:spcPct val="114000"/>
              </a:lnSpc>
              <a:spcBef>
                <a:spcPts val="0"/>
              </a:spcBef>
              <a:buClr>
                <a:schemeClr val="tx1"/>
              </a:buClr>
              <a:buFont typeface="Lucida Sans Unicode" panose="020B0602030504020204" pitchFamily="34" charset="0"/>
              <a:buChar char="◦"/>
              <a:defRPr sz="2133" kern="1200">
                <a:solidFill>
                  <a:schemeClr val="bg1"/>
                </a:solidFill>
                <a:latin typeface="+mn-lt"/>
                <a:ea typeface="+mn-ea"/>
                <a:cs typeface="+mn-cs"/>
              </a:defRPr>
            </a:lvl3pPr>
            <a:lvl4pPr marL="3743906" indent="-191995" algn="l" defTabSz="914377" rtl="0" eaLnBrk="1" latinLnBrk="0" hangingPunct="1">
              <a:lnSpc>
                <a:spcPct val="114000"/>
              </a:lnSpc>
              <a:spcBef>
                <a:spcPts val="0"/>
              </a:spcBef>
              <a:buClr>
                <a:schemeClr val="tx1"/>
              </a:buClr>
              <a:buFont typeface="Arial" panose="020B0604020202020204" pitchFamily="34" charset="0"/>
              <a:buChar char="•"/>
              <a:defRPr sz="2133" kern="1200">
                <a:solidFill>
                  <a:schemeClr val="bg1"/>
                </a:solidFill>
                <a:latin typeface="+mn-lt"/>
                <a:ea typeface="+mn-ea"/>
                <a:cs typeface="+mn-cs"/>
              </a:defRPr>
            </a:lvl4pPr>
            <a:lvl5pPr marL="0" indent="0" algn="l" defTabSz="914377" rtl="0" eaLnBrk="1" latinLnBrk="0" hangingPunct="1">
              <a:lnSpc>
                <a:spcPct val="114000"/>
              </a:lnSpc>
              <a:spcBef>
                <a:spcPts val="2400"/>
              </a:spcBef>
              <a:buClr>
                <a:schemeClr val="tx1"/>
              </a:buClr>
              <a:buFont typeface="Arial" panose="020B0604020202020204" pitchFamily="34" charset="0"/>
              <a:buNone/>
              <a:defRPr sz="2400" b="1" kern="1200">
                <a:solidFill>
                  <a:schemeClr val="bg1"/>
                </a:solidFill>
                <a:latin typeface="+mn-lt"/>
                <a:ea typeface="+mn-ea"/>
                <a:cs typeface="+mn-cs"/>
              </a:defRPr>
            </a:lvl5pPr>
            <a:lvl6pPr marL="0" indent="0" algn="l" defTabSz="914377" rtl="0" eaLnBrk="1" latinLnBrk="0" hangingPunct="1">
              <a:lnSpc>
                <a:spcPct val="114000"/>
              </a:lnSpc>
              <a:spcBef>
                <a:spcPts val="0"/>
              </a:spcBef>
              <a:buClr>
                <a:schemeClr val="tx1"/>
              </a:buClr>
              <a:buFont typeface="Arial" panose="020B0604020202020204" pitchFamily="34" charset="0"/>
              <a:buNone/>
              <a:defRPr sz="2400" kern="1200">
                <a:solidFill>
                  <a:schemeClr val="bg1"/>
                </a:solidFill>
                <a:latin typeface="+mn-lt"/>
                <a:ea typeface="+mn-ea"/>
                <a:cs typeface="+mn-cs"/>
              </a:defRPr>
            </a:lvl6pPr>
            <a:lvl7pPr marL="0" indent="0" algn="l" defTabSz="914377" rtl="0" eaLnBrk="1" latinLnBrk="0" hangingPunct="1">
              <a:lnSpc>
                <a:spcPct val="114000"/>
              </a:lnSpc>
              <a:spcBef>
                <a:spcPts val="1867"/>
              </a:spcBef>
              <a:buClr>
                <a:schemeClr val="tx1"/>
              </a:buClr>
              <a:buFont typeface="Arial" panose="020B0604020202020204" pitchFamily="34" charset="0"/>
              <a:buNone/>
              <a:defRPr sz="1867" b="1" kern="1200" baseline="0">
                <a:solidFill>
                  <a:schemeClr val="bg1"/>
                </a:solidFill>
                <a:latin typeface="+mn-lt"/>
                <a:ea typeface="+mn-ea"/>
                <a:cs typeface="+mn-cs"/>
              </a:defRPr>
            </a:lvl7pPr>
            <a:lvl8pPr marL="0" indent="0" algn="l" defTabSz="914377" rtl="0" eaLnBrk="1" latinLnBrk="0" hangingPunct="1">
              <a:lnSpc>
                <a:spcPct val="114000"/>
              </a:lnSpc>
              <a:spcBef>
                <a:spcPts val="0"/>
              </a:spcBef>
              <a:buClr>
                <a:schemeClr val="tx1"/>
              </a:buClr>
              <a:buFont typeface="Arial" panose="020B0604020202020204" pitchFamily="34" charset="0"/>
              <a:buNone/>
              <a:defRPr sz="1867" kern="1200" baseline="0">
                <a:solidFill>
                  <a:schemeClr val="bg1"/>
                </a:solidFill>
                <a:latin typeface="+mn-lt"/>
                <a:ea typeface="+mn-ea"/>
                <a:cs typeface="+mn-cs"/>
              </a:defRPr>
            </a:lvl8pPr>
            <a:lvl9pPr marL="0" indent="-191995" algn="l" defTabSz="914377" rtl="0" eaLnBrk="1" latinLnBrk="0" hangingPunct="1">
              <a:lnSpc>
                <a:spcPct val="114000"/>
              </a:lnSpc>
              <a:spcBef>
                <a:spcPts val="0"/>
              </a:spcBef>
              <a:buClr>
                <a:schemeClr val="tx1"/>
              </a:buClr>
              <a:buFont typeface="Lucida Sans Unicode" panose="020B0602030504020204" pitchFamily="34" charset="0"/>
              <a:buChar char="▸"/>
              <a:defRPr sz="1867" kern="1200">
                <a:solidFill>
                  <a:schemeClr val="bg1"/>
                </a:solidFill>
                <a:latin typeface="+mn-lt"/>
                <a:ea typeface="+mn-ea"/>
                <a:cs typeface="+mn-cs"/>
              </a:defRPr>
            </a:lvl9pPr>
          </a:lstStyle>
          <a:p>
            <a:pPr marL="0" marR="0" lvl="0" indent="0" algn="l" defTabSz="914377" rtl="0" eaLnBrk="1" fontAlgn="auto" latinLnBrk="0" hangingPunct="1">
              <a:lnSpc>
                <a:spcPct val="114000"/>
              </a:lnSpc>
              <a:spcBef>
                <a:spcPts val="0"/>
              </a:spcBef>
              <a:spcAft>
                <a:spcPts val="0"/>
              </a:spcAft>
              <a:buClr>
                <a:srgbClr val="F7AC4B"/>
              </a:buClr>
              <a:buSzTx/>
              <a:buFont typeface="Lucida Sans Unicode" panose="020B0602030504020204" pitchFamily="34" charset="0"/>
              <a:buNone/>
              <a:tabLst/>
              <a:defRPr/>
            </a:pPr>
            <a:r>
              <a:rPr kumimoji="0" lang="nl-BE" sz="1800" b="1" i="0" u="none" strike="noStrike" kern="1200" cap="none" spc="0" normalizeH="0" baseline="0" noProof="0">
                <a:ln>
                  <a:noFill/>
                </a:ln>
                <a:solidFill>
                  <a:srgbClr val="FFC000"/>
                </a:solidFill>
                <a:effectLst/>
                <a:uLnTx/>
                <a:uFillTx/>
                <a:latin typeface="Lucida Sans Unicode"/>
                <a:ea typeface="+mn-ea"/>
                <a:cs typeface="+mn-cs"/>
              </a:rPr>
              <a:t>Regels en aanbod van snacks/tussendoortjes: Het bestaande aanbod van snacks wordt deels vervangen door gezondere alternatieven. Na de wedstrijd wordt er gezamenlijk een stuk fruit gegeten en ouders/leden geven/nemen alleen nog gezonde tussendoortjes mee naar de club</a:t>
            </a:r>
            <a:r>
              <a:rPr kumimoji="0" lang="nl-BE" sz="1800" b="0" i="0" u="none" strike="noStrike" kern="1200" cap="none" spc="0" normalizeH="0" baseline="0" noProof="0">
                <a:ln>
                  <a:noFill/>
                </a:ln>
                <a:solidFill>
                  <a:srgbClr val="FFC000"/>
                </a:solidFill>
                <a:effectLst/>
                <a:uLnTx/>
                <a:uFillTx/>
                <a:latin typeface="Lucida Sans Unicode"/>
                <a:ea typeface="+mn-ea"/>
                <a:cs typeface="+mn-cs"/>
              </a:rPr>
              <a:t>. </a:t>
            </a:r>
          </a:p>
          <a:p>
            <a:pPr marL="0" marR="0" lvl="0" indent="0" algn="l" defTabSz="914377" rtl="0" eaLnBrk="1" fontAlgn="auto" latinLnBrk="0" hangingPunct="1">
              <a:lnSpc>
                <a:spcPct val="114000"/>
              </a:lnSpc>
              <a:spcBef>
                <a:spcPts val="0"/>
              </a:spcBef>
              <a:spcAft>
                <a:spcPts val="0"/>
              </a:spcAft>
              <a:buClr>
                <a:srgbClr val="F7AC4B"/>
              </a:buClr>
              <a:buSzTx/>
              <a:buFont typeface="Lucida Sans Unicode" panose="020B0602030504020204" pitchFamily="34" charset="0"/>
              <a:buNone/>
              <a:tabLst/>
              <a:defRPr/>
            </a:pPr>
            <a:endParaRPr kumimoji="0" lang="nl-BE" sz="1800" b="0" i="0" u="none" strike="noStrike" kern="1200" cap="none" spc="0" normalizeH="0" baseline="0" noProof="0">
              <a:ln>
                <a:noFill/>
              </a:ln>
              <a:solidFill>
                <a:srgbClr val="F7AC4B">
                  <a:lumMod val="75000"/>
                </a:srgbClr>
              </a:solidFill>
              <a:effectLst/>
              <a:uLnTx/>
              <a:uFillTx/>
              <a:latin typeface="Lucida Sans Unicode"/>
              <a:ea typeface="+mn-ea"/>
              <a:cs typeface="+mn-cs"/>
            </a:endParaRPr>
          </a:p>
          <a:p>
            <a:pPr marL="0" marR="0" lvl="0" indent="0" algn="l" defTabSz="914377" rtl="0" eaLnBrk="1" fontAlgn="auto" latinLnBrk="0" hangingPunct="1">
              <a:lnSpc>
                <a:spcPct val="114000"/>
              </a:lnSpc>
              <a:spcBef>
                <a:spcPts val="0"/>
              </a:spcBef>
              <a:spcAft>
                <a:spcPts val="0"/>
              </a:spcAft>
              <a:buClr>
                <a:srgbClr val="F7AC4B"/>
              </a:buClr>
              <a:buSzTx/>
              <a:buFont typeface="Lucida Sans Unicode" panose="020B0602030504020204" pitchFamily="34" charset="0"/>
              <a:buNone/>
              <a:tabLst/>
              <a:defRPr/>
            </a:pPr>
            <a:r>
              <a:rPr kumimoji="0" lang="nl-BE" sz="1800" b="0" i="0" u="none" strike="noStrike" kern="1200" cap="none" spc="0" normalizeH="0" baseline="0" noProof="0">
                <a:ln>
                  <a:noFill/>
                </a:ln>
                <a:solidFill>
                  <a:srgbClr val="2C2A29"/>
                </a:solidFill>
                <a:effectLst/>
                <a:uLnTx/>
                <a:uFillTx/>
                <a:latin typeface="Lucida Sans Unicode"/>
                <a:ea typeface="+mn-ea"/>
                <a:cs typeface="+mn-cs"/>
              </a:rPr>
              <a:t>Een ouder merkt dat het aanbod in de kantine is aangepast en uit haar ongenoegen. Na het sporten mag haar kind toch wel iets snoepen. Wat doe je? </a:t>
            </a:r>
          </a:p>
          <a:p>
            <a:pPr marL="0" marR="0" lvl="0" indent="0" algn="l" defTabSz="914377" rtl="0" eaLnBrk="1" fontAlgn="auto" latinLnBrk="0" hangingPunct="1">
              <a:lnSpc>
                <a:spcPct val="114000"/>
              </a:lnSpc>
              <a:spcBef>
                <a:spcPts val="0"/>
              </a:spcBef>
              <a:spcAft>
                <a:spcPts val="0"/>
              </a:spcAft>
              <a:buClr>
                <a:srgbClr val="F7AC4B"/>
              </a:buClr>
              <a:buSzTx/>
              <a:buFont typeface="Lucida Sans Unicode" panose="020B0602030504020204" pitchFamily="34" charset="0"/>
              <a:buNone/>
              <a:tabLst/>
              <a:defRPr/>
            </a:pPr>
            <a:endParaRPr kumimoji="0" lang="nl-BE" sz="1800" b="0"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914377" rtl="0" eaLnBrk="1" fontAlgn="auto" latinLnBrk="0" hangingPunct="1">
              <a:lnSpc>
                <a:spcPct val="114000"/>
              </a:lnSpc>
              <a:spcBef>
                <a:spcPts val="0"/>
              </a:spcBef>
              <a:spcAft>
                <a:spcPts val="0"/>
              </a:spcAft>
              <a:buClr>
                <a:srgbClr val="F7AC4B"/>
              </a:buClr>
              <a:buSzTx/>
              <a:buFont typeface="Lucida Sans Unicode" panose="020B0602030504020204" pitchFamily="34" charset="0"/>
              <a:buNone/>
              <a:tabLst/>
              <a:defRPr/>
            </a:pPr>
            <a:r>
              <a:rPr kumimoji="0" lang="nl-BE" sz="1800" b="0" i="0" u="none" strike="noStrike" kern="1200" cap="none" spc="0" normalizeH="0" baseline="0" noProof="0">
                <a:ln>
                  <a:noFill/>
                </a:ln>
                <a:solidFill>
                  <a:srgbClr val="2C2A29"/>
                </a:solidFill>
                <a:effectLst/>
                <a:uLnTx/>
                <a:uFillTx/>
                <a:latin typeface="Lucida Sans Unicode"/>
                <a:ea typeface="+mn-ea"/>
                <a:cs typeface="+mn-cs"/>
              </a:rPr>
              <a:t>Je hoort Tuur tegen zijn teammaten zeggen dat hij geen broodje meer koopt in de kantine, nu die aangepast zijn. Hij zegt dat er 2 straten verder een broodjeszaak is, waar hij nu zijn broodje gaat halen. Wat doe je? </a:t>
            </a:r>
            <a:br>
              <a:rPr kumimoji="0" lang="nl-BE" sz="1800" b="0" i="0" u="none" strike="noStrike" kern="1200" cap="none" spc="0" normalizeH="0" baseline="0" noProof="0">
                <a:ln>
                  <a:noFill/>
                </a:ln>
                <a:solidFill>
                  <a:srgbClr val="2C2A29"/>
                </a:solidFill>
                <a:effectLst/>
                <a:uLnTx/>
                <a:uFillTx/>
                <a:latin typeface="Lucida Sans Unicode"/>
                <a:ea typeface="+mn-ea"/>
                <a:cs typeface="+mn-cs"/>
              </a:rPr>
            </a:br>
            <a:endParaRPr kumimoji="0" lang="nl-BE" sz="1800" b="0"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914377" rtl="0" eaLnBrk="1" fontAlgn="auto" latinLnBrk="0" hangingPunct="1">
              <a:lnSpc>
                <a:spcPct val="114000"/>
              </a:lnSpc>
              <a:spcBef>
                <a:spcPts val="0"/>
              </a:spcBef>
              <a:spcAft>
                <a:spcPts val="0"/>
              </a:spcAft>
              <a:buClr>
                <a:srgbClr val="F7AC4B"/>
              </a:buClr>
              <a:buSzTx/>
              <a:buFont typeface="Lucida Sans Unicode" panose="020B0602030504020204" pitchFamily="34" charset="0"/>
              <a:buNone/>
              <a:tabLst/>
              <a:defRPr/>
            </a:pPr>
            <a:r>
              <a:rPr kumimoji="0" lang="nl-BE" sz="1800" b="0" i="0" u="none" strike="noStrike" kern="1200" cap="none" spc="0" normalizeH="0" baseline="0" noProof="0">
                <a:ln>
                  <a:noFill/>
                </a:ln>
                <a:solidFill>
                  <a:srgbClr val="2C2A29"/>
                </a:solidFill>
                <a:effectLst/>
                <a:uLnTx/>
                <a:uFillTx/>
                <a:latin typeface="Lucida Sans Unicode"/>
                <a:ea typeface="+mn-ea"/>
                <a:cs typeface="+mn-cs"/>
              </a:rPr>
              <a:t>Na de wedstrijd haalt Laura de taart voor haar verjaardag, nog voor er fruit gegeten werd. </a:t>
            </a:r>
            <a:br>
              <a:rPr kumimoji="0" lang="nl-BE" sz="1800" b="0" i="0" u="none" strike="noStrike" kern="1200" cap="none" spc="0" normalizeH="0" baseline="0" noProof="0">
                <a:ln>
                  <a:noFill/>
                </a:ln>
                <a:solidFill>
                  <a:srgbClr val="2C2A29"/>
                </a:solidFill>
                <a:effectLst/>
                <a:uLnTx/>
                <a:uFillTx/>
                <a:latin typeface="Lucida Sans Unicode"/>
                <a:ea typeface="+mn-ea"/>
                <a:cs typeface="+mn-cs"/>
              </a:rPr>
            </a:br>
            <a:r>
              <a:rPr kumimoji="0" lang="nl-BE" sz="1800" b="0" i="0" u="none" strike="noStrike" kern="1200" cap="none" spc="0" normalizeH="0" baseline="0" noProof="0">
                <a:ln>
                  <a:noFill/>
                </a:ln>
                <a:solidFill>
                  <a:srgbClr val="2C2A29"/>
                </a:solidFill>
                <a:effectLst/>
                <a:uLnTx/>
                <a:uFillTx/>
                <a:latin typeface="Lucida Sans Unicode"/>
                <a:ea typeface="+mn-ea"/>
                <a:cs typeface="+mn-cs"/>
              </a:rPr>
              <a:t>Wat doe je?</a:t>
            </a:r>
            <a:br>
              <a:rPr kumimoji="0" lang="nl-BE" sz="1800" b="0" i="0" u="none" strike="noStrike" kern="1200" cap="none" spc="0" normalizeH="0" baseline="0" noProof="0">
                <a:ln>
                  <a:noFill/>
                </a:ln>
                <a:solidFill>
                  <a:srgbClr val="2C2A29"/>
                </a:solidFill>
                <a:effectLst/>
                <a:uLnTx/>
                <a:uFillTx/>
                <a:latin typeface="Lucida Sans Unicode"/>
                <a:ea typeface="+mn-ea"/>
                <a:cs typeface="+mn-cs"/>
              </a:rPr>
            </a:br>
            <a:endParaRPr kumimoji="0" lang="nl-BE" sz="1800" b="0"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914377" rtl="0" eaLnBrk="1" fontAlgn="auto" latinLnBrk="0" hangingPunct="1">
              <a:lnSpc>
                <a:spcPct val="114000"/>
              </a:lnSpc>
              <a:spcBef>
                <a:spcPts val="0"/>
              </a:spcBef>
              <a:spcAft>
                <a:spcPts val="0"/>
              </a:spcAft>
              <a:buClr>
                <a:srgbClr val="F7AC4B"/>
              </a:buClr>
              <a:buSzTx/>
              <a:buFont typeface="Lucida Sans Unicode" panose="020B0602030504020204" pitchFamily="34" charset="0"/>
              <a:buNone/>
              <a:tabLst/>
              <a:defRPr/>
            </a:pPr>
            <a:r>
              <a:rPr kumimoji="0" lang="nl-BE" sz="1800" b="0" i="0" u="none" strike="noStrike" kern="1200" cap="none" spc="0" normalizeH="0" baseline="0" noProof="0">
                <a:ln>
                  <a:noFill/>
                </a:ln>
                <a:solidFill>
                  <a:srgbClr val="2C2A29"/>
                </a:solidFill>
                <a:effectLst/>
                <a:uLnTx/>
                <a:uFillTx/>
                <a:latin typeface="Lucida Sans Unicode"/>
                <a:ea typeface="+mn-ea"/>
                <a:cs typeface="+mn-cs"/>
              </a:rPr>
              <a:t>Lia haalt een grote snoepzak boven vlak voor de training en begint met enkele andere </a:t>
            </a:r>
            <a:br>
              <a:rPr kumimoji="0" lang="nl-BE" sz="1800" b="0" i="0" u="none" strike="noStrike" kern="1200" cap="none" spc="0" normalizeH="0" baseline="0" noProof="0">
                <a:ln>
                  <a:noFill/>
                </a:ln>
                <a:solidFill>
                  <a:srgbClr val="2C2A29"/>
                </a:solidFill>
                <a:effectLst/>
                <a:uLnTx/>
                <a:uFillTx/>
                <a:latin typeface="Lucida Sans Unicode"/>
                <a:ea typeface="+mn-ea"/>
                <a:cs typeface="+mn-cs"/>
              </a:rPr>
            </a:br>
            <a:r>
              <a:rPr kumimoji="0" lang="nl-BE" sz="1800" b="0" i="0" u="none" strike="noStrike" kern="1200" cap="none" spc="0" normalizeH="0" baseline="0" noProof="0">
                <a:ln>
                  <a:noFill/>
                </a:ln>
                <a:solidFill>
                  <a:srgbClr val="2C2A29"/>
                </a:solidFill>
                <a:effectLst/>
                <a:uLnTx/>
                <a:uFillTx/>
                <a:latin typeface="Lucida Sans Unicode"/>
                <a:ea typeface="+mn-ea"/>
                <a:cs typeface="+mn-cs"/>
              </a:rPr>
              <a:t>leden hiervan te snoepen. Wat doe je? </a:t>
            </a:r>
          </a:p>
          <a:p>
            <a:pPr marL="0" marR="0" lvl="0" indent="0" algn="l" defTabSz="914377" rtl="0" eaLnBrk="1" fontAlgn="auto" latinLnBrk="0" hangingPunct="1">
              <a:lnSpc>
                <a:spcPct val="114000"/>
              </a:lnSpc>
              <a:spcBef>
                <a:spcPts val="0"/>
              </a:spcBef>
              <a:spcAft>
                <a:spcPts val="0"/>
              </a:spcAft>
              <a:buClr>
                <a:srgbClr val="F7AC4B"/>
              </a:buClr>
              <a:buSzTx/>
              <a:buFont typeface="Lucida Sans Unicode" panose="020B0602030504020204" pitchFamily="34" charset="0"/>
              <a:buNone/>
              <a:tabLst/>
              <a:defRPr/>
            </a:pPr>
            <a:endParaRPr kumimoji="0" lang="nl-BE" sz="1800" b="0" i="0" u="none" strike="noStrike" kern="1200" cap="none" spc="0" normalizeH="0" baseline="0" noProof="0">
              <a:ln>
                <a:noFill/>
              </a:ln>
              <a:solidFill>
                <a:srgbClr val="2C2A29"/>
              </a:solidFill>
              <a:effectLst/>
              <a:uLnTx/>
              <a:uFillTx/>
              <a:latin typeface="Lucida Sans Unicode"/>
              <a:ea typeface="+mn-ea"/>
              <a:cs typeface="+mn-cs"/>
            </a:endParaRPr>
          </a:p>
          <a:p>
            <a:pPr marL="0" marR="0" lvl="0" indent="0" algn="l" defTabSz="914377" rtl="0" eaLnBrk="1" fontAlgn="auto" latinLnBrk="0" hangingPunct="1">
              <a:lnSpc>
                <a:spcPct val="114000"/>
              </a:lnSpc>
              <a:spcBef>
                <a:spcPts val="0"/>
              </a:spcBef>
              <a:spcAft>
                <a:spcPts val="0"/>
              </a:spcAft>
              <a:buClr>
                <a:srgbClr val="F7AC4B"/>
              </a:buClr>
              <a:buSzTx/>
              <a:buFont typeface="Lucida Sans Unicode" panose="020B0602030504020204" pitchFamily="34" charset="0"/>
              <a:buNone/>
              <a:tabLst/>
              <a:defRPr/>
            </a:pPr>
            <a:endParaRPr kumimoji="0" lang="nl-BE" sz="1800" b="0" i="0" u="none" strike="noStrike" kern="1200" cap="none" spc="0" normalizeH="0" baseline="0" noProof="0">
              <a:ln>
                <a:noFill/>
              </a:ln>
              <a:solidFill>
                <a:srgbClr val="2C2A29"/>
              </a:solidFill>
              <a:effectLst/>
              <a:uLnTx/>
              <a:uFillTx/>
              <a:latin typeface="Lucida Sans Unicode"/>
              <a:ea typeface="+mn-ea"/>
              <a:cs typeface="+mn-cs"/>
            </a:endParaRPr>
          </a:p>
          <a:p>
            <a:pPr marL="342900" marR="0" lvl="0" indent="-342900" algn="l" defTabSz="914377" rtl="0" eaLnBrk="1" fontAlgn="auto" latinLnBrk="0" hangingPunct="1">
              <a:lnSpc>
                <a:spcPct val="114000"/>
              </a:lnSpc>
              <a:spcBef>
                <a:spcPts val="0"/>
              </a:spcBef>
              <a:spcAft>
                <a:spcPts val="0"/>
              </a:spcAft>
              <a:buClr>
                <a:srgbClr val="F7AC4B"/>
              </a:buClr>
              <a:buSzTx/>
              <a:buFont typeface="+mj-lt"/>
              <a:buAutoNum type="arabicPeriod" startAt="3"/>
              <a:tabLst/>
              <a:defRPr/>
            </a:pPr>
            <a:endParaRPr kumimoji="0" lang="nl-BE" sz="1800" b="0" i="0" u="none" strike="noStrike" kern="1200" cap="none" spc="0" normalizeH="0" baseline="0" noProof="0" dirty="0">
              <a:ln>
                <a:noFill/>
              </a:ln>
              <a:solidFill>
                <a:srgbClr val="F7AC4B">
                  <a:lumMod val="75000"/>
                </a:srgbClr>
              </a:solidFill>
              <a:effectLst/>
              <a:uLnTx/>
              <a:uFillTx/>
              <a:latin typeface="Lucida Sans Unicode"/>
              <a:ea typeface="+mn-ea"/>
              <a:cs typeface="+mn-cs"/>
            </a:endParaRPr>
          </a:p>
        </p:txBody>
      </p:sp>
      <p:sp>
        <p:nvSpPr>
          <p:cNvPr id="3" name="Titel 3">
            <a:extLst>
              <a:ext uri="{FF2B5EF4-FFF2-40B4-BE49-F238E27FC236}">
                <a16:creationId xmlns:a16="http://schemas.microsoft.com/office/drawing/2014/main" id="{E32A6F4D-129C-430F-A408-082FEC18751C}"/>
              </a:ext>
            </a:extLst>
          </p:cNvPr>
          <p:cNvSpPr txBox="1">
            <a:spLocks/>
          </p:cNvSpPr>
          <p:nvPr/>
        </p:nvSpPr>
        <p:spPr>
          <a:xfrm>
            <a:off x="720000" y="614400"/>
            <a:ext cx="10992000" cy="360000"/>
          </a:xfrm>
          <a:prstGeom prst="rect">
            <a:avLst/>
          </a:prstGeom>
        </p:spPr>
        <p:txBody>
          <a:bodyPr vert="horz" lIns="0" tIns="0" rIns="0" bIns="0" rtlCol="0" anchor="t" anchorCtr="0">
            <a:noAutofit/>
          </a:bodyPr>
          <a:lstStyle>
            <a:lvl1pPr algn="ctr" defTabSz="914377" rtl="0" eaLnBrk="1" latinLnBrk="0" hangingPunct="1">
              <a:lnSpc>
                <a:spcPct val="100000"/>
              </a:lnSpc>
              <a:spcBef>
                <a:spcPct val="0"/>
              </a:spcBef>
              <a:buNone/>
              <a:defRPr sz="2933" b="1"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nl-BE" sz="2933" b="1" i="0" u="none" strike="noStrike" kern="1200" cap="none" spc="0" normalizeH="0" baseline="0" noProof="0">
                <a:ln>
                  <a:noFill/>
                </a:ln>
                <a:solidFill>
                  <a:srgbClr val="FFC000"/>
                </a:solidFill>
                <a:effectLst/>
                <a:uLnTx/>
                <a:uFillTx/>
                <a:latin typeface="Lucida Sans Unicode"/>
                <a:ea typeface="+mj-ea"/>
                <a:cs typeface="+mj-cs"/>
              </a:rPr>
              <a:t>Debat</a:t>
            </a:r>
            <a:endParaRPr kumimoji="0" lang="nl-BE" sz="2933" b="1" i="0" u="none" strike="noStrike" kern="1200" cap="none" spc="0" normalizeH="0" baseline="0" noProof="0" dirty="0">
              <a:ln>
                <a:noFill/>
              </a:ln>
              <a:solidFill>
                <a:srgbClr val="FFC000"/>
              </a:solidFill>
              <a:effectLst/>
              <a:uLnTx/>
              <a:uFillTx/>
              <a:latin typeface="Lucida Sans Unicode"/>
              <a:ea typeface="+mj-ea"/>
              <a:cs typeface="+mj-cs"/>
            </a:endParaRPr>
          </a:p>
        </p:txBody>
      </p:sp>
    </p:spTree>
    <p:extLst>
      <p:ext uri="{BB962C8B-B14F-4D97-AF65-F5344CB8AC3E}">
        <p14:creationId xmlns:p14="http://schemas.microsoft.com/office/powerpoint/2010/main" val="3127398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a:extLst>
              <a:ext uri="{FF2B5EF4-FFF2-40B4-BE49-F238E27FC236}">
                <a16:creationId xmlns:a16="http://schemas.microsoft.com/office/drawing/2014/main" id="{76189A4F-F36D-4C84-A127-201002F89851}"/>
              </a:ext>
            </a:extLst>
          </p:cNvPr>
          <p:cNvSpPr txBox="1">
            <a:spLocks/>
          </p:cNvSpPr>
          <p:nvPr/>
        </p:nvSpPr>
        <p:spPr>
          <a:xfrm>
            <a:off x="720000" y="614400"/>
            <a:ext cx="10992000" cy="360000"/>
          </a:xfrm>
          <a:prstGeom prst="rect">
            <a:avLst/>
          </a:prstGeom>
        </p:spPr>
        <p:txBody>
          <a:bodyPr vert="horz" lIns="0" tIns="0" rIns="0" bIns="0" rtlCol="0" anchor="t" anchorCtr="0">
            <a:noAutofit/>
          </a:bodyPr>
          <a:lstStyle>
            <a:lvl1pPr algn="ctr" defTabSz="914377" rtl="0" eaLnBrk="1" latinLnBrk="0" hangingPunct="1">
              <a:lnSpc>
                <a:spcPct val="100000"/>
              </a:lnSpc>
              <a:spcBef>
                <a:spcPct val="0"/>
              </a:spcBef>
              <a:buNone/>
              <a:defRPr sz="2933" b="1"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nl-BE" sz="2933" b="1" i="0" u="none" strike="noStrike" kern="1200" cap="none" spc="0" normalizeH="0" baseline="0" noProof="0">
                <a:ln>
                  <a:noFill/>
                </a:ln>
                <a:solidFill>
                  <a:srgbClr val="FFC000"/>
                </a:solidFill>
                <a:effectLst/>
                <a:uLnTx/>
                <a:uFillTx/>
                <a:latin typeface="Lucida Sans Unicode"/>
                <a:ea typeface="+mj-ea"/>
                <a:cs typeface="+mj-cs"/>
              </a:rPr>
              <a:t>Debat</a:t>
            </a:r>
            <a:endParaRPr kumimoji="0" lang="nl-BE" sz="2933" b="1" i="0" u="none" strike="noStrike" kern="1200" cap="none" spc="0" normalizeH="0" baseline="0" noProof="0" dirty="0">
              <a:ln>
                <a:noFill/>
              </a:ln>
              <a:solidFill>
                <a:srgbClr val="FFC000"/>
              </a:solidFill>
              <a:effectLst/>
              <a:uLnTx/>
              <a:uFillTx/>
              <a:latin typeface="Lucida Sans Unicode"/>
              <a:ea typeface="+mj-ea"/>
              <a:cs typeface="+mj-cs"/>
            </a:endParaRPr>
          </a:p>
        </p:txBody>
      </p:sp>
      <p:sp>
        <p:nvSpPr>
          <p:cNvPr id="8" name="Rechthoek 7">
            <a:extLst>
              <a:ext uri="{FF2B5EF4-FFF2-40B4-BE49-F238E27FC236}">
                <a16:creationId xmlns:a16="http://schemas.microsoft.com/office/drawing/2014/main" id="{53E696A1-EB49-4EC9-A631-0FC9E0347DBE}"/>
              </a:ext>
            </a:extLst>
          </p:cNvPr>
          <p:cNvSpPr/>
          <p:nvPr/>
        </p:nvSpPr>
        <p:spPr>
          <a:xfrm>
            <a:off x="720000" y="1609168"/>
            <a:ext cx="10557600" cy="646331"/>
          </a:xfrm>
          <a:prstGeom prst="rect">
            <a:avLst/>
          </a:prstGeom>
        </p:spPr>
        <p:txBody>
          <a:bodyPr wrap="square">
            <a:spAutoFit/>
          </a:bodyPr>
          <a:lstStyle/>
          <a:p>
            <a:r>
              <a:rPr lang="nl-BE" b="1" dirty="0">
                <a:solidFill>
                  <a:srgbClr val="FFC000"/>
                </a:solidFill>
                <a:latin typeface="Lucida Sans Unicode"/>
              </a:rPr>
              <a:t>Het is belangrijk dat je ingaat op gesprekken rond gewicht en uiterlijk, wanneer je teamleden hierover hoort spreken.</a:t>
            </a:r>
          </a:p>
        </p:txBody>
      </p:sp>
      <p:sp>
        <p:nvSpPr>
          <p:cNvPr id="9" name="Rechthoek 8">
            <a:extLst>
              <a:ext uri="{FF2B5EF4-FFF2-40B4-BE49-F238E27FC236}">
                <a16:creationId xmlns:a16="http://schemas.microsoft.com/office/drawing/2014/main" id="{67DA5F30-E77A-4B88-B06D-B9409B13F907}"/>
              </a:ext>
            </a:extLst>
          </p:cNvPr>
          <p:cNvSpPr/>
          <p:nvPr/>
        </p:nvSpPr>
        <p:spPr>
          <a:xfrm>
            <a:off x="817200" y="2483167"/>
            <a:ext cx="10557600" cy="646331"/>
          </a:xfrm>
          <a:prstGeom prst="rect">
            <a:avLst/>
          </a:prstGeom>
        </p:spPr>
        <p:txBody>
          <a:bodyPr wrap="square">
            <a:spAutoFit/>
          </a:bodyPr>
          <a:lstStyle/>
          <a:p>
            <a:r>
              <a:rPr lang="nl-BE" dirty="0">
                <a:solidFill>
                  <a:srgbClr val="2C2A29"/>
                </a:solidFill>
                <a:latin typeface="Lucida Sans Unicode"/>
              </a:rPr>
              <a:t>Je hoort een van de leden spreken over haar gewicht tegen andere leden. Ze zegt dat ze te veel vet heeft en graag wilt vermageren. Wat doe je?</a:t>
            </a:r>
          </a:p>
        </p:txBody>
      </p:sp>
      <p:sp>
        <p:nvSpPr>
          <p:cNvPr id="10" name="Rechthoek 9">
            <a:extLst>
              <a:ext uri="{FF2B5EF4-FFF2-40B4-BE49-F238E27FC236}">
                <a16:creationId xmlns:a16="http://schemas.microsoft.com/office/drawing/2014/main" id="{BF0F91C2-2E9C-4E2B-AA4C-71A738B255A6}"/>
              </a:ext>
            </a:extLst>
          </p:cNvPr>
          <p:cNvSpPr/>
          <p:nvPr/>
        </p:nvSpPr>
        <p:spPr>
          <a:xfrm>
            <a:off x="720000" y="4182929"/>
            <a:ext cx="10082784" cy="369332"/>
          </a:xfrm>
          <a:prstGeom prst="rect">
            <a:avLst/>
          </a:prstGeom>
        </p:spPr>
        <p:txBody>
          <a:bodyPr wrap="square">
            <a:spAutoFit/>
          </a:bodyPr>
          <a:lstStyle/>
          <a:p>
            <a:r>
              <a:rPr lang="nl-BE" b="1" dirty="0">
                <a:solidFill>
                  <a:srgbClr val="FFC000"/>
                </a:solidFill>
                <a:latin typeface="Lucida Sans Unicode"/>
              </a:rPr>
              <a:t>Als trainer moet je het goede voorbeeld geven aan je leden. </a:t>
            </a:r>
          </a:p>
        </p:txBody>
      </p:sp>
      <p:sp>
        <p:nvSpPr>
          <p:cNvPr id="11" name="Rechthoek 10">
            <a:extLst>
              <a:ext uri="{FF2B5EF4-FFF2-40B4-BE49-F238E27FC236}">
                <a16:creationId xmlns:a16="http://schemas.microsoft.com/office/drawing/2014/main" id="{D109F34C-B16C-4075-A094-0F5541E0B355}"/>
              </a:ext>
            </a:extLst>
          </p:cNvPr>
          <p:cNvSpPr/>
          <p:nvPr/>
        </p:nvSpPr>
        <p:spPr>
          <a:xfrm>
            <a:off x="817200" y="4744648"/>
            <a:ext cx="10557600" cy="923330"/>
          </a:xfrm>
          <a:prstGeom prst="rect">
            <a:avLst/>
          </a:prstGeom>
        </p:spPr>
        <p:txBody>
          <a:bodyPr wrap="square">
            <a:spAutoFit/>
          </a:bodyPr>
          <a:lstStyle/>
          <a:p>
            <a:r>
              <a:rPr lang="nl-BE" dirty="0">
                <a:solidFill>
                  <a:srgbClr val="2C2A29"/>
                </a:solidFill>
                <a:latin typeface="Lucida Sans Unicode"/>
              </a:rPr>
              <a:t>Je kameraden of eigen teamgenoten zitten ook in de sportkantine en bieden je een gefrituurde snack aan. Dit terwijl je met het team, waaraan je training geeft, nog samenzit. Wat doet je? </a:t>
            </a:r>
          </a:p>
        </p:txBody>
      </p:sp>
    </p:spTree>
    <p:extLst>
      <p:ext uri="{BB962C8B-B14F-4D97-AF65-F5344CB8AC3E}">
        <p14:creationId xmlns:p14="http://schemas.microsoft.com/office/powerpoint/2010/main" val="90750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Bedankt voor het luisteren.</a:t>
            </a:r>
          </a:p>
        </p:txBody>
      </p:sp>
    </p:spTree>
    <p:extLst>
      <p:ext uri="{BB962C8B-B14F-4D97-AF65-F5344CB8AC3E}">
        <p14:creationId xmlns:p14="http://schemas.microsoft.com/office/powerpoint/2010/main" val="177679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F64051-56A3-417A-AF8F-8B2747DDBD4B}"/>
              </a:ext>
            </a:extLst>
          </p:cNvPr>
          <p:cNvSpPr>
            <a:spLocks noGrp="1"/>
          </p:cNvSpPr>
          <p:nvPr>
            <p:ph type="title"/>
          </p:nvPr>
        </p:nvSpPr>
        <p:spPr/>
        <p:txBody>
          <a:bodyPr/>
          <a:lstStyle/>
          <a:p>
            <a:r>
              <a:rPr lang="nl-BE" sz="3600" b="0"/>
              <a:t>Gezond eten</a:t>
            </a:r>
            <a:r>
              <a:rPr lang="nl-BE" sz="3600" b="0" dirty="0"/>
              <a:t> in jouw sportclub? Waarom (niet)</a:t>
            </a:r>
            <a:endParaRPr lang="nl-BE" dirty="0"/>
          </a:p>
        </p:txBody>
      </p:sp>
      <p:sp>
        <p:nvSpPr>
          <p:cNvPr id="3" name="Tijdelijke aanduiding voor tekst 2">
            <a:extLst>
              <a:ext uri="{FF2B5EF4-FFF2-40B4-BE49-F238E27FC236}">
                <a16:creationId xmlns:a16="http://schemas.microsoft.com/office/drawing/2014/main" id="{ADAB5868-25A9-43C9-8A05-E0BCB477E0FE}"/>
              </a:ext>
            </a:extLst>
          </p:cNvPr>
          <p:cNvSpPr>
            <a:spLocks noGrp="1"/>
          </p:cNvSpPr>
          <p:nvPr>
            <p:ph type="body" sz="quarter" idx="10"/>
          </p:nvPr>
        </p:nvSpPr>
        <p:spPr/>
        <p:txBody>
          <a:bodyPr/>
          <a:lstStyle/>
          <a:p>
            <a:r>
              <a:rPr lang="nl-BE" dirty="0"/>
              <a:t>1.</a:t>
            </a:r>
          </a:p>
        </p:txBody>
      </p:sp>
    </p:spTree>
    <p:extLst>
      <p:ext uri="{BB962C8B-B14F-4D97-AF65-F5344CB8AC3E}">
        <p14:creationId xmlns:p14="http://schemas.microsoft.com/office/powerpoint/2010/main" val="53807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6">
            <a:extLst>
              <a:ext uri="{FF2B5EF4-FFF2-40B4-BE49-F238E27FC236}">
                <a16:creationId xmlns:a16="http://schemas.microsoft.com/office/drawing/2014/main" id="{AD8E3C47-2AB5-44AD-BD36-B311A5AF1BB9}"/>
              </a:ext>
            </a:extLst>
          </p:cNvPr>
          <p:cNvSpPr txBox="1">
            <a:spLocks/>
          </p:cNvSpPr>
          <p:nvPr/>
        </p:nvSpPr>
        <p:spPr>
          <a:xfrm>
            <a:off x="838200" y="579151"/>
            <a:ext cx="10992000" cy="4989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900" b="1">
                <a:solidFill>
                  <a:srgbClr val="FFC000"/>
                </a:solidFill>
                <a:latin typeface="Lucida Sans Unicode"/>
                <a:cs typeface="Lucida Sans Unicode"/>
              </a:rPr>
              <a:t>Gezond eten in jouw sportclub? Waarom (niet)</a:t>
            </a:r>
          </a:p>
        </p:txBody>
      </p:sp>
      <p:sp>
        <p:nvSpPr>
          <p:cNvPr id="5" name="Titel 1">
            <a:extLst>
              <a:ext uri="{FF2B5EF4-FFF2-40B4-BE49-F238E27FC236}">
                <a16:creationId xmlns:a16="http://schemas.microsoft.com/office/drawing/2014/main" id="{571867C2-E805-4561-B311-94593DCDAF3C}"/>
              </a:ext>
            </a:extLst>
          </p:cNvPr>
          <p:cNvSpPr txBox="1">
            <a:spLocks/>
          </p:cNvSpPr>
          <p:nvPr/>
        </p:nvSpPr>
        <p:spPr>
          <a:xfrm>
            <a:off x="838200" y="948689"/>
            <a:ext cx="10515600" cy="6613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2600" b="1" dirty="0">
                <a:latin typeface="Lucida Sans Unicode" panose="020B0602030504020204" pitchFamily="34" charset="0"/>
                <a:cs typeface="Lucida Sans Unicode" panose="020B0602030504020204" pitchFamily="34" charset="0"/>
              </a:rPr>
              <a:t>Welke Vlaamse gegevens zijn (niet) waar?</a:t>
            </a:r>
          </a:p>
        </p:txBody>
      </p:sp>
      <p:sp>
        <p:nvSpPr>
          <p:cNvPr id="7" name="Tekstvak 6">
            <a:extLst>
              <a:ext uri="{FF2B5EF4-FFF2-40B4-BE49-F238E27FC236}">
                <a16:creationId xmlns:a16="http://schemas.microsoft.com/office/drawing/2014/main" id="{B3FA39D8-A9E9-4AC8-BCE7-755E4E97CB69}"/>
              </a:ext>
            </a:extLst>
          </p:cNvPr>
          <p:cNvSpPr txBox="1"/>
          <p:nvPr/>
        </p:nvSpPr>
        <p:spPr>
          <a:xfrm>
            <a:off x="811680" y="1841242"/>
            <a:ext cx="10838688" cy="5016758"/>
          </a:xfrm>
          <a:prstGeom prst="rect">
            <a:avLst/>
          </a:prstGeom>
          <a:noFill/>
        </p:spPr>
        <p:txBody>
          <a:bodyPr wrap="square" rtlCol="0">
            <a:spAutoFit/>
          </a:bodyPr>
          <a:lstStyle/>
          <a:p>
            <a:r>
              <a:rPr lang="nl-BE" sz="2000" dirty="0">
                <a:latin typeface="Lucida Sans Unicode" panose="020B0602030504020204" pitchFamily="34" charset="0"/>
                <a:cs typeface="Lucida Sans Unicode" panose="020B0602030504020204" pitchFamily="34" charset="0"/>
              </a:rPr>
              <a:t>* 60% van de vrouwen eet dagelijks fruit. WAAR/NIET WAAR</a:t>
            </a:r>
          </a:p>
          <a:p>
            <a:r>
              <a:rPr lang="nl-BE" sz="2000" dirty="0">
                <a:latin typeface="Lucida Sans Unicode" panose="020B0602030504020204" pitchFamily="34" charset="0"/>
                <a:cs typeface="Lucida Sans Unicode" panose="020B0602030504020204" pitchFamily="34" charset="0"/>
              </a:rPr>
              <a:t>* 60% van de mannen eet dagelijks fruit. WAAR/NIET WAAR</a:t>
            </a:r>
          </a:p>
          <a:p>
            <a:endParaRPr lang="nl-BE" sz="2000" dirty="0">
              <a:latin typeface="Lucida Sans Unicode" panose="020B0602030504020204" pitchFamily="34" charset="0"/>
              <a:cs typeface="Lucida Sans Unicode" panose="020B0602030504020204" pitchFamily="34" charset="0"/>
            </a:endParaRPr>
          </a:p>
          <a:p>
            <a:endParaRPr lang="nl-BE" sz="2000" dirty="0">
              <a:latin typeface="Lucida Sans Unicode" panose="020B0602030504020204" pitchFamily="34" charset="0"/>
              <a:cs typeface="Lucida Sans Unicode" panose="020B0602030504020204" pitchFamily="34" charset="0"/>
            </a:endParaRPr>
          </a:p>
          <a:p>
            <a:r>
              <a:rPr lang="nl-BE" sz="2000" dirty="0">
                <a:latin typeface="Lucida Sans Unicode" panose="020B0602030504020204" pitchFamily="34" charset="0"/>
                <a:cs typeface="Lucida Sans Unicode" panose="020B0602030504020204" pitchFamily="34" charset="0"/>
              </a:rPr>
              <a:t>* Minder dan 50% van de vrouwen eet dagelijks 2 porties groenten. WAAR/NIET WAAR</a:t>
            </a:r>
            <a:br>
              <a:rPr lang="nl-BE" sz="2000" dirty="0">
                <a:latin typeface="Lucida Sans Unicode" panose="020B0602030504020204" pitchFamily="34" charset="0"/>
                <a:cs typeface="Lucida Sans Unicode" panose="020B0602030504020204" pitchFamily="34" charset="0"/>
              </a:rPr>
            </a:br>
            <a:r>
              <a:rPr lang="nl-BE" sz="2000" dirty="0">
                <a:latin typeface="Lucida Sans Unicode" panose="020B0602030504020204" pitchFamily="34" charset="0"/>
                <a:cs typeface="Lucida Sans Unicode" panose="020B0602030504020204" pitchFamily="34" charset="0"/>
              </a:rPr>
              <a:t>* 75% van de mannen eet dagelijks een portie groenten. WAAR/NIET WAAR</a:t>
            </a:r>
          </a:p>
          <a:p>
            <a:endParaRPr lang="nl-BE" sz="2000" dirty="0">
              <a:latin typeface="Lucida Sans Unicode" panose="020B0602030504020204" pitchFamily="34" charset="0"/>
              <a:cs typeface="Lucida Sans Unicode" panose="020B0602030504020204" pitchFamily="34" charset="0"/>
            </a:endParaRPr>
          </a:p>
          <a:p>
            <a:endParaRPr lang="nl-BE" sz="2000" dirty="0">
              <a:latin typeface="Lucida Sans Unicode" panose="020B0602030504020204" pitchFamily="34" charset="0"/>
              <a:cs typeface="Lucida Sans Unicode" panose="020B0602030504020204" pitchFamily="34" charset="0"/>
            </a:endParaRPr>
          </a:p>
          <a:p>
            <a:r>
              <a:rPr lang="nl-BE" sz="2000" dirty="0">
                <a:latin typeface="Lucida Sans Unicode" panose="020B0602030504020204" pitchFamily="34" charset="0"/>
                <a:cs typeface="Lucida Sans Unicode" panose="020B0602030504020204" pitchFamily="34" charset="0"/>
              </a:rPr>
              <a:t>* 10% van de vrouwen drinkt dagelijks gesuikerde dranken. WAAR/ NIET WAAR</a:t>
            </a:r>
          </a:p>
          <a:p>
            <a:r>
              <a:rPr lang="nl-BE" sz="2000" dirty="0">
                <a:latin typeface="Lucida Sans Unicode" panose="020B0602030504020204" pitchFamily="34" charset="0"/>
                <a:cs typeface="Lucida Sans Unicode" panose="020B0602030504020204" pitchFamily="34" charset="0"/>
              </a:rPr>
              <a:t>* 30% van de mannen drinkt dagelijks gesuikerde dranken. WAAR/NIET WAAR</a:t>
            </a:r>
          </a:p>
          <a:p>
            <a:endParaRPr lang="nl-BE" sz="2000" dirty="0">
              <a:latin typeface="Lucida Sans Unicode" panose="020B0602030504020204" pitchFamily="34" charset="0"/>
              <a:cs typeface="Lucida Sans Unicode" panose="020B0602030504020204" pitchFamily="34" charset="0"/>
            </a:endParaRPr>
          </a:p>
          <a:p>
            <a:endParaRPr lang="nl-BE" sz="2000" dirty="0">
              <a:latin typeface="Lucida Sans Unicode" panose="020B0602030504020204" pitchFamily="34" charset="0"/>
              <a:cs typeface="Lucida Sans Unicode" panose="020B0602030504020204" pitchFamily="34" charset="0"/>
            </a:endParaRPr>
          </a:p>
          <a:p>
            <a:r>
              <a:rPr lang="nl-BE" sz="2000" dirty="0">
                <a:latin typeface="Lucida Sans Unicode" panose="020B0602030504020204" pitchFamily="34" charset="0"/>
                <a:cs typeface="Lucida Sans Unicode" panose="020B0602030504020204" pitchFamily="34" charset="0"/>
              </a:rPr>
              <a:t>* Meer dan 50% Vlamingen van 6 jaar en ouder drinkt dagelijks 1l water. </a:t>
            </a:r>
            <a:br>
              <a:rPr lang="nl-BE" sz="2000" dirty="0">
                <a:latin typeface="Lucida Sans Unicode" panose="020B0602030504020204" pitchFamily="34" charset="0"/>
                <a:cs typeface="Lucida Sans Unicode" panose="020B0602030504020204" pitchFamily="34" charset="0"/>
              </a:rPr>
            </a:br>
            <a:r>
              <a:rPr lang="nl-BE" sz="2000" dirty="0">
                <a:latin typeface="Lucida Sans Unicode" panose="020B0602030504020204" pitchFamily="34" charset="0"/>
                <a:cs typeface="Lucida Sans Unicode" panose="020B0602030504020204" pitchFamily="34" charset="0"/>
              </a:rPr>
              <a:t>   WAAR/NIET WAAR</a:t>
            </a:r>
          </a:p>
          <a:p>
            <a:endParaRPr lang="nl-BE" sz="2000" dirty="0">
              <a:latin typeface="Lucida Sans Unicode" panose="020B0602030504020204" pitchFamily="34" charset="0"/>
              <a:cs typeface="Lucida Sans Unicode" panose="020B0602030504020204" pitchFamily="34" charset="0"/>
            </a:endParaRPr>
          </a:p>
          <a:p>
            <a:endParaRPr lang="nl-BE" sz="2000" dirty="0"/>
          </a:p>
        </p:txBody>
      </p:sp>
    </p:spTree>
    <p:extLst>
      <p:ext uri="{BB962C8B-B14F-4D97-AF65-F5344CB8AC3E}">
        <p14:creationId xmlns:p14="http://schemas.microsoft.com/office/powerpoint/2010/main" val="380571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jdelijke aanduiding voor inhoud 20">
            <a:extLst>
              <a:ext uri="{FF2B5EF4-FFF2-40B4-BE49-F238E27FC236}">
                <a16:creationId xmlns:a16="http://schemas.microsoft.com/office/drawing/2014/main" id="{5A0FD02C-3DB0-4DD3-9188-7A5DAD58DE91}"/>
              </a:ext>
            </a:extLst>
          </p:cNvPr>
          <p:cNvSpPr>
            <a:spLocks noGrp="1"/>
          </p:cNvSpPr>
          <p:nvPr>
            <p:ph sz="half" idx="1"/>
          </p:nvPr>
        </p:nvSpPr>
        <p:spPr>
          <a:xfrm>
            <a:off x="719667" y="1877260"/>
            <a:ext cx="5520000" cy="3840000"/>
          </a:xfrm>
        </p:spPr>
        <p:txBody>
          <a:bodyPr vert="horz" lIns="0" tIns="0" rIns="0" bIns="0" rtlCol="0" anchor="t">
            <a:noAutofit/>
          </a:bodyPr>
          <a:lstStyle/>
          <a:p>
            <a:pPr indent="-191342"/>
            <a:r>
              <a:rPr lang="nl-BE" dirty="0">
                <a:latin typeface="Lucida Sans Unicode" panose="020B0602030504020204" pitchFamily="34" charset="0"/>
                <a:cs typeface="Lucida Sans Unicode" panose="020B0602030504020204" pitchFamily="34" charset="0"/>
              </a:rPr>
              <a:t>Slechts 36% van de sportclubs heeft extra aandacht voor gezondheidsbevordering binnen de club.</a:t>
            </a:r>
          </a:p>
          <a:p>
            <a:pPr indent="-191342"/>
            <a:r>
              <a:rPr lang="nl-BE" dirty="0">
                <a:latin typeface="Lucida Sans Unicode" panose="020B0602030504020204" pitchFamily="34" charset="0"/>
                <a:cs typeface="Lucida Sans Unicode" panose="020B0602030504020204" pitchFamily="34" charset="0"/>
              </a:rPr>
              <a:t>Vaker extra aandacht voor gezondheidsbevordering in:</a:t>
            </a:r>
          </a:p>
          <a:p>
            <a:pPr lvl="1" indent="-191342"/>
            <a:r>
              <a:rPr lang="nl-BE" dirty="0">
                <a:latin typeface="Lucida Sans Unicode" panose="020B0602030504020204" pitchFamily="34" charset="0"/>
                <a:cs typeface="Lucida Sans Unicode" panose="020B0602030504020204" pitchFamily="34" charset="0"/>
              </a:rPr>
              <a:t>grotere clubs;</a:t>
            </a:r>
          </a:p>
          <a:p>
            <a:pPr lvl="1" indent="-191342"/>
            <a:r>
              <a:rPr lang="nl-BE" dirty="0">
                <a:latin typeface="Lucida Sans Unicode" panose="020B0602030504020204" pitchFamily="34" charset="0"/>
                <a:cs typeface="Lucida Sans Unicode" panose="020B0602030504020204" pitchFamily="34" charset="0"/>
              </a:rPr>
              <a:t>clubs met een groter aandeel jeugdleden.</a:t>
            </a:r>
          </a:p>
          <a:p>
            <a:pPr indent="-191342"/>
            <a:endParaRPr lang="nl-NL" dirty="0">
              <a:latin typeface="Lucida Sans Unicode" panose="020B0602030504020204" pitchFamily="34" charset="0"/>
              <a:cs typeface="Lucida Sans Unicode" panose="020B0602030504020204" pitchFamily="34" charset="0"/>
            </a:endParaRPr>
          </a:p>
          <a:p>
            <a:pPr indent="-191342"/>
            <a:endParaRPr lang="nl-BE" dirty="0">
              <a:latin typeface="Lucida Sans Unicode" panose="020B0602030504020204" pitchFamily="34" charset="0"/>
              <a:cs typeface="Lucida Sans Unicode" panose="020B0602030504020204" pitchFamily="34" charset="0"/>
            </a:endParaRPr>
          </a:p>
        </p:txBody>
      </p:sp>
      <p:graphicFrame>
        <p:nvGraphicFramePr>
          <p:cNvPr id="25" name="Tijdelijke aanduiding voor inhoud 24">
            <a:extLst>
              <a:ext uri="{FF2B5EF4-FFF2-40B4-BE49-F238E27FC236}">
                <a16:creationId xmlns:a16="http://schemas.microsoft.com/office/drawing/2014/main" id="{147EB498-F9FF-443B-94CB-14964462CF4D}"/>
              </a:ext>
            </a:extLst>
          </p:cNvPr>
          <p:cNvGraphicFramePr>
            <a:graphicFrameLocks noGrp="1"/>
          </p:cNvGraphicFramePr>
          <p:nvPr>
            <p:ph sz="half" idx="2"/>
          </p:nvPr>
        </p:nvGraphicFramePr>
        <p:xfrm>
          <a:off x="6527800" y="2165352"/>
          <a:ext cx="5664200" cy="383963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el 6">
            <a:extLst>
              <a:ext uri="{FF2B5EF4-FFF2-40B4-BE49-F238E27FC236}">
                <a16:creationId xmlns:a16="http://schemas.microsoft.com/office/drawing/2014/main" id="{D52416F5-DFFE-4A9C-8EED-CD7AF720696D}"/>
              </a:ext>
            </a:extLst>
          </p:cNvPr>
          <p:cNvSpPr>
            <a:spLocks noGrp="1"/>
          </p:cNvSpPr>
          <p:nvPr>
            <p:ph type="title"/>
          </p:nvPr>
        </p:nvSpPr>
        <p:spPr/>
        <p:txBody>
          <a:bodyPr/>
          <a:lstStyle/>
          <a:p>
            <a:r>
              <a:rPr lang="nl-BE" sz="2900">
                <a:solidFill>
                  <a:srgbClr val="FFC000"/>
                </a:solidFill>
                <a:latin typeface="Lucida Sans Unicode"/>
                <a:cs typeface="Lucida Sans Unicode"/>
              </a:rPr>
              <a:t>Gezond eten in jouw sportclub? Waarom (niet)</a:t>
            </a:r>
          </a:p>
        </p:txBody>
      </p:sp>
      <p:sp>
        <p:nvSpPr>
          <p:cNvPr id="5" name="Tekstvak 4">
            <a:extLst>
              <a:ext uri="{FF2B5EF4-FFF2-40B4-BE49-F238E27FC236}">
                <a16:creationId xmlns:a16="http://schemas.microsoft.com/office/drawing/2014/main" id="{B805F1FB-1F72-4F98-AF28-7E8DDAC2F4DF}"/>
              </a:ext>
            </a:extLst>
          </p:cNvPr>
          <p:cNvSpPr txBox="1"/>
          <p:nvPr/>
        </p:nvSpPr>
        <p:spPr>
          <a:xfrm>
            <a:off x="419892" y="6581001"/>
            <a:ext cx="11639550" cy="276999"/>
          </a:xfrm>
          <a:prstGeom prst="rect">
            <a:avLst/>
          </a:prstGeom>
          <a:noFill/>
        </p:spPr>
        <p:txBody>
          <a:bodyPr wrap="square" rtlCol="0">
            <a:spAutoFit/>
          </a:bodyPr>
          <a:lstStyle/>
          <a:p>
            <a:r>
              <a:rPr lang="nl-BE" sz="1200" dirty="0">
                <a:solidFill>
                  <a:schemeClr val="bg1"/>
                </a:solidFill>
                <a:latin typeface="Lucida Sans Unicode" panose="020B0602030504020204" pitchFamily="34" charset="0"/>
                <a:cs typeface="Lucida Sans Unicode" panose="020B0602030504020204" pitchFamily="34" charset="0"/>
              </a:rPr>
              <a:t>Bron: </a:t>
            </a:r>
            <a:r>
              <a:rPr lang="nl-BE" sz="1200" dirty="0" err="1">
                <a:solidFill>
                  <a:schemeClr val="bg1"/>
                </a:solidFill>
                <a:latin typeface="Lucida Sans Unicode" panose="020B0602030504020204" pitchFamily="34" charset="0"/>
                <a:cs typeface="Lucida Sans Unicode" panose="020B0602030504020204" pitchFamily="34" charset="0"/>
              </a:rPr>
              <a:t>Joining</a:t>
            </a:r>
            <a:r>
              <a:rPr lang="nl-BE" sz="1200" dirty="0">
                <a:solidFill>
                  <a:schemeClr val="bg1"/>
                </a:solidFill>
                <a:latin typeface="Lucida Sans Unicode" panose="020B0602030504020204" pitchFamily="34" charset="0"/>
                <a:cs typeface="Lucida Sans Unicode" panose="020B0602030504020204" pitchFamily="34" charset="0"/>
              </a:rPr>
              <a:t> </a:t>
            </a:r>
            <a:r>
              <a:rPr lang="nl-BE" sz="1200" dirty="0" err="1">
                <a:solidFill>
                  <a:schemeClr val="bg1"/>
                </a:solidFill>
                <a:latin typeface="Lucida Sans Unicode" panose="020B0602030504020204" pitchFamily="34" charset="0"/>
                <a:cs typeface="Lucida Sans Unicode" panose="020B0602030504020204" pitchFamily="34" charset="0"/>
              </a:rPr>
              <a:t>the</a:t>
            </a:r>
            <a:r>
              <a:rPr lang="nl-BE" sz="1200" dirty="0">
                <a:solidFill>
                  <a:schemeClr val="bg1"/>
                </a:solidFill>
                <a:latin typeface="Lucida Sans Unicode" panose="020B0602030504020204" pitchFamily="34" charset="0"/>
                <a:cs typeface="Lucida Sans Unicode" panose="020B0602030504020204" pitchFamily="34" charset="0"/>
              </a:rPr>
              <a:t> Team: </a:t>
            </a:r>
            <a:r>
              <a:rPr lang="nl-BE" sz="1200" dirty="0" err="1">
                <a:solidFill>
                  <a:schemeClr val="bg1"/>
                </a:solidFill>
                <a:latin typeface="Lucida Sans Unicode" panose="020B0602030504020204" pitchFamily="34" charset="0"/>
                <a:cs typeface="Lucida Sans Unicode" panose="020B0602030504020204" pitchFamily="34" charset="0"/>
              </a:rPr>
              <a:t>Sports</a:t>
            </a:r>
            <a:r>
              <a:rPr lang="nl-BE" sz="1200" dirty="0">
                <a:solidFill>
                  <a:schemeClr val="bg1"/>
                </a:solidFill>
                <a:latin typeface="Lucida Sans Unicode" panose="020B0602030504020204" pitchFamily="34" charset="0"/>
                <a:cs typeface="Lucida Sans Unicode" panose="020B0602030504020204" pitchFamily="34" charset="0"/>
              </a:rPr>
              <a:t> As a Setting </a:t>
            </a:r>
            <a:r>
              <a:rPr lang="nl-BE" sz="1200" dirty="0" err="1">
                <a:solidFill>
                  <a:schemeClr val="bg1"/>
                </a:solidFill>
                <a:latin typeface="Lucida Sans Unicode" panose="020B0602030504020204" pitchFamily="34" charset="0"/>
                <a:cs typeface="Lucida Sans Unicode" panose="020B0602030504020204" pitchFamily="34" charset="0"/>
              </a:rPr>
              <a:t>for</a:t>
            </a:r>
            <a:r>
              <a:rPr lang="nl-BE" sz="1200" dirty="0">
                <a:solidFill>
                  <a:schemeClr val="bg1"/>
                </a:solidFill>
                <a:latin typeface="Lucida Sans Unicode" panose="020B0602030504020204" pitchFamily="34" charset="0"/>
                <a:cs typeface="Lucida Sans Unicode" panose="020B0602030504020204" pitchFamily="34" charset="0"/>
              </a:rPr>
              <a:t> Health Promotion  (2016) – Jeroen Meganck</a:t>
            </a:r>
          </a:p>
        </p:txBody>
      </p:sp>
    </p:spTree>
    <p:extLst>
      <p:ext uri="{BB962C8B-B14F-4D97-AF65-F5344CB8AC3E}">
        <p14:creationId xmlns:p14="http://schemas.microsoft.com/office/powerpoint/2010/main" val="1458763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7">
            <a:extLst>
              <a:ext uri="{FF2B5EF4-FFF2-40B4-BE49-F238E27FC236}">
                <a16:creationId xmlns:a16="http://schemas.microsoft.com/office/drawing/2014/main" id="{2C0E3A87-DD8F-4DBF-972D-056D636EDABB}"/>
              </a:ext>
            </a:extLst>
          </p:cNvPr>
          <p:cNvGraphicFramePr>
            <a:graphicFrameLocks noGrp="1"/>
          </p:cNvGraphicFramePr>
          <p:nvPr>
            <p:extLst>
              <p:ext uri="{D42A27DB-BD31-4B8C-83A1-F6EECF244321}">
                <p14:modId xmlns:p14="http://schemas.microsoft.com/office/powerpoint/2010/main" val="2985092420"/>
              </p:ext>
            </p:extLst>
          </p:nvPr>
        </p:nvGraphicFramePr>
        <p:xfrm>
          <a:off x="2450084" y="2469217"/>
          <a:ext cx="7291832" cy="2899031"/>
        </p:xfrm>
        <a:graphic>
          <a:graphicData uri="http://schemas.openxmlformats.org/drawingml/2006/table">
            <a:tbl>
              <a:tblPr firstRow="1" bandRow="1">
                <a:tableStyleId>{5C22544A-7EE6-4342-B048-85BDC9FD1C3A}</a:tableStyleId>
              </a:tblPr>
              <a:tblGrid>
                <a:gridCol w="605182">
                  <a:extLst>
                    <a:ext uri="{9D8B030D-6E8A-4147-A177-3AD203B41FA5}">
                      <a16:colId xmlns:a16="http://schemas.microsoft.com/office/drawing/2014/main" val="3318343864"/>
                    </a:ext>
                  </a:extLst>
                </a:gridCol>
                <a:gridCol w="3099803">
                  <a:extLst>
                    <a:ext uri="{9D8B030D-6E8A-4147-A177-3AD203B41FA5}">
                      <a16:colId xmlns:a16="http://schemas.microsoft.com/office/drawing/2014/main" val="363002986"/>
                    </a:ext>
                  </a:extLst>
                </a:gridCol>
                <a:gridCol w="579135">
                  <a:extLst>
                    <a:ext uri="{9D8B030D-6E8A-4147-A177-3AD203B41FA5}">
                      <a16:colId xmlns:a16="http://schemas.microsoft.com/office/drawing/2014/main" val="490744448"/>
                    </a:ext>
                  </a:extLst>
                </a:gridCol>
                <a:gridCol w="3007712">
                  <a:extLst>
                    <a:ext uri="{9D8B030D-6E8A-4147-A177-3AD203B41FA5}">
                      <a16:colId xmlns:a16="http://schemas.microsoft.com/office/drawing/2014/main" val="3422900551"/>
                    </a:ext>
                  </a:extLst>
                </a:gridCol>
              </a:tblGrid>
              <a:tr h="627551">
                <a:tc gridSpan="2">
                  <a:txBody>
                    <a:bodyPr/>
                    <a:lstStyle/>
                    <a:p>
                      <a:r>
                        <a:rPr lang="nl-BE" sz="1400" dirty="0"/>
                        <a:t>Voedingswaren (n= 73)</a:t>
                      </a:r>
                    </a:p>
                  </a:txBody>
                  <a:tcPr>
                    <a:lnR w="12700" cap="flat" cmpd="sng" algn="ctr">
                      <a:solidFill>
                        <a:schemeClr val="tx1"/>
                      </a:solidFill>
                      <a:prstDash val="solid"/>
                      <a:round/>
                      <a:headEnd type="none" w="med" len="med"/>
                      <a:tailEnd type="none" w="med" len="med"/>
                    </a:lnR>
                    <a:lnB w="38100" cmpd="sng">
                      <a:noFill/>
                    </a:lnB>
                  </a:tcPr>
                </a:tc>
                <a:tc hMerge="1">
                  <a:txBody>
                    <a:bodyPr/>
                    <a:lstStyle/>
                    <a:p>
                      <a:endParaRPr lang="nl-BE"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mpd="sng">
                      <a:noFill/>
                    </a:lnB>
                  </a:tcPr>
                </a:tc>
                <a:tc gridSpan="2">
                  <a:txBody>
                    <a:bodyPr/>
                    <a:lstStyle/>
                    <a:p>
                      <a:r>
                        <a:rPr lang="nl-BE" sz="1400" dirty="0"/>
                        <a:t>Drank (n= 94)</a:t>
                      </a:r>
                    </a:p>
                  </a:txBody>
                  <a:tcPr>
                    <a:lnL w="12700" cap="flat" cmpd="sng" algn="ctr">
                      <a:solidFill>
                        <a:schemeClr val="tx1"/>
                      </a:solidFill>
                      <a:prstDash val="solid"/>
                      <a:round/>
                      <a:headEnd type="none" w="med" len="med"/>
                      <a:tailEnd type="none" w="med" len="med"/>
                    </a:lnL>
                    <a:lnB w="38100" cmpd="sng">
                      <a:noFill/>
                    </a:lnB>
                  </a:tcPr>
                </a:tc>
                <a:tc hMerge="1">
                  <a:txBody>
                    <a:bodyPr/>
                    <a:lstStyle/>
                    <a:p>
                      <a:endParaRPr lang="nl-BE" sz="1400" dirty="0"/>
                    </a:p>
                  </a:txBody>
                  <a:tcPr>
                    <a:lnB w="38100" cmpd="sng">
                      <a:noFill/>
                    </a:lnB>
                  </a:tcPr>
                </a:tc>
                <a:extLst>
                  <a:ext uri="{0D108BD9-81ED-4DB2-BD59-A6C34878D82A}">
                    <a16:rowId xmlns:a16="http://schemas.microsoft.com/office/drawing/2014/main" val="207212997"/>
                  </a:ext>
                </a:extLst>
              </a:tr>
              <a:tr h="454296">
                <a:tc>
                  <a:txBody>
                    <a:bodyPr/>
                    <a:lstStyle/>
                    <a:p>
                      <a:r>
                        <a:rPr lang="nl-BE" sz="1400" dirty="0"/>
                        <a:t>1</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nl-BE" sz="1400" dirty="0"/>
                        <a:t>Chips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nl-BE" sz="1400" dirty="0"/>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nl-BE" sz="1400" dirty="0"/>
                        <a:t>Bieren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94658879"/>
                  </a:ext>
                </a:extLst>
              </a:tr>
              <a:tr h="454296">
                <a:tc>
                  <a:txBody>
                    <a:bodyPr/>
                    <a:lstStyle/>
                    <a:p>
                      <a:r>
                        <a:rPr lang="nl-BE" sz="1400" dirty="0"/>
                        <a:t>2</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BE" sz="1400" dirty="0"/>
                        <a:t>Croque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BE" sz="1400"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BE" sz="1400" dirty="0"/>
                        <a:t>Water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82989148"/>
                  </a:ext>
                </a:extLst>
              </a:tr>
              <a:tr h="454296">
                <a:tc>
                  <a:txBody>
                    <a:bodyPr/>
                    <a:lstStyle/>
                    <a:p>
                      <a:r>
                        <a:rPr lang="nl-BE" sz="1400" dirty="0"/>
                        <a:t>3</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BE" sz="1400" dirty="0"/>
                        <a:t>Soep</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BE" sz="1400"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BE" sz="1400" dirty="0"/>
                        <a:t>Frisdrank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36377790"/>
                  </a:ext>
                </a:extLst>
              </a:tr>
              <a:tr h="454296">
                <a:tc>
                  <a:txBody>
                    <a:bodyPr/>
                    <a:lstStyle/>
                    <a:p>
                      <a:r>
                        <a:rPr lang="nl-BE" sz="1400" dirty="0"/>
                        <a:t>4</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BE" sz="1400" dirty="0"/>
                        <a:t>Belegde broodjes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BE" sz="1400"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BE" sz="1400" dirty="0"/>
                        <a:t>Cola (light, zero)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46697352"/>
                  </a:ext>
                </a:extLst>
              </a:tr>
              <a:tr h="454296">
                <a:tc>
                  <a:txBody>
                    <a:bodyPr/>
                    <a:lstStyle/>
                    <a:p>
                      <a:r>
                        <a:rPr lang="nl-BE" sz="1400" dirty="0"/>
                        <a:t>5</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BE" sz="1400" dirty="0"/>
                        <a:t>Wafels/cake/koek</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BE" sz="1400"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nl-BE" sz="1400" dirty="0"/>
                        <a:t>Sportdrank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07045017"/>
                  </a:ext>
                </a:extLst>
              </a:tr>
            </a:tbl>
          </a:graphicData>
        </a:graphic>
      </p:graphicFrame>
      <p:sp>
        <p:nvSpPr>
          <p:cNvPr id="10" name="Tekstvak 9">
            <a:extLst>
              <a:ext uri="{FF2B5EF4-FFF2-40B4-BE49-F238E27FC236}">
                <a16:creationId xmlns:a16="http://schemas.microsoft.com/office/drawing/2014/main" id="{CFFF37EC-FC33-4C7F-B4C1-181974ACFE5E}"/>
              </a:ext>
            </a:extLst>
          </p:cNvPr>
          <p:cNvSpPr txBox="1"/>
          <p:nvPr/>
        </p:nvSpPr>
        <p:spPr>
          <a:xfrm>
            <a:off x="352425" y="6559155"/>
            <a:ext cx="11639550" cy="276999"/>
          </a:xfrm>
          <a:prstGeom prst="rect">
            <a:avLst/>
          </a:prstGeom>
          <a:noFill/>
        </p:spPr>
        <p:txBody>
          <a:bodyPr wrap="square" rtlCol="0">
            <a:spAutoFit/>
          </a:bodyPr>
          <a:lstStyle/>
          <a:p>
            <a:r>
              <a:rPr lang="nl-BE" sz="1200" dirty="0"/>
              <a:t>Bron: Een gezond voedingsbeleid en Antwerpse sportclubs: een onderzoek naar de visie, de interesses en de behoefte aan ondersteuning (2017-2018) - Sara Van de Vel</a:t>
            </a:r>
          </a:p>
        </p:txBody>
      </p:sp>
      <p:sp>
        <p:nvSpPr>
          <p:cNvPr id="4" name="Titel 1">
            <a:extLst>
              <a:ext uri="{FF2B5EF4-FFF2-40B4-BE49-F238E27FC236}">
                <a16:creationId xmlns:a16="http://schemas.microsoft.com/office/drawing/2014/main" id="{C60AD2A9-54DF-4397-B54C-F06F464BF89A}"/>
              </a:ext>
            </a:extLst>
          </p:cNvPr>
          <p:cNvSpPr txBox="1">
            <a:spLocks/>
          </p:cNvSpPr>
          <p:nvPr/>
        </p:nvSpPr>
        <p:spPr>
          <a:xfrm>
            <a:off x="838200" y="1029295"/>
            <a:ext cx="9892683" cy="10072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600" b="1" dirty="0">
                <a:latin typeface="Lucida Sans Unicode" panose="020B0602030504020204" pitchFamily="34" charset="0"/>
                <a:cs typeface="Lucida Sans Unicode" panose="020B0602030504020204" pitchFamily="34" charset="0"/>
              </a:rPr>
              <a:t>Top 5 verkochte snacks en dranken in sportclubs van Antwerpen</a:t>
            </a:r>
          </a:p>
        </p:txBody>
      </p:sp>
      <p:sp>
        <p:nvSpPr>
          <p:cNvPr id="6" name="Titel 6">
            <a:extLst>
              <a:ext uri="{FF2B5EF4-FFF2-40B4-BE49-F238E27FC236}">
                <a16:creationId xmlns:a16="http://schemas.microsoft.com/office/drawing/2014/main" id="{2F23E231-80C8-4F5D-AFBA-668C4D4B8F6A}"/>
              </a:ext>
            </a:extLst>
          </p:cNvPr>
          <p:cNvSpPr txBox="1">
            <a:spLocks/>
          </p:cNvSpPr>
          <p:nvPr/>
        </p:nvSpPr>
        <p:spPr>
          <a:xfrm>
            <a:off x="838200" y="596634"/>
            <a:ext cx="10992000" cy="4989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900" b="1">
                <a:solidFill>
                  <a:srgbClr val="FFC000"/>
                </a:solidFill>
                <a:latin typeface="Lucida Sans Unicode"/>
                <a:cs typeface="Lucida Sans Unicode"/>
              </a:rPr>
              <a:t>Gezond eten in jouw sportclub? Waarom (niet)</a:t>
            </a:r>
          </a:p>
        </p:txBody>
      </p:sp>
    </p:spTree>
    <p:extLst>
      <p:ext uri="{BB962C8B-B14F-4D97-AF65-F5344CB8AC3E}">
        <p14:creationId xmlns:p14="http://schemas.microsoft.com/office/powerpoint/2010/main" val="61115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7">
            <a:extLst>
              <a:ext uri="{FF2B5EF4-FFF2-40B4-BE49-F238E27FC236}">
                <a16:creationId xmlns:a16="http://schemas.microsoft.com/office/drawing/2014/main" id="{A113E7EB-32F0-46BD-9F17-9578A120B056}"/>
              </a:ext>
            </a:extLst>
          </p:cNvPr>
          <p:cNvGraphicFramePr>
            <a:graphicFrameLocks noGrp="1"/>
          </p:cNvGraphicFramePr>
          <p:nvPr>
            <p:ph idx="1"/>
            <p:extLst>
              <p:ext uri="{D42A27DB-BD31-4B8C-83A1-F6EECF244321}">
                <p14:modId xmlns:p14="http://schemas.microsoft.com/office/powerpoint/2010/main" val="1988251856"/>
              </p:ext>
            </p:extLst>
          </p:nvPr>
        </p:nvGraphicFramePr>
        <p:xfrm>
          <a:off x="719666" y="2016119"/>
          <a:ext cx="10991851" cy="3839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jdelijke aanduiding voor tekst 6">
            <a:extLst>
              <a:ext uri="{FF2B5EF4-FFF2-40B4-BE49-F238E27FC236}">
                <a16:creationId xmlns:a16="http://schemas.microsoft.com/office/drawing/2014/main" id="{3D71BAA8-DB27-4B09-8409-823493D7CC88}"/>
              </a:ext>
            </a:extLst>
          </p:cNvPr>
          <p:cNvSpPr>
            <a:spLocks noGrp="1"/>
          </p:cNvSpPr>
          <p:nvPr>
            <p:ph type="body" sz="quarter" idx="13"/>
          </p:nvPr>
        </p:nvSpPr>
        <p:spPr/>
        <p:txBody>
          <a:bodyPr/>
          <a:lstStyle/>
          <a:p>
            <a:r>
              <a:rPr lang="nl-BE" dirty="0">
                <a:latin typeface="Lucida Sans Unicode" panose="020B0602030504020204" pitchFamily="34" charset="0"/>
                <a:cs typeface="Lucida Sans Unicode" panose="020B0602030504020204" pitchFamily="34" charset="0"/>
              </a:rPr>
              <a:t>Voordelen voor jouw club</a:t>
            </a:r>
          </a:p>
        </p:txBody>
      </p:sp>
      <p:sp>
        <p:nvSpPr>
          <p:cNvPr id="5" name="Titel 4">
            <a:extLst>
              <a:ext uri="{FF2B5EF4-FFF2-40B4-BE49-F238E27FC236}">
                <a16:creationId xmlns:a16="http://schemas.microsoft.com/office/drawing/2014/main" id="{996BDA33-8932-4DC6-B9CE-23623DB928E1}"/>
              </a:ext>
            </a:extLst>
          </p:cNvPr>
          <p:cNvSpPr>
            <a:spLocks noGrp="1"/>
          </p:cNvSpPr>
          <p:nvPr>
            <p:ph type="title"/>
          </p:nvPr>
        </p:nvSpPr>
        <p:spPr/>
        <p:txBody>
          <a:bodyPr/>
          <a:lstStyle/>
          <a:p>
            <a:r>
              <a:rPr lang="nl-BE" sz="2900">
                <a:solidFill>
                  <a:srgbClr val="FFC000"/>
                </a:solidFill>
                <a:latin typeface="Lucida Sans Unicode"/>
                <a:cs typeface="Lucida Sans Unicode"/>
              </a:rPr>
              <a:t>Gezond eten in jouw sportclub? Waarom (niet)</a:t>
            </a:r>
          </a:p>
        </p:txBody>
      </p:sp>
      <p:sp>
        <p:nvSpPr>
          <p:cNvPr id="9" name="Rechthoek 8">
            <a:extLst>
              <a:ext uri="{FF2B5EF4-FFF2-40B4-BE49-F238E27FC236}">
                <a16:creationId xmlns:a16="http://schemas.microsoft.com/office/drawing/2014/main" id="{FE0AFAD3-7A6D-475F-9E9E-90CD45F5511E}"/>
              </a:ext>
            </a:extLst>
          </p:cNvPr>
          <p:cNvSpPr/>
          <p:nvPr/>
        </p:nvSpPr>
        <p:spPr>
          <a:xfrm>
            <a:off x="1" y="6335005"/>
            <a:ext cx="9575801" cy="420756"/>
          </a:xfrm>
          <a:prstGeom prst="rect">
            <a:avLst/>
          </a:prstGeom>
        </p:spPr>
        <p:txBody>
          <a:bodyPr wrap="square">
            <a:spAutoFit/>
          </a:bodyPr>
          <a:lstStyle/>
          <a:p>
            <a:pPr defTabSz="914377"/>
            <a:r>
              <a:rPr lang="nl-BE" sz="1067" dirty="0">
                <a:solidFill>
                  <a:srgbClr val="2C2A29"/>
                </a:solidFill>
                <a:latin typeface="Alegreya Sans"/>
              </a:rPr>
              <a:t>https://www.scforh.info/sports-clubs/why-implement-scforh-approach/do-you-want-more-info/</a:t>
            </a:r>
            <a:br>
              <a:rPr lang="nl-BE" sz="1067" dirty="0">
                <a:solidFill>
                  <a:srgbClr val="2C2A29"/>
                </a:solidFill>
                <a:latin typeface="Alegreya Sans"/>
              </a:rPr>
            </a:br>
            <a:r>
              <a:rPr lang="nl-BE" sz="1067" dirty="0">
                <a:solidFill>
                  <a:srgbClr val="2C2A29"/>
                </a:solidFill>
                <a:latin typeface="Alegreya Sans"/>
              </a:rPr>
              <a:t>Scheerder, J., et al. (2015). Sportclubs in beeld: resultaten van het Vlaamse Sportclub Panel 2.0 (VSP 2.0). BMS23. Leuven, KU Leuven. </a:t>
            </a:r>
          </a:p>
        </p:txBody>
      </p:sp>
    </p:spTree>
    <p:extLst>
      <p:ext uri="{BB962C8B-B14F-4D97-AF65-F5344CB8AC3E}">
        <p14:creationId xmlns:p14="http://schemas.microsoft.com/office/powerpoint/2010/main" val="159058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ijdelijke aanduiding voor inhoud 8">
            <a:extLst>
              <a:ext uri="{FF2B5EF4-FFF2-40B4-BE49-F238E27FC236}">
                <a16:creationId xmlns:a16="http://schemas.microsoft.com/office/drawing/2014/main" id="{DDFE7512-6E0B-4CAD-90BD-B1D45203EEB9}"/>
              </a:ext>
            </a:extLst>
          </p:cNvPr>
          <p:cNvGraphicFramePr>
            <a:graphicFrameLocks noGrp="1"/>
          </p:cNvGraphicFramePr>
          <p:nvPr>
            <p:ph sz="half" idx="2"/>
            <p:extLst>
              <p:ext uri="{D42A27DB-BD31-4B8C-83A1-F6EECF244321}">
                <p14:modId xmlns:p14="http://schemas.microsoft.com/office/powerpoint/2010/main" val="4084546260"/>
              </p:ext>
            </p:extLst>
          </p:nvPr>
        </p:nvGraphicFramePr>
        <p:xfrm>
          <a:off x="5616810" y="3377619"/>
          <a:ext cx="6502020" cy="3474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jdelijke aanduiding voor tekst 6">
            <a:extLst>
              <a:ext uri="{FF2B5EF4-FFF2-40B4-BE49-F238E27FC236}">
                <a16:creationId xmlns:a16="http://schemas.microsoft.com/office/drawing/2014/main" id="{3D71BAA8-DB27-4B09-8409-823493D7CC88}"/>
              </a:ext>
            </a:extLst>
          </p:cNvPr>
          <p:cNvSpPr>
            <a:spLocks noGrp="1"/>
          </p:cNvSpPr>
          <p:nvPr>
            <p:ph type="body" sz="quarter" idx="13"/>
          </p:nvPr>
        </p:nvSpPr>
        <p:spPr>
          <a:xfrm>
            <a:off x="720000" y="1077476"/>
            <a:ext cx="10991851" cy="360000"/>
          </a:xfrm>
        </p:spPr>
        <p:txBody>
          <a:bodyPr/>
          <a:lstStyle/>
          <a:p>
            <a:r>
              <a:rPr lang="nl-BE" dirty="0">
                <a:latin typeface="Lucida Sans Unicode" panose="020B0602030504020204" pitchFamily="34" charset="0"/>
                <a:cs typeface="Lucida Sans Unicode" panose="020B0602030504020204" pitchFamily="34" charset="0"/>
              </a:rPr>
              <a:t>Veel gehoorde algemene drempels + oplossing</a:t>
            </a:r>
          </a:p>
        </p:txBody>
      </p:sp>
      <p:sp>
        <p:nvSpPr>
          <p:cNvPr id="5" name="Titel 4">
            <a:extLst>
              <a:ext uri="{FF2B5EF4-FFF2-40B4-BE49-F238E27FC236}">
                <a16:creationId xmlns:a16="http://schemas.microsoft.com/office/drawing/2014/main" id="{996BDA33-8932-4DC6-B9CE-23623DB928E1}"/>
              </a:ext>
            </a:extLst>
          </p:cNvPr>
          <p:cNvSpPr>
            <a:spLocks noGrp="1"/>
          </p:cNvSpPr>
          <p:nvPr>
            <p:ph type="title"/>
          </p:nvPr>
        </p:nvSpPr>
        <p:spPr/>
        <p:txBody>
          <a:bodyPr/>
          <a:lstStyle/>
          <a:p>
            <a:r>
              <a:rPr lang="nl-BE" sz="2900">
                <a:solidFill>
                  <a:srgbClr val="FFC000"/>
                </a:solidFill>
                <a:latin typeface="Lucida Sans Unicode"/>
                <a:cs typeface="Lucida Sans Unicode"/>
              </a:rPr>
              <a:t>Gezond eten in jouw sportclub? Waarom (niet)</a:t>
            </a:r>
          </a:p>
        </p:txBody>
      </p:sp>
      <p:sp>
        <p:nvSpPr>
          <p:cNvPr id="8" name="Rechthoek 7">
            <a:extLst>
              <a:ext uri="{FF2B5EF4-FFF2-40B4-BE49-F238E27FC236}">
                <a16:creationId xmlns:a16="http://schemas.microsoft.com/office/drawing/2014/main" id="{C07C9464-00B9-401F-B573-983DFD3535F9}"/>
              </a:ext>
            </a:extLst>
          </p:cNvPr>
          <p:cNvSpPr/>
          <p:nvPr/>
        </p:nvSpPr>
        <p:spPr>
          <a:xfrm>
            <a:off x="1" y="6564434"/>
            <a:ext cx="9575801" cy="256545"/>
          </a:xfrm>
          <a:prstGeom prst="rect">
            <a:avLst/>
          </a:prstGeom>
        </p:spPr>
        <p:txBody>
          <a:bodyPr wrap="square">
            <a:spAutoFit/>
          </a:bodyPr>
          <a:lstStyle/>
          <a:p>
            <a:pPr defTabSz="914377"/>
            <a:r>
              <a:rPr lang="nl-BE" sz="1067" dirty="0">
                <a:solidFill>
                  <a:srgbClr val="2C2A29"/>
                </a:solidFill>
                <a:latin typeface="Alegreya Sans"/>
              </a:rPr>
              <a:t>Scheerder, J., et al. (2015). Sportclubs in beeld: resultaten van het Vlaamse Sportclub Panel 2.0 (VSP 2.0). BMS23. Leuven, KU Leuven. </a:t>
            </a:r>
          </a:p>
        </p:txBody>
      </p:sp>
      <p:grpSp>
        <p:nvGrpSpPr>
          <p:cNvPr id="10" name="Groep 9">
            <a:extLst>
              <a:ext uri="{FF2B5EF4-FFF2-40B4-BE49-F238E27FC236}">
                <a16:creationId xmlns:a16="http://schemas.microsoft.com/office/drawing/2014/main" id="{AAD1F596-7504-4A76-BB51-0CB5B78E908B}"/>
              </a:ext>
            </a:extLst>
          </p:cNvPr>
          <p:cNvGrpSpPr/>
          <p:nvPr/>
        </p:nvGrpSpPr>
        <p:grpSpPr>
          <a:xfrm>
            <a:off x="1244014" y="1977333"/>
            <a:ext cx="4027639" cy="2169927"/>
            <a:chOff x="1588" y="650378"/>
            <a:chExt cx="3188072" cy="1347954"/>
          </a:xfrm>
        </p:grpSpPr>
        <p:sp>
          <p:nvSpPr>
            <p:cNvPr id="14" name="Pijl: punthaak 13">
              <a:extLst>
                <a:ext uri="{FF2B5EF4-FFF2-40B4-BE49-F238E27FC236}">
                  <a16:creationId xmlns:a16="http://schemas.microsoft.com/office/drawing/2014/main" id="{255CBE83-ECDA-48A7-8FDD-82AC8469E4CF}"/>
                </a:ext>
              </a:extLst>
            </p:cNvPr>
            <p:cNvSpPr/>
            <p:nvPr/>
          </p:nvSpPr>
          <p:spPr>
            <a:xfrm>
              <a:off x="1588" y="650378"/>
              <a:ext cx="3188072" cy="1275228"/>
            </a:xfrm>
            <a:prstGeom prst="chevron">
              <a:avLst/>
            </a:pr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Pijl: punthaak 4">
              <a:extLst>
                <a:ext uri="{FF2B5EF4-FFF2-40B4-BE49-F238E27FC236}">
                  <a16:creationId xmlns:a16="http://schemas.microsoft.com/office/drawing/2014/main" id="{74705209-303E-4120-975A-B908EE9E66BB}"/>
                </a:ext>
              </a:extLst>
            </p:cNvPr>
            <p:cNvSpPr txBox="1"/>
            <p:nvPr/>
          </p:nvSpPr>
          <p:spPr>
            <a:xfrm>
              <a:off x="601117" y="723104"/>
              <a:ext cx="2440293" cy="12752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14605" rIns="0" bIns="14605" numCol="1" spcCol="1270" anchor="ctr" anchorCtr="0">
              <a:noAutofit/>
            </a:bodyPr>
            <a:lstStyle/>
            <a:p>
              <a:pPr lvl="0" algn="ctr"/>
              <a:r>
                <a:rPr lang="nl-BE" sz="2400" dirty="0">
                  <a:solidFill>
                    <a:schemeClr val="bg1"/>
                  </a:solidFill>
                  <a:latin typeface="Lucida Sans Unicode" panose="020B0602030504020204" pitchFamily="34" charset="0"/>
                  <a:cs typeface="Lucida Sans Unicode" panose="020B0602030504020204" pitchFamily="34" charset="0"/>
                </a:rPr>
                <a:t>Fondsenwerving verliezen</a:t>
              </a:r>
            </a:p>
          </p:txBody>
        </p:sp>
      </p:grpSp>
      <p:grpSp>
        <p:nvGrpSpPr>
          <p:cNvPr id="11" name="Groep 10">
            <a:extLst>
              <a:ext uri="{FF2B5EF4-FFF2-40B4-BE49-F238E27FC236}">
                <a16:creationId xmlns:a16="http://schemas.microsoft.com/office/drawing/2014/main" id="{C7E6C019-9954-4F89-8120-8F26ADBC6296}"/>
              </a:ext>
            </a:extLst>
          </p:cNvPr>
          <p:cNvGrpSpPr/>
          <p:nvPr/>
        </p:nvGrpSpPr>
        <p:grpSpPr>
          <a:xfrm>
            <a:off x="4581031" y="2046087"/>
            <a:ext cx="3342940" cy="1812684"/>
            <a:chOff x="2911252" y="718901"/>
            <a:chExt cx="2646099" cy="1126035"/>
          </a:xfrm>
        </p:grpSpPr>
        <p:sp>
          <p:nvSpPr>
            <p:cNvPr id="12" name="Pijl: punthaak 11">
              <a:extLst>
                <a:ext uri="{FF2B5EF4-FFF2-40B4-BE49-F238E27FC236}">
                  <a16:creationId xmlns:a16="http://schemas.microsoft.com/office/drawing/2014/main" id="{BEB50503-ED8C-4D96-A537-EBBF033CD837}"/>
                </a:ext>
              </a:extLst>
            </p:cNvPr>
            <p:cNvSpPr/>
            <p:nvPr/>
          </p:nvSpPr>
          <p:spPr>
            <a:xfrm>
              <a:off x="2911252" y="786497"/>
              <a:ext cx="2646099" cy="1058439"/>
            </a:xfrm>
            <a:prstGeom prst="chevron">
              <a:avLst/>
            </a:prstGeom>
            <a:ln>
              <a:noFill/>
            </a:ln>
          </p:spPr>
          <p:style>
            <a:lnRef idx="2">
              <a:scrgbClr r="0" g="0" b="0"/>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13" name="Pijl: punthaak 6">
              <a:extLst>
                <a:ext uri="{FF2B5EF4-FFF2-40B4-BE49-F238E27FC236}">
                  <a16:creationId xmlns:a16="http://schemas.microsoft.com/office/drawing/2014/main" id="{059F0B5C-671B-4236-87F1-DEF0B950C044}"/>
                </a:ext>
              </a:extLst>
            </p:cNvPr>
            <p:cNvSpPr txBox="1"/>
            <p:nvPr/>
          </p:nvSpPr>
          <p:spPr>
            <a:xfrm>
              <a:off x="3189660" y="718901"/>
              <a:ext cx="1911073" cy="10584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8890" rIns="0" bIns="8890" numCol="1" spcCol="1270" anchor="ctr" anchorCtr="0">
              <a:noAutofit/>
            </a:bodyPr>
            <a:lstStyle/>
            <a:p>
              <a:pPr lvl="0" algn="ctr"/>
              <a:r>
                <a:rPr lang="nl-BE" sz="1400" dirty="0">
                  <a:solidFill>
                    <a:schemeClr val="bg1"/>
                  </a:solidFill>
                  <a:latin typeface="Lucida Sans Unicode" panose="020B0602030504020204" pitchFamily="34" charset="0"/>
                  <a:cs typeface="Lucida Sans Unicode" panose="020B0602030504020204" pitchFamily="34" charset="0"/>
                </a:rPr>
                <a:t>Ideeën voor gezonde manieren van fondsenwerving</a:t>
              </a:r>
            </a:p>
          </p:txBody>
        </p:sp>
      </p:grpSp>
    </p:spTree>
    <p:extLst>
      <p:ext uri="{BB962C8B-B14F-4D97-AF65-F5344CB8AC3E}">
        <p14:creationId xmlns:p14="http://schemas.microsoft.com/office/powerpoint/2010/main" val="185189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3D71BAA8-DB27-4B09-8409-823493D7CC88}"/>
              </a:ext>
            </a:extLst>
          </p:cNvPr>
          <p:cNvSpPr>
            <a:spLocks noGrp="1"/>
          </p:cNvSpPr>
          <p:nvPr>
            <p:ph type="body" sz="quarter" idx="13"/>
          </p:nvPr>
        </p:nvSpPr>
        <p:spPr/>
        <p:txBody>
          <a:bodyPr/>
          <a:lstStyle/>
          <a:p>
            <a:r>
              <a:rPr lang="nl-BE" dirty="0">
                <a:latin typeface="Lucida Sans Unicode" panose="020B0602030504020204" pitchFamily="34" charset="0"/>
                <a:cs typeface="Lucida Sans Unicode" panose="020B0602030504020204" pitchFamily="34" charset="0"/>
              </a:rPr>
              <a:t>Veel gehoorde bezwaren + oplossing</a:t>
            </a:r>
          </a:p>
        </p:txBody>
      </p:sp>
      <p:sp>
        <p:nvSpPr>
          <p:cNvPr id="5" name="Titel 4">
            <a:extLst>
              <a:ext uri="{FF2B5EF4-FFF2-40B4-BE49-F238E27FC236}">
                <a16:creationId xmlns:a16="http://schemas.microsoft.com/office/drawing/2014/main" id="{996BDA33-8932-4DC6-B9CE-23623DB928E1}"/>
              </a:ext>
            </a:extLst>
          </p:cNvPr>
          <p:cNvSpPr>
            <a:spLocks noGrp="1"/>
          </p:cNvSpPr>
          <p:nvPr>
            <p:ph type="title"/>
          </p:nvPr>
        </p:nvSpPr>
        <p:spPr/>
        <p:txBody>
          <a:bodyPr/>
          <a:lstStyle/>
          <a:p>
            <a:r>
              <a:rPr lang="nl-BE" sz="2900">
                <a:solidFill>
                  <a:srgbClr val="FFC000"/>
                </a:solidFill>
                <a:latin typeface="Lucida Sans Unicode"/>
                <a:cs typeface="Lucida Sans Unicode"/>
              </a:rPr>
              <a:t>Gezond eten in jouw sportclub? Waarom (niet)</a:t>
            </a:r>
          </a:p>
        </p:txBody>
      </p:sp>
      <p:graphicFrame>
        <p:nvGraphicFramePr>
          <p:cNvPr id="11" name="Tijdelijke aanduiding voor inhoud 2">
            <a:extLst>
              <a:ext uri="{FF2B5EF4-FFF2-40B4-BE49-F238E27FC236}">
                <a16:creationId xmlns:a16="http://schemas.microsoft.com/office/drawing/2014/main" id="{CF3425C9-8C87-49A9-BB07-A5630B2B65C1}"/>
              </a:ext>
            </a:extLst>
          </p:cNvPr>
          <p:cNvGraphicFramePr>
            <a:graphicFrameLocks noGrp="1"/>
          </p:cNvGraphicFramePr>
          <p:nvPr>
            <p:ph sz="half" idx="1"/>
            <p:extLst>
              <p:ext uri="{D42A27DB-BD31-4B8C-83A1-F6EECF244321}">
                <p14:modId xmlns:p14="http://schemas.microsoft.com/office/powerpoint/2010/main" val="1168620244"/>
              </p:ext>
            </p:extLst>
          </p:nvPr>
        </p:nvGraphicFramePr>
        <p:xfrm>
          <a:off x="1513459" y="1901953"/>
          <a:ext cx="9165082" cy="4584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825021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slides">
  <a:themeElements>
    <a:clrScheme name="Aangepast 2">
      <a:dk1>
        <a:srgbClr val="F7AC4B"/>
      </a:dk1>
      <a:lt1>
        <a:srgbClr val="2C2A29"/>
      </a:lt1>
      <a:dk2>
        <a:srgbClr val="B9CDD3"/>
      </a:dk2>
      <a:lt2>
        <a:srgbClr val="FFFFFF"/>
      </a:lt2>
      <a:accent1>
        <a:srgbClr val="F08AA9"/>
      </a:accent1>
      <a:accent2>
        <a:srgbClr val="E1CA9B"/>
      </a:accent2>
      <a:accent3>
        <a:srgbClr val="B9CDD4"/>
      </a:accent3>
      <a:accent4>
        <a:srgbClr val="6E8944"/>
      </a:accent4>
      <a:accent5>
        <a:srgbClr val="B8D291"/>
      </a:accent5>
      <a:accent6>
        <a:srgbClr val="B43C25"/>
      </a:accent6>
      <a:hlink>
        <a:srgbClr val="EE7454"/>
      </a:hlink>
      <a:folHlink>
        <a:srgbClr val="F4D15F"/>
      </a:folHlink>
    </a:clrScheme>
    <a:fontScheme name="Lucida - GL">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zond_leven-template.potx" id="{187FE1C0-A4FD-40AC-93A8-C7ECE872EBFB}" vid="{5826C712-A549-494F-924F-2C2D6F38AD0E}"/>
    </a:ext>
  </a:extLst>
</a:theme>
</file>

<file path=ppt/theme/theme3.xml><?xml version="1.0" encoding="utf-8"?>
<a:theme xmlns:a="http://schemas.openxmlformats.org/drawingml/2006/main" name="Hoofdstuk slides">
  <a:themeElements>
    <a:clrScheme name="Gezond leven">
      <a:dk1>
        <a:srgbClr val="F7AC4B"/>
      </a:dk1>
      <a:lt1>
        <a:srgbClr val="2C2A29"/>
      </a:lt1>
      <a:dk2>
        <a:srgbClr val="B8D291"/>
      </a:dk2>
      <a:lt2>
        <a:srgbClr val="FFFFFF"/>
      </a:lt2>
      <a:accent1>
        <a:srgbClr val="F08AA9"/>
      </a:accent1>
      <a:accent2>
        <a:srgbClr val="E1CA9B"/>
      </a:accent2>
      <a:accent3>
        <a:srgbClr val="B9CDD4"/>
      </a:accent3>
      <a:accent4>
        <a:srgbClr val="6E8944"/>
      </a:accent4>
      <a:accent5>
        <a:srgbClr val="999B30"/>
      </a:accent5>
      <a:accent6>
        <a:srgbClr val="B43C25"/>
      </a:accent6>
      <a:hlink>
        <a:srgbClr val="EE7454"/>
      </a:hlink>
      <a:folHlink>
        <a:srgbClr val="F4D15F"/>
      </a:folHlink>
    </a:clrScheme>
    <a:fontScheme name="Lucida - GL">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zond_leven-template.potx" id="{4C7BE940-584A-4037-9A97-7797735EAFC5}" vid="{EB68764D-3B1D-4673-AC43-D5BDB95C21DB}"/>
    </a:ext>
  </a:extLst>
</a:theme>
</file>

<file path=ppt/theme/theme4.xml><?xml version="1.0" encoding="utf-8"?>
<a:theme xmlns:a="http://schemas.openxmlformats.org/drawingml/2006/main" name="Inhoudelijke slides">
  <a:themeElements>
    <a:clrScheme name="Gezond leven">
      <a:dk1>
        <a:srgbClr val="F7AC4B"/>
      </a:dk1>
      <a:lt1>
        <a:srgbClr val="2C2A29"/>
      </a:lt1>
      <a:dk2>
        <a:srgbClr val="B8D291"/>
      </a:dk2>
      <a:lt2>
        <a:srgbClr val="FFFFFF"/>
      </a:lt2>
      <a:accent1>
        <a:srgbClr val="F08AA9"/>
      </a:accent1>
      <a:accent2>
        <a:srgbClr val="E1CA9B"/>
      </a:accent2>
      <a:accent3>
        <a:srgbClr val="B9CDD4"/>
      </a:accent3>
      <a:accent4>
        <a:srgbClr val="6E8944"/>
      </a:accent4>
      <a:accent5>
        <a:srgbClr val="999B30"/>
      </a:accent5>
      <a:accent6>
        <a:srgbClr val="B43C25"/>
      </a:accent6>
      <a:hlink>
        <a:srgbClr val="EE7454"/>
      </a:hlink>
      <a:folHlink>
        <a:srgbClr val="F4D15F"/>
      </a:folHlink>
    </a:clrScheme>
    <a:fontScheme name="GL pdf">
      <a:majorFont>
        <a:latin typeface="Neutraface 2 Text Book"/>
        <a:ea typeface=""/>
        <a:cs typeface=""/>
      </a:majorFont>
      <a:minorFont>
        <a:latin typeface="Alegrey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zond_leven-template.potx" id="{4C7BE940-584A-4037-9A97-7797735EAFC5}" vid="{5EA1C06E-D6D0-4A4E-956B-25775EB5F1DA}"/>
    </a:ext>
  </a:extLst>
</a:theme>
</file>

<file path=ppt/theme/theme5.xml><?xml version="1.0" encoding="utf-8"?>
<a:theme xmlns:a="http://schemas.openxmlformats.org/drawingml/2006/main" name="1_Hoofdstuk slides">
  <a:themeElements>
    <a:clrScheme name="Aangepast 1">
      <a:dk1>
        <a:srgbClr val="B9CDD3"/>
      </a:dk1>
      <a:lt1>
        <a:srgbClr val="2C2A29"/>
      </a:lt1>
      <a:dk2>
        <a:srgbClr val="B9CDD3"/>
      </a:dk2>
      <a:lt2>
        <a:srgbClr val="FFFFFF"/>
      </a:lt2>
      <a:accent1>
        <a:srgbClr val="F08AA9"/>
      </a:accent1>
      <a:accent2>
        <a:srgbClr val="E1CA9B"/>
      </a:accent2>
      <a:accent3>
        <a:srgbClr val="B9CDD4"/>
      </a:accent3>
      <a:accent4>
        <a:srgbClr val="6E8944"/>
      </a:accent4>
      <a:accent5>
        <a:srgbClr val="999B30"/>
      </a:accent5>
      <a:accent6>
        <a:srgbClr val="B43C25"/>
      </a:accent6>
      <a:hlink>
        <a:srgbClr val="EE7454"/>
      </a:hlink>
      <a:folHlink>
        <a:srgbClr val="F4D15F"/>
      </a:folHlink>
    </a:clrScheme>
    <a:fontScheme name="Lucida - GL">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zond_leven-template.potx" id="{187FE1C0-A4FD-40AC-93A8-C7ECE872EBFB}" vid="{2D7F828A-C275-48A4-B0E4-4ECE664191CA}"/>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e27a080116a47a88d1f33d902668e0b xmlns="f955de09-bcfa-41b3-a146-8566b54742ff">
      <Terms xmlns="http://schemas.microsoft.com/office/infopath/2007/PartnerControls"/>
    </ce27a080116a47a88d1f33d902668e0b>
    <d49b04b4f8d043a6b5f849e8e71f2b4a xmlns="f955de09-bcfa-41b3-a146-8566b54742ff">
      <Terms xmlns="http://schemas.microsoft.com/office/infopath/2007/PartnerControls">
        <TermInfo xmlns="http://schemas.microsoft.com/office/infopath/2007/PartnerControls">
          <TermName xmlns="http://schemas.microsoft.com/office/infopath/2007/PartnerControls">Vrije tijd</TermName>
          <TermId xmlns="http://schemas.microsoft.com/office/infopath/2007/PartnerControls">5ac91752-fe14-4ab5-8ba9-ae17857076f5</TermId>
        </TermInfo>
      </Terms>
    </d49b04b4f8d043a6b5f849e8e71f2b4a>
    <c49d25edc792450cbeaf35968c27dfd9 xmlns="f955de09-bcfa-41b3-a146-8566b54742ff">
      <Terms xmlns="http://schemas.microsoft.com/office/infopath/2007/PartnerControls">
        <TermInfo xmlns="http://schemas.microsoft.com/office/infopath/2007/PartnerControls">
          <TermName xmlns="http://schemas.microsoft.com/office/infopath/2007/PartnerControls">Voeding en Ondervoeding</TermName>
          <TermId xmlns="http://schemas.microsoft.com/office/infopath/2007/PartnerControls">5ed2ef68-c1db-4c2d-ba2f-a633629f2a4c</TermId>
        </TermInfo>
      </Terms>
    </c49d25edc792450cbeaf35968c27dfd9>
    <h7bcc94e9d794a44b6245d1a1415cddf xmlns="f955de09-bcfa-41b3-a146-8566b54742ff">
      <Terms xmlns="http://schemas.microsoft.com/office/infopath/2007/PartnerControls"/>
    </h7bcc94e9d794a44b6245d1a1415cddf>
    <datum xmlns="85fde827-19b6-410c-b4a0-77531caef66e" xsi:nil="true"/>
    <TaxCatchAll xmlns="f955de09-bcfa-41b3-a146-8566b54742ff">
      <Value>14</Value>
      <Value>1</Value>
    </TaxCatchAll>
    <TaxKeywordTaxHTField xmlns="f955de09-bcfa-41b3-a146-8566b54742ff">
      <Terms xmlns="http://schemas.microsoft.com/office/infopath/2007/PartnerControls"/>
    </TaxKeywordTaxHTField>
    <Thumbnail1 xmlns="f955de09-bcfa-41b3-a146-8566b54742ff">
      <Url xsi:nil="true"/>
      <Description xsi:nil="true"/>
    </Thumbnail1>
    <oe5c711042974318931eef603135df5c xmlns="f955de09-bcfa-41b3-a146-8566b54742ff">
      <Terms xmlns="http://schemas.microsoft.com/office/infopath/2007/PartnerControls"/>
    </oe5c711042974318931eef603135df5c>
    <j0acc330132a47e5a8a7bc8aef57bef7 xmlns="f955de09-bcfa-41b3-a146-8566b54742ff">
      <Terms xmlns="http://schemas.microsoft.com/office/infopath/2007/PartnerControls"/>
    </j0acc330132a47e5a8a7bc8aef57bef7>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458C8FB3B47C4891C92FD77DB72D3E" ma:contentTypeVersion="31" ma:contentTypeDescription="Een nieuw document maken." ma:contentTypeScope="" ma:versionID="0a6723c4a70d142db5da225eeccab238">
  <xsd:schema xmlns:xsd="http://www.w3.org/2001/XMLSchema" xmlns:xs="http://www.w3.org/2001/XMLSchema" xmlns:p="http://schemas.microsoft.com/office/2006/metadata/properties" xmlns:ns2="f955de09-bcfa-41b3-a146-8566b54742ff" xmlns:ns3="85fde827-19b6-410c-b4a0-77531caef66e" targetNamespace="http://schemas.microsoft.com/office/2006/metadata/properties" ma:root="true" ma:fieldsID="09f8dee2b960ec9c2b39ba90391d43c5" ns2:_="" ns3:_="">
    <xsd:import namespace="f955de09-bcfa-41b3-a146-8566b54742ff"/>
    <xsd:import namespace="85fde827-19b6-410c-b4a0-77531caef66e"/>
    <xsd:element name="properties">
      <xsd:complexType>
        <xsd:sequence>
          <xsd:element name="documentManagement">
            <xsd:complexType>
              <xsd:all>
                <xsd:element ref="ns2:d49b04b4f8d043a6b5f849e8e71f2b4a" minOccurs="0"/>
                <xsd:element ref="ns2:TaxCatchAll" minOccurs="0"/>
                <xsd:element ref="ns2:c49d25edc792450cbeaf35968c27dfd9" minOccurs="0"/>
                <xsd:element ref="ns2:ce27a080116a47a88d1f33d902668e0b" minOccurs="0"/>
                <xsd:element ref="ns2:j0acc330132a47e5a8a7bc8aef57bef7" minOccurs="0"/>
                <xsd:element ref="ns2:TaxKeywordTaxHTField" minOccurs="0"/>
                <xsd:element ref="ns2:Thumbnail1"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2:SharedWithUsers" minOccurs="0"/>
                <xsd:element ref="ns2:SharedWithDetails" minOccurs="0"/>
                <xsd:element ref="ns3:MediaServiceAutoKeyPoints" minOccurs="0"/>
                <xsd:element ref="ns3:MediaServiceKeyPoints" minOccurs="0"/>
                <xsd:element ref="ns2:oe5c711042974318931eef603135df5c" minOccurs="0"/>
                <xsd:element ref="ns2:h7bcc94e9d794a44b6245d1a1415cddf" minOccurs="0"/>
                <xsd:element ref="ns3:datum"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55de09-bcfa-41b3-a146-8566b54742ff" elementFormDefault="qualified">
    <xsd:import namespace="http://schemas.microsoft.com/office/2006/documentManagement/types"/>
    <xsd:import namespace="http://schemas.microsoft.com/office/infopath/2007/PartnerControls"/>
    <xsd:element name="d49b04b4f8d043a6b5f849e8e71f2b4a" ma:index="9" nillable="true" ma:taxonomy="true" ma:internalName="d49b04b4f8d043a6b5f849e8e71f2b4a" ma:taxonomyFieldName="Settings" ma:displayName="Settings" ma:readOnly="false" ma:default="" ma:fieldId="{d49b04b4-f8d0-43a6-b5f8-49e8e71f2b4a}" ma:taxonomyMulti="true" ma:sspId="e89c4268-854a-4b50-bbef-814b08314aa2" ma:termSetId="07cc5827-c23b-416c-a28c-dc5b7cb4b521"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64a3ebca-7b14-4a33-a83d-bd69baba8043}" ma:internalName="TaxCatchAll" ma:showField="CatchAllData" ma:web="f955de09-bcfa-41b3-a146-8566b54742ff">
      <xsd:complexType>
        <xsd:complexContent>
          <xsd:extension base="dms:MultiChoiceLookup">
            <xsd:sequence>
              <xsd:element name="Value" type="dms:Lookup" maxOccurs="unbounded" minOccurs="0" nillable="true"/>
            </xsd:sequence>
          </xsd:extension>
        </xsd:complexContent>
      </xsd:complexType>
    </xsd:element>
    <xsd:element name="c49d25edc792450cbeaf35968c27dfd9" ma:index="12" nillable="true" ma:taxonomy="true" ma:internalName="c49d25edc792450cbeaf35968c27dfd9" ma:taxonomyFieldName="Themas" ma:displayName="Themas" ma:readOnly="false" ma:default="" ma:fieldId="{c49d25ed-c792-450c-beaf-35968c27dfd9}" ma:taxonomyMulti="true" ma:sspId="e89c4268-854a-4b50-bbef-814b08314aa2" ma:termSetId="d4e8c6a2-54fb-4c9a-a296-bd75304e1c7d" ma:anchorId="00000000-0000-0000-0000-000000000000" ma:open="false" ma:isKeyword="false">
      <xsd:complexType>
        <xsd:sequence>
          <xsd:element ref="pc:Terms" minOccurs="0" maxOccurs="1"/>
        </xsd:sequence>
      </xsd:complexType>
    </xsd:element>
    <xsd:element name="ce27a080116a47a88d1f33d902668e0b" ma:index="14" nillable="true" ma:taxonomy="true" ma:internalName="ce27a080116a47a88d1f33d902668e0b" ma:taxonomyFieldName="DynaTags" ma:displayName="DynaTags" ma:default="" ma:fieldId="{ce27a080-116a-47a8-8d1f-33d902668e0b}" ma:taxonomyMulti="true" ma:sspId="e89c4268-854a-4b50-bbef-814b08314aa2" ma:termSetId="0931d949-5b17-494d-bcd2-c5d528671e93" ma:anchorId="00000000-0000-0000-0000-000000000000" ma:open="false" ma:isKeyword="false">
      <xsd:complexType>
        <xsd:sequence>
          <xsd:element ref="pc:Terms" minOccurs="0" maxOccurs="1"/>
        </xsd:sequence>
      </xsd:complexType>
    </xsd:element>
    <xsd:element name="j0acc330132a47e5a8a7bc8aef57bef7" ma:index="16" nillable="true" ma:taxonomy="true" ma:internalName="j0acc330132a47e5a8a7bc8aef57bef7" ma:taxonomyFieldName="Jaar" ma:displayName="Jaar" ma:default="" ma:fieldId="{30acc330-132a-47e5-a8a7-bc8aef57bef7}" ma:sspId="e89c4268-854a-4b50-bbef-814b08314aa2" ma:termSetId="a43b4d34-b59e-4117-826d-4331f1253e3f" ma:anchorId="00000000-0000-0000-0000-000000000000" ma:open="true" ma:isKeyword="false">
      <xsd:complexType>
        <xsd:sequence>
          <xsd:element ref="pc:Terms" minOccurs="0" maxOccurs="1"/>
        </xsd:sequence>
      </xsd:complexType>
    </xsd:element>
    <xsd:element name="TaxKeywordTaxHTField" ma:index="18" nillable="true" ma:taxonomy="true" ma:internalName="TaxKeywordTaxHTField" ma:taxonomyFieldName="TaxKeyword" ma:displayName="Ondernemingstrefwoorden" ma:fieldId="{23f27201-bee3-471e-b2e7-b64fd8b7ca38}" ma:taxonomyMulti="true" ma:sspId="e89c4268-854a-4b50-bbef-814b08314aa2" ma:termSetId="00000000-0000-0000-0000-000000000000" ma:anchorId="00000000-0000-0000-0000-000000000000" ma:open="true" ma:isKeyword="true">
      <xsd:complexType>
        <xsd:sequence>
          <xsd:element ref="pc:Terms" minOccurs="0" maxOccurs="1"/>
        </xsd:sequence>
      </xsd:complexType>
    </xsd:element>
    <xsd:element name="Thumbnail1" ma:index="19" nillable="true" ma:displayName="Thumbnail" ma:format="Image" ma:internalName="Thumbnail1">
      <xsd:complexType>
        <xsd:complexContent>
          <xsd:extension base="dms:URL">
            <xsd:sequence>
              <xsd:element name="Url" type="dms:ValidUrl" minOccurs="0" nillable="true"/>
              <xsd:element name="Description" type="xsd:string" nillable="true"/>
            </xsd:sequence>
          </xsd:extension>
        </xsd:complexContent>
      </xsd:complexType>
    </xsd:element>
    <xsd:element name="SharedWithUsers" ma:index="2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Gedeeld met details" ma:internalName="SharedWithDetails" ma:readOnly="true">
      <xsd:simpleType>
        <xsd:restriction base="dms:Note">
          <xsd:maxLength value="255"/>
        </xsd:restriction>
      </xsd:simpleType>
    </xsd:element>
    <xsd:element name="oe5c711042974318931eef603135df5c" ma:index="32" nillable="true" ma:taxonomy="true" ma:internalName="oe5c711042974318931eef603135df5c" ma:taxonomyFieldName="Doelgroepen" ma:displayName="Doelgroepen" ma:default="" ma:fieldId="{8e5c7110-4297-4318-931e-ef603135df5c}" ma:taxonomyMulti="true" ma:sspId="e89c4268-854a-4b50-bbef-814b08314aa2" ma:termSetId="513dc76a-8106-44fc-8245-3e17e20c6d59" ma:anchorId="00000000-0000-0000-0000-000000000000" ma:open="false" ma:isKeyword="false">
      <xsd:complexType>
        <xsd:sequence>
          <xsd:element ref="pc:Terms" minOccurs="0" maxOccurs="1"/>
        </xsd:sequence>
      </xsd:complexType>
    </xsd:element>
    <xsd:element name="h7bcc94e9d794a44b6245d1a1415cddf" ma:index="34" nillable="true" ma:taxonomy="true" ma:internalName="h7bcc94e9d794a44b6245d1a1415cddf" ma:taxonomyFieldName="Teams" ma:displayName="Teams" ma:default="" ma:fieldId="{17bcc94e-9d79-4a44-b624-5d1a1415cddf}" ma:taxonomyMulti="true" ma:sspId="e89c4268-854a-4b50-bbef-814b08314aa2" ma:termSetId="0c7148fb-9898-44a6-8b76-aa98663c163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5fde827-19b6-410c-b4a0-77531caef66e"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Tags" ma:index="22" nillable="true" ma:displayName="Tags" ma:internalName="MediaServiceAutoTags"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DateTaken" ma:index="25" nillable="true" ma:displayName="MediaServiceDateTaken" ma:hidden="true" ma:internalName="MediaServiceDateTaken"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element name="datum" ma:index="35" nillable="true" ma:displayName="datum" ma:internalName="datum">
      <xsd:simpleType>
        <xsd:restriction base="dms:Text">
          <xsd:maxLength value="255"/>
        </xsd:restriction>
      </xsd:simpleType>
    </xsd:element>
    <xsd:element name="MediaServiceLocation" ma:index="36"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007E61-878E-47A8-A934-8500FD609039}">
  <ds:schemaRefs>
    <ds:schemaRef ds:uri="http://schemas.microsoft.com/sharepoint/v3/contenttype/forms"/>
  </ds:schemaRefs>
</ds:datastoreItem>
</file>

<file path=customXml/itemProps2.xml><?xml version="1.0" encoding="utf-8"?>
<ds:datastoreItem xmlns:ds="http://schemas.openxmlformats.org/officeDocument/2006/customXml" ds:itemID="{72FF528D-C9A0-4446-BF18-B2EEEEC7DFAE}">
  <ds:schemaRefs>
    <ds:schemaRef ds:uri="f955de09-bcfa-41b3-a146-8566b54742ff"/>
    <ds:schemaRef ds:uri="http://purl.org/dc/dcmitype/"/>
    <ds:schemaRef ds:uri="http://schemas.microsoft.com/office/2006/metadata/properties"/>
    <ds:schemaRef ds:uri="http://purl.org/dc/elements/1.1/"/>
    <ds:schemaRef ds:uri="85fde827-19b6-410c-b4a0-77531caef66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6CFD328-A3BB-4D80-B028-F45D95472A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55de09-bcfa-41b3-a146-8566b54742ff"/>
    <ds:schemaRef ds:uri="85fde827-19b6-410c-b4a0-77531caef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3001</TotalTime>
  <Words>3150</Words>
  <Application>Microsoft Office PowerPoint</Application>
  <PresentationFormat>Breedbeeld</PresentationFormat>
  <Paragraphs>287</Paragraphs>
  <Slides>28</Slides>
  <Notes>27</Notes>
  <HiddenSlides>0</HiddenSlides>
  <MMClips>1</MMClips>
  <ScaleCrop>false</ScaleCrop>
  <HeadingPairs>
    <vt:vector size="6" baseType="variant">
      <vt:variant>
        <vt:lpstr>Gebruikte lettertypen</vt:lpstr>
      </vt:variant>
      <vt:variant>
        <vt:i4>7</vt:i4>
      </vt:variant>
      <vt:variant>
        <vt:lpstr>Thema</vt:lpstr>
      </vt:variant>
      <vt:variant>
        <vt:i4>5</vt:i4>
      </vt:variant>
      <vt:variant>
        <vt:lpstr>Diatitels</vt:lpstr>
      </vt:variant>
      <vt:variant>
        <vt:i4>28</vt:i4>
      </vt:variant>
    </vt:vector>
  </HeadingPairs>
  <TitlesOfParts>
    <vt:vector size="40" baseType="lpstr">
      <vt:lpstr>Alegreya Sans</vt:lpstr>
      <vt:lpstr>Arial</vt:lpstr>
      <vt:lpstr>Calibri</vt:lpstr>
      <vt:lpstr>Calibri Light</vt:lpstr>
      <vt:lpstr>Helvetica Light</vt:lpstr>
      <vt:lpstr>Lucida Sans Unicode</vt:lpstr>
      <vt:lpstr>Neutraface 2 Text Book</vt:lpstr>
      <vt:lpstr>Kantoorthema</vt:lpstr>
      <vt:lpstr>Cover slides</vt:lpstr>
      <vt:lpstr>Hoofdstuk slides</vt:lpstr>
      <vt:lpstr>Inhoudelijke slides</vt:lpstr>
      <vt:lpstr>1_Hoofdstuk slides</vt:lpstr>
      <vt:lpstr>Gezond eten in de sportclub</vt:lpstr>
      <vt:lpstr>1. Gezond eten in jouw sportclub? Waarom (niet)?  2. Wat biedt het project?  3. Debat  </vt:lpstr>
      <vt:lpstr>Gezond eten in jouw sportclub? Waarom (niet)</vt:lpstr>
      <vt:lpstr>PowerPoint-presentatie</vt:lpstr>
      <vt:lpstr>Gezond eten in jouw sportclub? Waarom (niet)</vt:lpstr>
      <vt:lpstr>PowerPoint-presentatie</vt:lpstr>
      <vt:lpstr>Gezond eten in jouw sportclub? Waarom (niet)</vt:lpstr>
      <vt:lpstr>Gezond eten in jouw sportclub? Waarom (niet)</vt:lpstr>
      <vt:lpstr>Gezond eten in jouw sportclub? Waarom (niet)</vt:lpstr>
      <vt:lpstr>Gezond eten in jouw sportclub? Waarom (niet)</vt:lpstr>
      <vt:lpstr>Wat biedt het project?  a) stappenplan b) concrete, kant-en-klare materialen</vt:lpstr>
      <vt:lpstr>a) Stappenplan</vt:lpstr>
      <vt:lpstr>a) Stappenplan</vt:lpstr>
      <vt:lpstr>PowerPoint-presentatie</vt:lpstr>
      <vt:lpstr>PowerPoint-presentatie</vt:lpstr>
      <vt:lpstr>PowerPoint-presentatie</vt:lpstr>
      <vt:lpstr>PowerPoint-presentatie</vt:lpstr>
      <vt:lpstr>PowerPoint-presentatie</vt:lpstr>
      <vt:lpstr>PowerPoint-presentatie</vt:lpstr>
      <vt:lpstr>PowerPoint-presentatie</vt:lpstr>
      <vt:lpstr>b) Concrete materialen bij stappenplan</vt:lpstr>
      <vt:lpstr>PowerPoint-presentatie</vt:lpstr>
      <vt:lpstr>PowerPoint-presentatie</vt:lpstr>
      <vt:lpstr>Debat</vt:lpstr>
      <vt:lpstr>PowerPoint-presentatie</vt:lpstr>
      <vt:lpstr>PowerPoint-presentatie</vt:lpstr>
      <vt:lpstr>PowerPoint-presentatie</vt:lpstr>
      <vt:lpstr>Bedankt voor het luisteren.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Gezonde voeding in de sportclub</dc:title>
  <dc:creator>Eline Bollen</dc:creator>
  <cp:lastModifiedBy>Liesbet Dejaegere</cp:lastModifiedBy>
  <cp:revision>83</cp:revision>
  <dcterms:created xsi:type="dcterms:W3CDTF">2020-05-18T10:52:41Z</dcterms:created>
  <dcterms:modified xsi:type="dcterms:W3CDTF">2021-03-02T14:53:20Z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0x01010074458C8FB3B47C4891C92FD77DB72D3E</vt:lpwstr>
  </property>
  <property fmtid="{D5CDD505-2E9C-101B-9397-08002B2CF9AE}" pid="3" name="Jaar">
    <vt:lpwstr/>
  </property>
  <property fmtid="{D5CDD505-2E9C-101B-9397-08002B2CF9AE}" pid="4" name="TaxKeyword">
    <vt:lpwstr/>
  </property>
  <property fmtid="{D5CDD505-2E9C-101B-9397-08002B2CF9AE}" pid="5" name="Doelgroepen">
    <vt:lpwstr/>
  </property>
  <property fmtid="{D5CDD505-2E9C-101B-9397-08002B2CF9AE}" pid="6" name="Themas">
    <vt:lpwstr>1;#Voeding en Ondervoeding|5ed2ef68-c1db-4c2d-ba2f-a633629f2a4c</vt:lpwstr>
  </property>
  <property fmtid="{D5CDD505-2E9C-101B-9397-08002B2CF9AE}" pid="7" name="DynaTags">
    <vt:lpwstr/>
  </property>
  <property fmtid="{D5CDD505-2E9C-101B-9397-08002B2CF9AE}" pid="8" name="Teams">
    <vt:lpwstr/>
  </property>
  <property fmtid="{D5CDD505-2E9C-101B-9397-08002B2CF9AE}" pid="9" name="Settings">
    <vt:lpwstr>14;#Vrije tijd|5ac91752-fe14-4ab5-8ba9-ae17857076f5</vt:lpwstr>
  </property>
</Properties>
</file>