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4"/>
    <p:sldMasterId id="2147483674" r:id="rId5"/>
    <p:sldMasterId id="2147483648" r:id="rId6"/>
    <p:sldMasterId id="2147483680" r:id="rId7"/>
  </p:sldMasterIdLst>
  <p:notesMasterIdLst>
    <p:notesMasterId r:id="rId19"/>
  </p:notesMasterIdLst>
  <p:sldIdLst>
    <p:sldId id="258" r:id="rId8"/>
    <p:sldId id="279" r:id="rId9"/>
    <p:sldId id="295" r:id="rId10"/>
    <p:sldId id="296" r:id="rId11"/>
    <p:sldId id="280" r:id="rId12"/>
    <p:sldId id="286" r:id="rId13"/>
    <p:sldId id="290" r:id="rId14"/>
    <p:sldId id="294" r:id="rId15"/>
    <p:sldId id="291" r:id="rId16"/>
    <p:sldId id="263" r:id="rId17"/>
    <p:sldId id="298" r:id="rId18"/>
  </p:sldIdLst>
  <p:sldSz cx="9144000" cy="5143500" type="screen16x9"/>
  <p:notesSz cx="6858000" cy="9144000"/>
  <p:defaultTextStyle>
    <a:defPPr>
      <a:defRPr lang="nl-B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-slides" id="{B73B76F8-B5E7-48F4-B94E-9B486B56859C}">
          <p14:sldIdLst>
            <p14:sldId id="258"/>
          </p14:sldIdLst>
        </p14:section>
        <p14:section name="HOOFDSTUK-slides" id="{A41FA274-6052-4ACE-A375-C2D1F12F9EF4}">
          <p14:sldIdLst>
            <p14:sldId id="279"/>
            <p14:sldId id="295"/>
            <p14:sldId id="296"/>
            <p14:sldId id="280"/>
            <p14:sldId id="286"/>
            <p14:sldId id="290"/>
            <p14:sldId id="294"/>
            <p14:sldId id="291"/>
            <p14:sldId id="263"/>
            <p14:sldId id="298"/>
          </p14:sldIdLst>
        </p14:section>
        <p14:section name="EIND-slides" id="{74F0C4B1-920C-4872-AF40-D263583FEE28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AC4B"/>
    <a:srgbClr val="B8D291"/>
    <a:srgbClr val="2C2A29"/>
    <a:srgbClr val="F08A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56F37AE-B20A-461B-8A1A-42F1F9F380C5}" v="23" dt="2019-09-12T14:15:31.240"/>
  </p1510:revLst>
</p1510:revInfo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06" autoAdjust="0"/>
    <p:restoredTop sz="68063" autoAdjust="0"/>
  </p:normalViewPr>
  <p:slideViewPr>
    <p:cSldViewPr snapToGrid="0" showGuides="1">
      <p:cViewPr varScale="1">
        <p:scale>
          <a:sx n="102" d="100"/>
          <a:sy n="102" d="100"/>
        </p:scale>
        <p:origin x="1956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tableStyles" Target="tableStyles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ura Vandeweghe" userId="08bab261-4f8b-487c-a8db-8400926acefd" providerId="ADAL" clId="{1949C459-2047-4823-82C3-71534DBCFA2A}"/>
  </pc:docChgLst>
  <pc:docChgLst>
    <pc:chgData name="Laura Vandeweghe" userId="08bab261-4f8b-487c-a8db-8400926acefd" providerId="ADAL" clId="{14307AC5-60D1-40AB-A8EC-61AD28BFD5F5}"/>
    <pc:docChg chg="modSld">
      <pc:chgData name="Laura Vandeweghe" userId="08bab261-4f8b-487c-a8db-8400926acefd" providerId="ADAL" clId="{14307AC5-60D1-40AB-A8EC-61AD28BFD5F5}" dt="2019-08-01T10:47:11.523" v="11" actId="20577"/>
      <pc:docMkLst>
        <pc:docMk/>
      </pc:docMkLst>
      <pc:sldChg chg="modSp">
        <pc:chgData name="Laura Vandeweghe" userId="08bab261-4f8b-487c-a8db-8400926acefd" providerId="ADAL" clId="{14307AC5-60D1-40AB-A8EC-61AD28BFD5F5}" dt="2019-08-01T10:47:11.523" v="11" actId="20577"/>
        <pc:sldMkLst>
          <pc:docMk/>
          <pc:sldMk cId="177679592" sldId="263"/>
        </pc:sldMkLst>
        <pc:spChg chg="mod">
          <ac:chgData name="Laura Vandeweghe" userId="08bab261-4f8b-487c-a8db-8400926acefd" providerId="ADAL" clId="{14307AC5-60D1-40AB-A8EC-61AD28BFD5F5}" dt="2019-08-01T10:47:11.523" v="11" actId="20577"/>
          <ac:spMkLst>
            <pc:docMk/>
            <pc:sldMk cId="177679592" sldId="263"/>
            <ac:spMk id="5" creationId="{00000000-0000-0000-0000-000000000000}"/>
          </ac:spMkLst>
        </pc:spChg>
      </pc:sldChg>
    </pc:docChg>
  </pc:docChgLst>
  <pc:docChgLst>
    <pc:chgData name="Laura Vandeweghe" userId="08bab261-4f8b-487c-a8db-8400926acefd" providerId="ADAL" clId="{D56F37AE-B20A-461B-8A1A-42F1F9F380C5}"/>
    <pc:docChg chg="custSel addSld delSld modSld sldOrd modSection">
      <pc:chgData name="Laura Vandeweghe" userId="08bab261-4f8b-487c-a8db-8400926acefd" providerId="ADAL" clId="{D56F37AE-B20A-461B-8A1A-42F1F9F380C5}" dt="2019-09-12T14:15:36.855" v="174" actId="2696"/>
      <pc:docMkLst>
        <pc:docMk/>
      </pc:docMkLst>
      <pc:sldChg chg="addSp delSp modSp ord">
        <pc:chgData name="Laura Vandeweghe" userId="08bab261-4f8b-487c-a8db-8400926acefd" providerId="ADAL" clId="{D56F37AE-B20A-461B-8A1A-42F1F9F380C5}" dt="2019-09-12T14:15:07.607" v="166"/>
        <pc:sldMkLst>
          <pc:docMk/>
          <pc:sldMk cId="177679592" sldId="263"/>
        </pc:sldMkLst>
        <pc:spChg chg="del mod">
          <ac:chgData name="Laura Vandeweghe" userId="08bab261-4f8b-487c-a8db-8400926acefd" providerId="ADAL" clId="{D56F37AE-B20A-461B-8A1A-42F1F9F380C5}" dt="2019-09-12T14:12:34.171" v="29"/>
          <ac:spMkLst>
            <pc:docMk/>
            <pc:sldMk cId="177679592" sldId="263"/>
            <ac:spMk id="3" creationId="{00000000-0000-0000-0000-000000000000}"/>
          </ac:spMkLst>
        </pc:spChg>
        <pc:spChg chg="del mod">
          <ac:chgData name="Laura Vandeweghe" userId="08bab261-4f8b-487c-a8db-8400926acefd" providerId="ADAL" clId="{D56F37AE-B20A-461B-8A1A-42F1F9F380C5}" dt="2019-09-12T14:12:34.171" v="29"/>
          <ac:spMkLst>
            <pc:docMk/>
            <pc:sldMk cId="177679592" sldId="263"/>
            <ac:spMk id="4" creationId="{00000000-0000-0000-0000-000000000000}"/>
          </ac:spMkLst>
        </pc:spChg>
        <pc:spChg chg="del mod">
          <ac:chgData name="Laura Vandeweghe" userId="08bab261-4f8b-487c-a8db-8400926acefd" providerId="ADAL" clId="{D56F37AE-B20A-461B-8A1A-42F1F9F380C5}" dt="2019-09-12T14:12:34.171" v="29"/>
          <ac:spMkLst>
            <pc:docMk/>
            <pc:sldMk cId="177679592" sldId="263"/>
            <ac:spMk id="5" creationId="{00000000-0000-0000-0000-000000000000}"/>
          </ac:spMkLst>
        </pc:spChg>
        <pc:spChg chg="add mod">
          <ac:chgData name="Laura Vandeweghe" userId="08bab261-4f8b-487c-a8db-8400926acefd" providerId="ADAL" clId="{D56F37AE-B20A-461B-8A1A-42F1F9F380C5}" dt="2019-09-12T14:13:58.854" v="149"/>
          <ac:spMkLst>
            <pc:docMk/>
            <pc:sldMk cId="177679592" sldId="263"/>
            <ac:spMk id="8" creationId="{E4868CEF-9F6C-4451-9B4C-1349D24D98F5}"/>
          </ac:spMkLst>
        </pc:spChg>
        <pc:spChg chg="add mod">
          <ac:chgData name="Laura Vandeweghe" userId="08bab261-4f8b-487c-a8db-8400926acefd" providerId="ADAL" clId="{D56F37AE-B20A-461B-8A1A-42F1F9F380C5}" dt="2019-09-12T14:13:23.343" v="129" actId="14100"/>
          <ac:spMkLst>
            <pc:docMk/>
            <pc:sldMk cId="177679592" sldId="263"/>
            <ac:spMk id="9" creationId="{66C33884-8302-46CD-B03B-2688321BF63E}"/>
          </ac:spMkLst>
        </pc:spChg>
        <pc:spChg chg="add mod">
          <ac:chgData name="Laura Vandeweghe" userId="08bab261-4f8b-487c-a8db-8400926acefd" providerId="ADAL" clId="{D56F37AE-B20A-461B-8A1A-42F1F9F380C5}" dt="2019-09-12T14:13:09.934" v="85" actId="14100"/>
          <ac:spMkLst>
            <pc:docMk/>
            <pc:sldMk cId="177679592" sldId="263"/>
            <ac:spMk id="10" creationId="{2BE79FB6-09B4-40D8-8902-B3EB10019174}"/>
          </ac:spMkLst>
        </pc:spChg>
        <pc:spChg chg="add mod">
          <ac:chgData name="Laura Vandeweghe" userId="08bab261-4f8b-487c-a8db-8400926acefd" providerId="ADAL" clId="{D56F37AE-B20A-461B-8A1A-42F1F9F380C5}" dt="2019-09-12T14:13:46.927" v="148" actId="1076"/>
          <ac:spMkLst>
            <pc:docMk/>
            <pc:sldMk cId="177679592" sldId="263"/>
            <ac:spMk id="11" creationId="{1AEDA2AE-8691-4D47-A8E7-4FE4A0034F3A}"/>
          </ac:spMkLst>
        </pc:spChg>
        <pc:picChg chg="add del mod">
          <ac:chgData name="Laura Vandeweghe" userId="08bab261-4f8b-487c-a8db-8400926acefd" providerId="ADAL" clId="{D56F37AE-B20A-461B-8A1A-42F1F9F380C5}" dt="2019-09-12T14:10:52.887" v="6" actId="478"/>
          <ac:picMkLst>
            <pc:docMk/>
            <pc:sldMk cId="177679592" sldId="263"/>
            <ac:picMk id="6" creationId="{9E245F20-8FC3-4E96-B59A-368D9AD85824}"/>
          </ac:picMkLst>
        </pc:picChg>
        <pc:picChg chg="add del mod modCrop">
          <ac:chgData name="Laura Vandeweghe" userId="08bab261-4f8b-487c-a8db-8400926acefd" providerId="ADAL" clId="{D56F37AE-B20A-461B-8A1A-42F1F9F380C5}" dt="2019-09-12T14:12:17.080" v="24"/>
          <ac:picMkLst>
            <pc:docMk/>
            <pc:sldMk cId="177679592" sldId="263"/>
            <ac:picMk id="7" creationId="{C18E9CA2-C644-488E-A986-D06D1472B2FE}"/>
          </ac:picMkLst>
        </pc:picChg>
      </pc:sldChg>
      <pc:sldChg chg="addSp delSp modSp">
        <pc:chgData name="Laura Vandeweghe" userId="08bab261-4f8b-487c-a8db-8400926acefd" providerId="ADAL" clId="{D56F37AE-B20A-461B-8A1A-42F1F9F380C5}" dt="2019-09-12T14:11:50.925" v="18" actId="1076"/>
        <pc:sldMkLst>
          <pc:docMk/>
          <pc:sldMk cId="2506953728" sldId="291"/>
        </pc:sldMkLst>
        <pc:picChg chg="add del mod">
          <ac:chgData name="Laura Vandeweghe" userId="08bab261-4f8b-487c-a8db-8400926acefd" providerId="ADAL" clId="{D56F37AE-B20A-461B-8A1A-42F1F9F380C5}" dt="2019-09-12T14:10:46.322" v="3"/>
          <ac:picMkLst>
            <pc:docMk/>
            <pc:sldMk cId="2506953728" sldId="291"/>
            <ac:picMk id="3" creationId="{366B2BA9-7ED1-419C-AC4A-4588290299A3}"/>
          </ac:picMkLst>
        </pc:picChg>
        <pc:picChg chg="del">
          <ac:chgData name="Laura Vandeweghe" userId="08bab261-4f8b-487c-a8db-8400926acefd" providerId="ADAL" clId="{D56F37AE-B20A-461B-8A1A-42F1F9F380C5}" dt="2019-09-12T14:09:45.382" v="0" actId="478"/>
          <ac:picMkLst>
            <pc:docMk/>
            <pc:sldMk cId="2506953728" sldId="291"/>
            <ac:picMk id="5" creationId="{FCF5A3F2-00DE-48E8-A125-4FE57C9118F2}"/>
          </ac:picMkLst>
        </pc:picChg>
        <pc:picChg chg="add mod">
          <ac:chgData name="Laura Vandeweghe" userId="08bab261-4f8b-487c-a8db-8400926acefd" providerId="ADAL" clId="{D56F37AE-B20A-461B-8A1A-42F1F9F380C5}" dt="2019-09-12T14:11:50.925" v="18" actId="1076"/>
          <ac:picMkLst>
            <pc:docMk/>
            <pc:sldMk cId="2506953728" sldId="291"/>
            <ac:picMk id="6" creationId="{D15838AA-930A-4DD1-BFFF-BE7B648042B5}"/>
          </ac:picMkLst>
        </pc:picChg>
      </pc:sldChg>
      <pc:sldChg chg="addSp delSp modSp add del">
        <pc:chgData name="Laura Vandeweghe" userId="08bab261-4f8b-487c-a8db-8400926acefd" providerId="ADAL" clId="{D56F37AE-B20A-461B-8A1A-42F1F9F380C5}" dt="2019-09-12T14:15:36.852" v="173" actId="2696"/>
        <pc:sldMkLst>
          <pc:docMk/>
          <pc:sldMk cId="3580806294" sldId="297"/>
        </pc:sldMkLst>
        <pc:spChg chg="del">
          <ac:chgData name="Laura Vandeweghe" userId="08bab261-4f8b-487c-a8db-8400926acefd" providerId="ADAL" clId="{D56F37AE-B20A-461B-8A1A-42F1F9F380C5}" dt="2019-09-12T14:12:20.356" v="25" actId="478"/>
          <ac:spMkLst>
            <pc:docMk/>
            <pc:sldMk cId="3580806294" sldId="297"/>
            <ac:spMk id="2" creationId="{00000000-0000-0000-0000-000000000000}"/>
          </ac:spMkLst>
        </pc:spChg>
        <pc:spChg chg="add del mod">
          <ac:chgData name="Laura Vandeweghe" userId="08bab261-4f8b-487c-a8db-8400926acefd" providerId="ADAL" clId="{D56F37AE-B20A-461B-8A1A-42F1F9F380C5}" dt="2019-09-12T14:12:21.547" v="26" actId="478"/>
          <ac:spMkLst>
            <pc:docMk/>
            <pc:sldMk cId="3580806294" sldId="297"/>
            <ac:spMk id="4" creationId="{7B023D24-CFFB-47B2-AA2D-E983EC1A0318}"/>
          </ac:spMkLst>
        </pc:spChg>
        <pc:spChg chg="add del">
          <ac:chgData name="Laura Vandeweghe" userId="08bab261-4f8b-487c-a8db-8400926acefd" providerId="ADAL" clId="{D56F37AE-B20A-461B-8A1A-42F1F9F380C5}" dt="2019-09-12T14:14:18.055" v="156" actId="478"/>
          <ac:spMkLst>
            <pc:docMk/>
            <pc:sldMk cId="3580806294" sldId="297"/>
            <ac:spMk id="6" creationId="{619FD306-34AB-423D-BC07-B0FB9F8A29AA}"/>
          </ac:spMkLst>
        </pc:spChg>
        <pc:spChg chg="add del">
          <ac:chgData name="Laura Vandeweghe" userId="08bab261-4f8b-487c-a8db-8400926acefd" providerId="ADAL" clId="{D56F37AE-B20A-461B-8A1A-42F1F9F380C5}" dt="2019-09-12T14:14:19.082" v="157" actId="478"/>
          <ac:spMkLst>
            <pc:docMk/>
            <pc:sldMk cId="3580806294" sldId="297"/>
            <ac:spMk id="7" creationId="{64DC197B-BD78-40C1-85E6-E2A9C9918C70}"/>
          </ac:spMkLst>
        </pc:spChg>
        <pc:spChg chg="add del">
          <ac:chgData name="Laura Vandeweghe" userId="08bab261-4f8b-487c-a8db-8400926acefd" providerId="ADAL" clId="{D56F37AE-B20A-461B-8A1A-42F1F9F380C5}" dt="2019-09-12T14:14:20.382" v="158" actId="478"/>
          <ac:spMkLst>
            <pc:docMk/>
            <pc:sldMk cId="3580806294" sldId="297"/>
            <ac:spMk id="8" creationId="{DC724608-D548-4262-B240-3B4D49B598A6}"/>
          </ac:spMkLst>
        </pc:spChg>
        <pc:spChg chg="add del">
          <ac:chgData name="Laura Vandeweghe" userId="08bab261-4f8b-487c-a8db-8400926acefd" providerId="ADAL" clId="{D56F37AE-B20A-461B-8A1A-42F1F9F380C5}" dt="2019-09-12T14:14:13.170" v="153"/>
          <ac:spMkLst>
            <pc:docMk/>
            <pc:sldMk cId="3580806294" sldId="297"/>
            <ac:spMk id="9" creationId="{70218EEA-8DA1-4FB3-B6D7-37B5B3779822}"/>
          </ac:spMkLst>
        </pc:spChg>
        <pc:spChg chg="add del">
          <ac:chgData name="Laura Vandeweghe" userId="08bab261-4f8b-487c-a8db-8400926acefd" providerId="ADAL" clId="{D56F37AE-B20A-461B-8A1A-42F1F9F380C5}" dt="2019-09-12T14:14:13.170" v="153"/>
          <ac:spMkLst>
            <pc:docMk/>
            <pc:sldMk cId="3580806294" sldId="297"/>
            <ac:spMk id="10" creationId="{330340A0-7253-4455-AE76-DBB261E672B5}"/>
          </ac:spMkLst>
        </pc:spChg>
        <pc:spChg chg="add del">
          <ac:chgData name="Laura Vandeweghe" userId="08bab261-4f8b-487c-a8db-8400926acefd" providerId="ADAL" clId="{D56F37AE-B20A-461B-8A1A-42F1F9F380C5}" dt="2019-09-12T14:14:13.170" v="153"/>
          <ac:spMkLst>
            <pc:docMk/>
            <pc:sldMk cId="3580806294" sldId="297"/>
            <ac:spMk id="11" creationId="{E6D593C7-31EE-4B67-A334-8D8BBDF447FA}"/>
          </ac:spMkLst>
        </pc:spChg>
        <pc:spChg chg="add del">
          <ac:chgData name="Laura Vandeweghe" userId="08bab261-4f8b-487c-a8db-8400926acefd" providerId="ADAL" clId="{D56F37AE-B20A-461B-8A1A-42F1F9F380C5}" dt="2019-09-12T14:14:13.170" v="153"/>
          <ac:spMkLst>
            <pc:docMk/>
            <pc:sldMk cId="3580806294" sldId="297"/>
            <ac:spMk id="12" creationId="{99065CE9-34E7-47A5-A621-6328FFA554F3}"/>
          </ac:spMkLst>
        </pc:spChg>
        <pc:picChg chg="add del mod">
          <ac:chgData name="Laura Vandeweghe" userId="08bab261-4f8b-487c-a8db-8400926acefd" providerId="ADAL" clId="{D56F37AE-B20A-461B-8A1A-42F1F9F380C5}" dt="2019-09-12T14:15:30.225" v="170"/>
          <ac:picMkLst>
            <pc:docMk/>
            <pc:sldMk cId="3580806294" sldId="297"/>
            <ac:picMk id="5" creationId="{7C267562-4A5D-4C30-93C7-53210500BB7D}"/>
          </ac:picMkLst>
        </pc:picChg>
        <pc:picChg chg="add del mod">
          <ac:chgData name="Laura Vandeweghe" userId="08bab261-4f8b-487c-a8db-8400926acefd" providerId="ADAL" clId="{D56F37AE-B20A-461B-8A1A-42F1F9F380C5}" dt="2019-09-12T14:15:13.363" v="167" actId="478"/>
          <ac:picMkLst>
            <pc:docMk/>
            <pc:sldMk cId="3580806294" sldId="297"/>
            <ac:picMk id="13" creationId="{AD444A08-D25A-4A37-9381-0725481BBD53}"/>
          </ac:picMkLst>
        </pc:picChg>
      </pc:sldChg>
      <pc:sldChg chg="addSp delSp modSp add">
        <pc:chgData name="Laura Vandeweghe" userId="08bab261-4f8b-487c-a8db-8400926acefd" providerId="ADAL" clId="{D56F37AE-B20A-461B-8A1A-42F1F9F380C5}" dt="2019-09-12T14:15:33.182" v="172" actId="478"/>
        <pc:sldMkLst>
          <pc:docMk/>
          <pc:sldMk cId="828678162" sldId="298"/>
        </pc:sldMkLst>
        <pc:spChg chg="del">
          <ac:chgData name="Laura Vandeweghe" userId="08bab261-4f8b-487c-a8db-8400926acefd" providerId="ADAL" clId="{D56F37AE-B20A-461B-8A1A-42F1F9F380C5}" dt="2019-09-12T14:15:27.693" v="169" actId="478"/>
          <ac:spMkLst>
            <pc:docMk/>
            <pc:sldMk cId="828678162" sldId="298"/>
            <ac:spMk id="2" creationId="{00000000-0000-0000-0000-000000000000}"/>
          </ac:spMkLst>
        </pc:spChg>
        <pc:spChg chg="add del mod">
          <ac:chgData name="Laura Vandeweghe" userId="08bab261-4f8b-487c-a8db-8400926acefd" providerId="ADAL" clId="{D56F37AE-B20A-461B-8A1A-42F1F9F380C5}" dt="2019-09-12T14:15:33.182" v="172" actId="478"/>
          <ac:spMkLst>
            <pc:docMk/>
            <pc:sldMk cId="828678162" sldId="298"/>
            <ac:spMk id="4" creationId="{85463AC3-2D4D-49C6-B2E9-4A2F69B2D92F}"/>
          </ac:spMkLst>
        </pc:spChg>
        <pc:picChg chg="add">
          <ac:chgData name="Laura Vandeweghe" userId="08bab261-4f8b-487c-a8db-8400926acefd" providerId="ADAL" clId="{D56F37AE-B20A-461B-8A1A-42F1F9F380C5}" dt="2019-09-12T14:15:31.240" v="171"/>
          <ac:picMkLst>
            <pc:docMk/>
            <pc:sldMk cId="828678162" sldId="298"/>
            <ac:picMk id="5" creationId="{E7046CE1-25EB-46D3-9529-7C4D38B02B4C}"/>
          </ac:picMkLst>
        </pc:picChg>
      </pc:sldChg>
      <pc:sldMasterChg chg="delSldLayout">
        <pc:chgData name="Laura Vandeweghe" userId="08bab261-4f8b-487c-a8db-8400926acefd" providerId="ADAL" clId="{D56F37AE-B20A-461B-8A1A-42F1F9F380C5}" dt="2019-09-12T14:15:36.855" v="174" actId="2696"/>
        <pc:sldMasterMkLst>
          <pc:docMk/>
          <pc:sldMasterMk cId="2050520701" sldId="2147483648"/>
        </pc:sldMasterMkLst>
        <pc:sldLayoutChg chg="del">
          <pc:chgData name="Laura Vandeweghe" userId="08bab261-4f8b-487c-a8db-8400926acefd" providerId="ADAL" clId="{D56F37AE-B20A-461B-8A1A-42F1F9F380C5}" dt="2019-09-12T14:15:36.855" v="174" actId="2696"/>
          <pc:sldLayoutMkLst>
            <pc:docMk/>
            <pc:sldMasterMk cId="2050520701" sldId="2147483648"/>
            <pc:sldLayoutMk cId="2944079191" sldId="2147483690"/>
          </pc:sldLayoutMkLst>
        </pc:sldLayoutChg>
      </pc:sldMasterChg>
    </pc:docChg>
  </pc:docChgLst>
  <pc:docChgLst>
    <pc:chgData name="Laura Vandeweghe" userId="08bab261-4f8b-487c-a8db-8400926acefd" providerId="ADAL" clId="{0794595E-6849-470C-B71E-7CE17F7F067E}"/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Aanbevelingen</c:v>
                </c:pt>
              </c:strCache>
            </c:strRef>
          </c:tx>
          <c:spPr>
            <a:solidFill>
              <a:srgbClr val="B8D29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2C2A29"/>
                    </a:solidFill>
                    <a:latin typeface="+mn-lt"/>
                    <a:ea typeface="+mn-ea"/>
                    <a:cs typeface="+mn-cs"/>
                  </a:defRPr>
                </a:pPr>
                <a:endParaRPr lang="nl-B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Blad1!$A$2:$A$5</c:f>
              <c:strCache>
                <c:ptCount val="4"/>
                <c:pt idx="0">
                  <c:v>Water en niet-gesuikerde dranken (ml)</c:v>
                </c:pt>
                <c:pt idx="1">
                  <c:v>Groenten (g)</c:v>
                </c:pt>
                <c:pt idx="2">
                  <c:v>Fruit (g)</c:v>
                </c:pt>
                <c:pt idx="3">
                  <c:v>Restgroep (kcal)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1500</c:v>
                </c:pt>
                <c:pt idx="1">
                  <c:v>300</c:v>
                </c:pt>
                <c:pt idx="2">
                  <c:v>375</c:v>
                </c:pt>
                <c:pt idx="3">
                  <c:v>230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02-41EF-B2D0-23B121739789}"/>
            </c:ext>
          </c:extLst>
        </c:ser>
        <c:ser>
          <c:idx val="1"/>
          <c:order val="1"/>
          <c:tx>
            <c:strRef>
              <c:f>Blad1!$C$1</c:f>
              <c:strCache>
                <c:ptCount val="1"/>
                <c:pt idx="0">
                  <c:v>Gebruikelijke consumptie</c:v>
                </c:pt>
              </c:strCache>
            </c:strRef>
          </c:tx>
          <c:spPr>
            <a:solidFill>
              <a:srgbClr val="F7AC4B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7.2113249872159737E-17"/>
                  <c:y val="-1.930924593593587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202-41EF-B2D0-23B12173978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nl-B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Blad1!$A$2:$A$5</c:f>
              <c:strCache>
                <c:ptCount val="4"/>
                <c:pt idx="0">
                  <c:v>Water en niet-gesuikerde dranken (ml)</c:v>
                </c:pt>
                <c:pt idx="1">
                  <c:v>Groenten (g)</c:v>
                </c:pt>
                <c:pt idx="2">
                  <c:v>Fruit (g)</c:v>
                </c:pt>
                <c:pt idx="3">
                  <c:v>Restgroep (kcal)</c:v>
                </c:pt>
              </c:strCache>
            </c:strRef>
          </c:cat>
          <c:val>
            <c:numRef>
              <c:f>Blad1!$C$2:$C$5</c:f>
              <c:numCache>
                <c:formatCode>General</c:formatCode>
                <c:ptCount val="4"/>
                <c:pt idx="0">
                  <c:v>793</c:v>
                </c:pt>
                <c:pt idx="1">
                  <c:v>106</c:v>
                </c:pt>
                <c:pt idx="2">
                  <c:v>184</c:v>
                </c:pt>
                <c:pt idx="3">
                  <c:v>733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202-41EF-B2D0-23B1217397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861054704"/>
        <c:axId val="861051752"/>
      </c:barChart>
      <c:catAx>
        <c:axId val="861054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2C2A29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861051752"/>
        <c:crosses val="autoZero"/>
        <c:auto val="1"/>
        <c:lblAlgn val="ctr"/>
        <c:lblOffset val="100"/>
        <c:noMultiLvlLbl val="0"/>
      </c:catAx>
      <c:valAx>
        <c:axId val="861051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solidFill>
            <a:schemeClr val="bg2"/>
          </a:solidFill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861054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B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nl-NL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Blad1!$B$1</c:f>
              <c:strCache>
                <c:ptCount val="1"/>
                <c:pt idx="0">
                  <c:v>Voldoet aan de aanbevelingen (%)
</c:v>
                </c:pt>
              </c:strCache>
            </c:strRef>
          </c:tx>
          <c:spPr>
            <a:solidFill>
              <a:srgbClr val="B8D29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2C2A29"/>
                    </a:solidFill>
                    <a:latin typeface="+mn-lt"/>
                    <a:ea typeface="+mn-ea"/>
                    <a:cs typeface="+mn-cs"/>
                  </a:defRPr>
                </a:pPr>
                <a:endParaRPr lang="nl-B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Blad1!$A$2:$A$5</c:f>
              <c:strCache>
                <c:ptCount val="4"/>
                <c:pt idx="0">
                  <c:v>Water en niet-gesuikerde dranken</c:v>
                </c:pt>
                <c:pt idx="1">
                  <c:v>Groenten</c:v>
                </c:pt>
                <c:pt idx="2">
                  <c:v>Fruit</c:v>
                </c:pt>
                <c:pt idx="3">
                  <c:v>Restgroep</c:v>
                </c:pt>
              </c:strCache>
            </c:strRef>
          </c:cat>
          <c:val>
            <c:numRef>
              <c:f>Blad1!$B$2:$B$5</c:f>
              <c:numCache>
                <c:formatCode>General</c:formatCode>
                <c:ptCount val="4"/>
                <c:pt idx="0">
                  <c:v>6.6</c:v>
                </c:pt>
                <c:pt idx="1">
                  <c:v>0.7</c:v>
                </c:pt>
                <c:pt idx="2">
                  <c:v>12.5</c:v>
                </c:pt>
                <c:pt idx="3">
                  <c:v>2.4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202-41EF-B2D0-23B1217397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861054704"/>
        <c:axId val="861051752"/>
      </c:barChart>
      <c:catAx>
        <c:axId val="8610547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rgbClr val="2C2A29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861051752"/>
        <c:crosses val="autoZero"/>
        <c:auto val="1"/>
        <c:lblAlgn val="ctr"/>
        <c:lblOffset val="100"/>
        <c:noMultiLvlLbl val="0"/>
      </c:catAx>
      <c:valAx>
        <c:axId val="8610517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solidFill>
            <a:schemeClr val="bg2"/>
          </a:solidFill>
          <a:ln>
            <a:solidFill>
              <a:schemeClr val="bg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nl-BE"/>
          </a:p>
        </c:txPr>
        <c:crossAx val="8610547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nl-B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nl-B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FD74A-D8FE-459D-BA10-364B37797DD2}" type="datetimeFigureOut">
              <a:rPr lang="nl-BE" smtClean="0"/>
              <a:t>12/09/2019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DF90-6B46-46C0-8AB4-041CCF167BB1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0214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DF90-6B46-46C0-8AB4-041CCF167BB1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87887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2FDF90-6B46-46C0-8AB4-041CCF167BB1}" type="slidenum">
              <a:rPr lang="nl-BE" smtClean="0"/>
              <a:t>10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127230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FDF90-6B46-46C0-8AB4-041CCF167BB1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4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DF90-6B46-46C0-8AB4-041CCF167BB1}" type="slidenum">
              <a:rPr lang="nl-BE" smtClean="0"/>
              <a:t>2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34306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FDF90-6B46-46C0-8AB4-041CCF167BB1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4228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FDF90-6B46-46C0-8AB4-041CCF167BB1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446582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Waarom is het nodig dit project er komt?</a:t>
            </a:r>
          </a:p>
          <a:p>
            <a:r>
              <a:rPr lang="nl-BE" dirty="0"/>
              <a:t>Vanwaar onze doelstellingen:?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DF90-6B46-46C0-8AB4-041CCF167BB1}" type="slidenum">
              <a:rPr lang="nl-BE" smtClean="0"/>
              <a:t>5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82375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Uit de recentste Belgische Nationale voedselconsumptiepeiling (afgenomen in 2014-205) blijkt dat jongeren tussen 10 en 17 jaar niet voldoen aan de aanbevolen hoeveelheden voor een gezond eetpatroon. </a:t>
            </a:r>
          </a:p>
          <a:p>
            <a:endParaRPr lang="nl-BE" dirty="0"/>
          </a:p>
          <a:p>
            <a:r>
              <a:rPr lang="nl-BE" dirty="0"/>
              <a:t>De groene balk zijn de aanbevelingen en de oranje balk is de gebruikelijke consumptie. </a:t>
            </a:r>
          </a:p>
          <a:p>
            <a:endParaRPr lang="nl-BE" dirty="0"/>
          </a:p>
          <a:p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Jongeren tussen 10 en 17 jaar…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 drinken slechts de helft van de aanbevolen hoeveelheid water.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 eten slechts een derde van de aanbevolen hoeveelheid groenten.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 eten ongeveer de helft van de aanbevolen hoeveelheid fruit.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… eten ongeveer 3 keer de maximale hoeveelheid ongezonde snacks (o.a. frisdranken, koeken, chips,.. ).</a:t>
            </a:r>
          </a:p>
          <a:p>
            <a:endParaRPr lang="nl-BE" dirty="0"/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FDF90-6B46-46C0-8AB4-041CCF167BB1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526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dirty="0"/>
              <a:t>Percentage die voldoet aan de aanbevelingen ligt dan ook bedroevend laag.</a:t>
            </a:r>
          </a:p>
          <a:p>
            <a:endParaRPr lang="nl-BE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Slechts 6,6% van de jongeren haalt de aanbevelingen voor water en niet-gesuikerde dranken.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Slechts 0,7% van de jongeren haalt de aanbevelingen voor groenten.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Slechts 12,5% van de jongeren haalt de aanbevelingen voor fruit.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nl-BE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Slechts 2,4% van de jongeren haalt de aanbevelingen voor ongezonde snacks (o.a. frisdranken, koeken, chips). </a:t>
            </a:r>
          </a:p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FDF90-6B46-46C0-8AB4-041CCF167BB1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9739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FDF90-6B46-46C0-8AB4-041CCF167BB1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468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2FDF90-6B46-46C0-8AB4-041CCF167BB1}" type="slidenum">
              <a:rPr kumimoji="0" lang="nl-B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nl-B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271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0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6120000" cy="1440000"/>
          </a:xfrm>
        </p:spPr>
        <p:txBody>
          <a:bodyPr/>
          <a:lstStyle/>
          <a:p>
            <a:r>
              <a:rPr lang="nl-NL" dirty="0"/>
              <a:t>Klik om de stijl te bewerken</a:t>
            </a:r>
            <a:endParaRPr lang="nl-BE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774C5-FF33-4292-8B64-49963CA21661}" type="datetime1">
              <a:rPr lang="nl-BE" smtClean="0"/>
              <a:t>12/09/2019</a:t>
            </a:fld>
            <a:endParaRPr lang="nl-BE" dirty="0"/>
          </a:p>
        </p:txBody>
      </p:sp>
      <p:pic>
        <p:nvPicPr>
          <p:cNvPr id="9" name="Picture 10">
            <a:extLst>
              <a:ext uri="{FF2B5EF4-FFF2-40B4-BE49-F238E27FC236}">
                <a16:creationId xmlns:a16="http://schemas.microsoft.com/office/drawing/2014/main" id="{48A7B81C-460B-6445-89EE-80E293AB052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800" y="3662069"/>
            <a:ext cx="1762216" cy="93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6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LE THEMA'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040000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br>
              <a:rPr lang="en-US" dirty="0"/>
            </a:br>
            <a:r>
              <a:rPr lang="en-US" dirty="0" err="1"/>
              <a:t>gezondheid</a:t>
            </a:r>
            <a:r>
              <a:rPr lang="en-US" dirty="0"/>
              <a:t> &amp; milieu</a:t>
            </a:r>
            <a:endParaRPr lang="nl-BE" dirty="0"/>
          </a:p>
        </p:txBody>
      </p:sp>
      <p:pic>
        <p:nvPicPr>
          <p:cNvPr id="25" name="Picture 10">
            <a:extLst>
              <a:ext uri="{FF2B5EF4-FFF2-40B4-BE49-F238E27FC236}">
                <a16:creationId xmlns:a16="http://schemas.microsoft.com/office/drawing/2014/main" id="{71A8E3FD-B7D8-804A-859A-60EA2097E4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866" y="3980445"/>
            <a:ext cx="1159149" cy="611947"/>
          </a:xfrm>
          <a:prstGeom prst="rect">
            <a:avLst/>
          </a:prstGeom>
        </p:spPr>
      </p:pic>
      <p:pic>
        <p:nvPicPr>
          <p:cNvPr id="26" name="Picture 4">
            <a:extLst>
              <a:ext uri="{FF2B5EF4-FFF2-40B4-BE49-F238E27FC236}">
                <a16:creationId xmlns:a16="http://schemas.microsoft.com/office/drawing/2014/main" id="{EF0A9505-DC89-EB46-90DB-F161F2CE3F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662400"/>
            <a:ext cx="757023" cy="930387"/>
          </a:xfrm>
          <a:prstGeom prst="rect">
            <a:avLst/>
          </a:prstGeom>
        </p:spPr>
      </p:pic>
      <p:pic>
        <p:nvPicPr>
          <p:cNvPr id="27" name="Picture 8">
            <a:extLst>
              <a:ext uri="{FF2B5EF4-FFF2-40B4-BE49-F238E27FC236}">
                <a16:creationId xmlns:a16="http://schemas.microsoft.com/office/drawing/2014/main" id="{09C753A4-C6F8-734B-B01D-2CCE6B74158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600" y="658800"/>
            <a:ext cx="728128" cy="913050"/>
          </a:xfrm>
          <a:prstGeom prst="rect">
            <a:avLst/>
          </a:prstGeom>
        </p:spPr>
      </p:pic>
      <p:pic>
        <p:nvPicPr>
          <p:cNvPr id="28" name="Picture 9">
            <a:extLst>
              <a:ext uri="{FF2B5EF4-FFF2-40B4-BE49-F238E27FC236}">
                <a16:creationId xmlns:a16="http://schemas.microsoft.com/office/drawing/2014/main" id="{E412B8F8-A264-F941-BF1E-79888EC8C39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600" y="608400"/>
            <a:ext cx="1011289" cy="982395"/>
          </a:xfrm>
          <a:prstGeom prst="rect">
            <a:avLst/>
          </a:prstGeom>
        </p:spPr>
      </p:pic>
      <p:pic>
        <p:nvPicPr>
          <p:cNvPr id="29" name="Picture 10">
            <a:extLst>
              <a:ext uri="{FF2B5EF4-FFF2-40B4-BE49-F238E27FC236}">
                <a16:creationId xmlns:a16="http://schemas.microsoft.com/office/drawing/2014/main" id="{B66D4D9A-EA4B-8949-804F-B1A446CCB4C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349200"/>
            <a:ext cx="999731" cy="1225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989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gezondheid &amp; milieu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6679866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beweging</a:t>
            </a:r>
            <a:endParaRPr lang="nl-BE" dirty="0"/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CF4C3ECD-A999-EF4A-98AB-A2A1943CA9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800" y="604800"/>
            <a:ext cx="1051200" cy="949084"/>
          </a:xfrm>
          <a:prstGeom prst="rect">
            <a:avLst/>
          </a:prstGeom>
        </p:spPr>
      </p:pic>
      <p:pic>
        <p:nvPicPr>
          <p:cNvPr id="13" name="Picture 8">
            <a:extLst>
              <a:ext uri="{FF2B5EF4-FFF2-40B4-BE49-F238E27FC236}">
                <a16:creationId xmlns:a16="http://schemas.microsoft.com/office/drawing/2014/main" id="{B479D722-313A-1147-B06E-104013DEA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0" y="687600"/>
            <a:ext cx="1080000" cy="729890"/>
          </a:xfrm>
          <a:prstGeom prst="rect">
            <a:avLst/>
          </a:prstGeom>
        </p:spPr>
      </p:pic>
      <p:pic>
        <p:nvPicPr>
          <p:cNvPr id="14" name="Picture 9">
            <a:extLst>
              <a:ext uri="{FF2B5EF4-FFF2-40B4-BE49-F238E27FC236}">
                <a16:creationId xmlns:a16="http://schemas.microsoft.com/office/drawing/2014/main" id="{12D9212E-6C0A-CF46-AF32-A3CB295E6E8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200" y="450000"/>
            <a:ext cx="1069200" cy="956964"/>
          </a:xfrm>
          <a:prstGeom prst="rect">
            <a:avLst/>
          </a:prstGeom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50BDE938-34E0-2745-A5D2-C6DD87E6C90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600" y="626400"/>
            <a:ext cx="506811" cy="860400"/>
          </a:xfrm>
          <a:prstGeom prst="rect">
            <a:avLst/>
          </a:prstGeom>
        </p:spPr>
      </p:pic>
      <p:pic>
        <p:nvPicPr>
          <p:cNvPr id="20" name="Picture 10">
            <a:extLst>
              <a:ext uri="{FF2B5EF4-FFF2-40B4-BE49-F238E27FC236}">
                <a16:creationId xmlns:a16="http://schemas.microsoft.com/office/drawing/2014/main" id="{0724F0FD-0A64-E347-9887-4C5F7FEED1B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866" y="3980445"/>
            <a:ext cx="1159149" cy="61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9255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01">
    <p:bg>
      <p:bgPr>
        <a:solidFill>
          <a:srgbClr val="B8D29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000" y="2332800"/>
            <a:ext cx="7560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titel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6650" y="1789200"/>
            <a:ext cx="1790700" cy="468000"/>
          </a:xfrm>
        </p:spPr>
        <p:txBody>
          <a:bodyPr/>
          <a:lstStyle>
            <a:lvl1pPr marL="27450" indent="0" algn="ctr">
              <a:buNone/>
              <a:defRPr sz="3500" b="1"/>
            </a:lvl1pPr>
          </a:lstStyle>
          <a:p>
            <a:pPr lvl="0"/>
            <a:r>
              <a:rPr lang="nl-BE" dirty="0"/>
              <a:t>#.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2761200"/>
            <a:ext cx="7559675" cy="3937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BE" dirty="0"/>
              <a:t>van het hoofdstuk</a:t>
            </a:r>
          </a:p>
        </p:txBody>
      </p:sp>
    </p:spTree>
    <p:extLst>
      <p:ext uri="{BB962C8B-B14F-4D97-AF65-F5344CB8AC3E}">
        <p14:creationId xmlns:p14="http://schemas.microsoft.com/office/powerpoint/2010/main" val="11894727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02">
    <p:bg>
      <p:bgPr>
        <a:solidFill>
          <a:srgbClr val="F7AC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000" y="2332800"/>
            <a:ext cx="7560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titel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6650" y="1789200"/>
            <a:ext cx="1790700" cy="468000"/>
          </a:xfrm>
        </p:spPr>
        <p:txBody>
          <a:bodyPr/>
          <a:lstStyle>
            <a:lvl1pPr marL="27450" indent="0" algn="ctr">
              <a:buNone/>
              <a:defRPr sz="3500" b="1"/>
            </a:lvl1pPr>
          </a:lstStyle>
          <a:p>
            <a:pPr lvl="0"/>
            <a:r>
              <a:rPr lang="nl-BE" dirty="0"/>
              <a:t>#.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2761200"/>
            <a:ext cx="7559675" cy="3937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BE" dirty="0"/>
              <a:t>van het hoofdstuk</a:t>
            </a:r>
          </a:p>
        </p:txBody>
      </p:sp>
    </p:spTree>
    <p:extLst>
      <p:ext uri="{BB962C8B-B14F-4D97-AF65-F5344CB8AC3E}">
        <p14:creationId xmlns:p14="http://schemas.microsoft.com/office/powerpoint/2010/main" val="32564766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03">
    <p:bg>
      <p:bgPr>
        <a:solidFill>
          <a:srgbClr val="F08AA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000" y="2332800"/>
            <a:ext cx="7560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titel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6650" y="1789200"/>
            <a:ext cx="1790700" cy="468000"/>
          </a:xfrm>
        </p:spPr>
        <p:txBody>
          <a:bodyPr/>
          <a:lstStyle>
            <a:lvl1pPr marL="27450" indent="0" algn="ctr">
              <a:buNone/>
              <a:defRPr sz="3500" b="1"/>
            </a:lvl1pPr>
          </a:lstStyle>
          <a:p>
            <a:pPr lvl="0"/>
            <a:r>
              <a:rPr lang="nl-BE" dirty="0"/>
              <a:t>#.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2761200"/>
            <a:ext cx="7559675" cy="3937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BE" dirty="0"/>
              <a:t>van het hoofdstuk</a:t>
            </a:r>
          </a:p>
        </p:txBody>
      </p:sp>
    </p:spTree>
    <p:extLst>
      <p:ext uri="{BB962C8B-B14F-4D97-AF65-F5344CB8AC3E}">
        <p14:creationId xmlns:p14="http://schemas.microsoft.com/office/powerpoint/2010/main" val="18360258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ofdstuk 04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000" y="2332800"/>
            <a:ext cx="7560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titel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6650" y="1789200"/>
            <a:ext cx="1790700" cy="468000"/>
          </a:xfrm>
        </p:spPr>
        <p:txBody>
          <a:bodyPr/>
          <a:lstStyle>
            <a:lvl1pPr marL="27450" indent="0" algn="ctr">
              <a:buNone/>
              <a:defRPr sz="3500" b="1"/>
            </a:lvl1pPr>
          </a:lstStyle>
          <a:p>
            <a:pPr lvl="0"/>
            <a:r>
              <a:rPr lang="nl-BE" dirty="0"/>
              <a:t>#.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2761200"/>
            <a:ext cx="7559675" cy="3937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BE" dirty="0"/>
              <a:t>van het hoofdstuk</a:t>
            </a:r>
          </a:p>
        </p:txBody>
      </p:sp>
    </p:spTree>
    <p:extLst>
      <p:ext uri="{BB962C8B-B14F-4D97-AF65-F5344CB8AC3E}">
        <p14:creationId xmlns:p14="http://schemas.microsoft.com/office/powerpoint/2010/main" val="1493996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taf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460800"/>
            <a:ext cx="8244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A440F9-096D-4BE8-820E-C5E10E2F52C9}" type="datetime1">
              <a:rPr lang="nl-BE" smtClean="0"/>
              <a:t>12/09/2019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539750" y="1054799"/>
            <a:ext cx="8243888" cy="3506400"/>
          </a:xfrm>
        </p:spPr>
        <p:txBody>
          <a:bodyPr/>
          <a:lstStyle>
            <a:lvl1pPr marL="0" indent="-360000">
              <a:lnSpc>
                <a:spcPct val="100000"/>
              </a:lnSpc>
              <a:spcAft>
                <a:spcPts val="1800"/>
              </a:spcAft>
              <a:buClr>
                <a:schemeClr val="bg1"/>
              </a:buClr>
              <a:buSzPct val="112000"/>
              <a:buFont typeface="+mj-lt"/>
              <a:buAutoNum type="arabicPeriod"/>
              <a:defRPr/>
            </a:lvl1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411258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39750" y="882650"/>
            <a:ext cx="8243888" cy="27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24014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623600"/>
            <a:ext cx="4140000" cy="288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896000" y="1623600"/>
            <a:ext cx="4248000" cy="288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foto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film – </a:t>
            </a:r>
            <a:r>
              <a:rPr lang="en-US" dirty="0" err="1"/>
              <a:t>klik</a:t>
            </a:r>
            <a:r>
              <a:rPr lang="en-US" dirty="0"/>
              <a:t> op het </a:t>
            </a:r>
            <a:r>
              <a:rPr lang="en-US" dirty="0" err="1"/>
              <a:t>icoontje</a:t>
            </a:r>
            <a:r>
              <a:rPr lang="en-US" dirty="0"/>
              <a:t> </a:t>
            </a:r>
            <a:r>
              <a:rPr lang="en-US" dirty="0" err="1"/>
              <a:t>hieronder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39750" y="882650"/>
            <a:ext cx="8243888" cy="27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11609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in cirk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460800"/>
            <a:ext cx="4140000" cy="270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9750" y="1623600"/>
            <a:ext cx="4140000" cy="2880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nl-B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39750" y="882650"/>
            <a:ext cx="4140000" cy="27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5140800" y="-673200"/>
            <a:ext cx="5040000" cy="5040000"/>
          </a:xfrm>
          <a:prstGeom prst="ellipse">
            <a:avLst/>
          </a:prstGeom>
        </p:spPr>
        <p:txBody>
          <a:bodyPr anchor="b" anchorCtr="0"/>
          <a:lstStyle>
            <a:lvl1pPr algn="ctr">
              <a:defRPr/>
            </a:lvl1pPr>
          </a:lstStyle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91519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ternatief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 userDrawn="1"/>
        </p:nvSpPr>
        <p:spPr>
          <a:xfrm>
            <a:off x="0" y="1"/>
            <a:ext cx="7858600" cy="5143500"/>
          </a:xfrm>
          <a:custGeom>
            <a:avLst/>
            <a:gdLst>
              <a:gd name="connsiteX0" fmla="*/ 0 w 7858600"/>
              <a:gd name="connsiteY0" fmla="*/ 0 h 5143500"/>
              <a:gd name="connsiteX1" fmla="*/ 7858600 w 7858600"/>
              <a:gd name="connsiteY1" fmla="*/ 0 h 5143500"/>
              <a:gd name="connsiteX2" fmla="*/ 4888941 w 7858600"/>
              <a:gd name="connsiteY2" fmla="*/ 5143500 h 5143500"/>
              <a:gd name="connsiteX3" fmla="*/ 1508259 w 7858600"/>
              <a:gd name="connsiteY3" fmla="*/ 5143500 h 5143500"/>
              <a:gd name="connsiteX4" fmla="*/ 0 w 7858600"/>
              <a:gd name="connsiteY4" fmla="*/ 2531170 h 5143500"/>
              <a:gd name="connsiteX5" fmla="*/ 0 w 7858600"/>
              <a:gd name="connsiteY5" fmla="*/ 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858600" h="5143500">
                <a:moveTo>
                  <a:pt x="0" y="0"/>
                </a:moveTo>
                <a:lnTo>
                  <a:pt x="7858600" y="0"/>
                </a:lnTo>
                <a:lnTo>
                  <a:pt x="4888941" y="5143500"/>
                </a:lnTo>
                <a:lnTo>
                  <a:pt x="1508259" y="5143500"/>
                </a:lnTo>
                <a:lnTo>
                  <a:pt x="0" y="2531170"/>
                </a:lnTo>
                <a:lnTo>
                  <a:pt x="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5040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 dirty="0"/>
          </a:p>
        </p:txBody>
      </p:sp>
      <p:pic>
        <p:nvPicPr>
          <p:cNvPr id="10" name="Picture 10">
            <a:extLst>
              <a:ext uri="{FF2B5EF4-FFF2-40B4-BE49-F238E27FC236}">
                <a16:creationId xmlns:a16="http://schemas.microsoft.com/office/drawing/2014/main" id="{C0D490B5-A51F-C449-B626-ECE6936CFF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800" y="3492736"/>
            <a:ext cx="1762216" cy="93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4196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Foto's naast elk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0" y="1368000"/>
            <a:ext cx="4500000" cy="3060000"/>
          </a:xfrm>
        </p:spPr>
        <p:txBody>
          <a:bodyPr/>
          <a:lstStyle/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foto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film – </a:t>
            </a:r>
            <a:r>
              <a:rPr lang="en-US" dirty="0" err="1"/>
              <a:t>klik</a:t>
            </a:r>
            <a:r>
              <a:rPr lang="en-US" dirty="0"/>
              <a:t> op het </a:t>
            </a:r>
            <a:r>
              <a:rPr lang="en-US" dirty="0" err="1"/>
              <a:t>icoontje</a:t>
            </a:r>
            <a:r>
              <a:rPr lang="en-US" dirty="0"/>
              <a:t> </a:t>
            </a:r>
            <a:r>
              <a:rPr lang="en-US" dirty="0" err="1"/>
              <a:t>hieronder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4000" y="1368000"/>
            <a:ext cx="4500000" cy="3060000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foto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film – </a:t>
            </a:r>
            <a:r>
              <a:rPr lang="en-US" dirty="0" err="1"/>
              <a:t>klik</a:t>
            </a:r>
            <a:r>
              <a:rPr lang="en-US" dirty="0"/>
              <a:t> op het </a:t>
            </a:r>
            <a:r>
              <a:rPr lang="en-US" dirty="0" err="1"/>
              <a:t>icoontje</a:t>
            </a:r>
            <a:r>
              <a:rPr lang="en-US" dirty="0"/>
              <a:t> </a:t>
            </a:r>
            <a:r>
              <a:rPr lang="en-US" dirty="0" err="1"/>
              <a:t>hieronder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39750" y="882650"/>
            <a:ext cx="8243888" cy="27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780327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chermbreed en s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0" y="1368000"/>
            <a:ext cx="9144000" cy="3060000"/>
          </a:xfrm>
        </p:spPr>
        <p:txBody>
          <a:bodyPr/>
          <a:lstStyle/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foto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film – </a:t>
            </a:r>
            <a:r>
              <a:rPr lang="en-US" dirty="0" err="1"/>
              <a:t>klik</a:t>
            </a:r>
            <a:r>
              <a:rPr lang="en-US" dirty="0"/>
              <a:t> op het </a:t>
            </a:r>
            <a:r>
              <a:rPr lang="en-US" dirty="0" err="1"/>
              <a:t>icoontje</a:t>
            </a:r>
            <a:r>
              <a:rPr lang="en-US" dirty="0"/>
              <a:t> </a:t>
            </a:r>
            <a:r>
              <a:rPr lang="en-US" dirty="0" err="1"/>
              <a:t>hieronder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539750" y="882650"/>
            <a:ext cx="8243888" cy="270000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20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4942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/Film schermvullend">
    <p:bg>
      <p:bgPr>
        <a:solidFill>
          <a:schemeClr val="bg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7886700" y="4508500"/>
            <a:ext cx="1257300" cy="635000"/>
          </a:xfrm>
          <a:prstGeom prst="rect">
            <a:avLst/>
          </a:prstGeom>
          <a:solidFill>
            <a:schemeClr val="bg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0" y="0"/>
            <a:ext cx="9144000" cy="5143500"/>
          </a:xfrm>
          <a:noFill/>
        </p:spPr>
        <p:txBody>
          <a:bodyPr tIns="720000"/>
          <a:lstStyle>
            <a:lvl1pPr algn="ctr">
              <a:defRPr/>
            </a:lvl1pPr>
          </a:lstStyle>
          <a:p>
            <a:pPr lvl="0"/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/>
              <a:t>foto</a:t>
            </a:r>
            <a:r>
              <a:rPr lang="en-US" dirty="0"/>
              <a:t> of </a:t>
            </a:r>
            <a:r>
              <a:rPr lang="en-US" dirty="0" err="1"/>
              <a:t>een</a:t>
            </a:r>
            <a:r>
              <a:rPr lang="en-US" dirty="0"/>
              <a:t> film – </a:t>
            </a:r>
            <a:r>
              <a:rPr lang="en-US" dirty="0" err="1"/>
              <a:t>klik</a:t>
            </a:r>
            <a:r>
              <a:rPr lang="en-US" dirty="0"/>
              <a:t> op het </a:t>
            </a:r>
            <a:r>
              <a:rPr lang="en-US" dirty="0" err="1"/>
              <a:t>icoontje</a:t>
            </a:r>
            <a:r>
              <a:rPr lang="en-US" dirty="0"/>
              <a:t> </a:t>
            </a:r>
            <a:r>
              <a:rPr lang="en-US" dirty="0" err="1"/>
              <a:t>hieronder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647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715381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ank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19"/>
          <p:cNvSpPr/>
          <p:nvPr userDrawn="1"/>
        </p:nvSpPr>
        <p:spPr>
          <a:xfrm>
            <a:off x="0" y="0"/>
            <a:ext cx="8104714" cy="5143500"/>
          </a:xfrm>
          <a:custGeom>
            <a:avLst/>
            <a:gdLst>
              <a:gd name="connsiteX0" fmla="*/ 0 w 8104714"/>
              <a:gd name="connsiteY0" fmla="*/ 0 h 5143500"/>
              <a:gd name="connsiteX1" fmla="*/ 8104714 w 8104714"/>
              <a:gd name="connsiteY1" fmla="*/ 0 h 5143500"/>
              <a:gd name="connsiteX2" fmla="*/ 5134956 w 8104714"/>
              <a:gd name="connsiteY2" fmla="*/ 5143500 h 5143500"/>
              <a:gd name="connsiteX3" fmla="*/ 931045 w 8104714"/>
              <a:gd name="connsiteY3" fmla="*/ 5143500 h 5143500"/>
              <a:gd name="connsiteX4" fmla="*/ 0 w 8104714"/>
              <a:gd name="connsiteY4" fmla="*/ 353097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04714" h="5143500">
                <a:moveTo>
                  <a:pt x="0" y="0"/>
                </a:moveTo>
                <a:lnTo>
                  <a:pt x="8104714" y="0"/>
                </a:lnTo>
                <a:lnTo>
                  <a:pt x="5134956" y="5143500"/>
                </a:lnTo>
                <a:lnTo>
                  <a:pt x="931045" y="5143500"/>
                </a:lnTo>
                <a:lnTo>
                  <a:pt x="0" y="3530970"/>
                </a:lnTo>
                <a:close/>
              </a:path>
            </a:pathLst>
          </a:custGeom>
          <a:solidFill>
            <a:srgbClr val="F7AC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20000" y="720000"/>
            <a:ext cx="6849200" cy="630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15480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Voornaam</a:t>
            </a:r>
            <a:r>
              <a:rPr lang="en-US" dirty="0"/>
              <a:t> </a:t>
            </a:r>
            <a:r>
              <a:rPr lang="en-US" dirty="0" err="1"/>
              <a:t>Naam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720725" y="18828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naam@gezondleven.be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20725" y="22140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Telefoon</a:t>
            </a:r>
            <a:r>
              <a:rPr lang="en-US" dirty="0"/>
              <a:t>#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20000" y="2628000"/>
            <a:ext cx="2540000" cy="2154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nl-BE" sz="1400" dirty="0">
                <a:solidFill>
                  <a:schemeClr val="bg2"/>
                </a:solidFill>
              </a:rPr>
              <a:t>gezondleven.be</a:t>
            </a: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7F055462-D4F6-BF4F-8806-071001E23B8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800" y="3492736"/>
            <a:ext cx="1762216" cy="93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4391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dankt alternatief">
    <p:bg>
      <p:bgPr>
        <a:solidFill>
          <a:srgbClr val="F7AC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720725" y="15480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Voornaam</a:t>
            </a:r>
            <a:r>
              <a:rPr lang="en-US" dirty="0"/>
              <a:t> </a:t>
            </a:r>
            <a:r>
              <a:rPr lang="en-US" dirty="0" err="1"/>
              <a:t>Naam</a:t>
            </a:r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720725" y="18828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naam@gezondleven.be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8" hasCustomPrompt="1"/>
          </p:nvPr>
        </p:nvSpPr>
        <p:spPr>
          <a:xfrm>
            <a:off x="720725" y="2214000"/>
            <a:ext cx="3600000" cy="270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 err="1"/>
              <a:t>Telefoon</a:t>
            </a:r>
            <a:r>
              <a:rPr lang="en-US" dirty="0"/>
              <a:t>#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20000" y="2628000"/>
            <a:ext cx="2540000" cy="21544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nl-BE" sz="1400" dirty="0">
                <a:solidFill>
                  <a:schemeClr val="bg2"/>
                </a:solidFill>
              </a:rPr>
              <a:t>gezondleven.be</a:t>
            </a:r>
          </a:p>
        </p:txBody>
      </p:sp>
      <p:pic>
        <p:nvPicPr>
          <p:cNvPr id="12" name="Picture 10">
            <a:extLst>
              <a:ext uri="{FF2B5EF4-FFF2-40B4-BE49-F238E27FC236}">
                <a16:creationId xmlns:a16="http://schemas.microsoft.com/office/drawing/2014/main" id="{0A719906-5880-D64F-AB3D-AE2C1F45BCB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800" y="3492736"/>
            <a:ext cx="1762216" cy="93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33432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oofdstuk 02">
    <p:bg>
      <p:bgPr>
        <a:solidFill>
          <a:srgbClr val="F7AC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92000" y="2332800"/>
            <a:ext cx="7560000" cy="360000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Plaats</a:t>
            </a:r>
            <a:r>
              <a:rPr lang="en-US" dirty="0"/>
              <a:t> </a:t>
            </a:r>
            <a:r>
              <a:rPr lang="en-US" dirty="0" err="1"/>
              <a:t>hier</a:t>
            </a:r>
            <a:r>
              <a:rPr lang="en-US" dirty="0"/>
              <a:t> de </a:t>
            </a:r>
            <a:r>
              <a:rPr lang="en-US" dirty="0" err="1"/>
              <a:t>titel</a:t>
            </a:r>
            <a:endParaRPr lang="nl-B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3676650" y="1789200"/>
            <a:ext cx="1790700" cy="468000"/>
          </a:xfrm>
        </p:spPr>
        <p:txBody>
          <a:bodyPr/>
          <a:lstStyle>
            <a:lvl1pPr marL="27450" indent="0" algn="ctr">
              <a:buNone/>
              <a:defRPr sz="3500" b="1"/>
            </a:lvl1pPr>
          </a:lstStyle>
          <a:p>
            <a:pPr lvl="0"/>
            <a:r>
              <a:rPr lang="nl-BE" dirty="0"/>
              <a:t>#.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792163" y="2761200"/>
            <a:ext cx="7559675" cy="393700"/>
          </a:xfrm>
        </p:spPr>
        <p:txBody>
          <a:bodyPr/>
          <a:lstStyle>
            <a:lvl1pPr marL="0" indent="0" algn="ctr">
              <a:lnSpc>
                <a:spcPct val="100000"/>
              </a:lnSpc>
              <a:buNone/>
              <a:defRPr sz="2400" b="1">
                <a:solidFill>
                  <a:schemeClr val="bg2"/>
                </a:solidFill>
              </a:defRPr>
            </a:lvl1pPr>
          </a:lstStyle>
          <a:p>
            <a:pPr lvl="0"/>
            <a:r>
              <a:rPr lang="nl-BE" dirty="0"/>
              <a:t>van het hoofdstuk</a:t>
            </a:r>
          </a:p>
        </p:txBody>
      </p:sp>
    </p:spTree>
    <p:extLst>
      <p:ext uri="{BB962C8B-B14F-4D97-AF65-F5344CB8AC3E}">
        <p14:creationId xmlns:p14="http://schemas.microsoft.com/office/powerpoint/2010/main" val="157186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ternatief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8" b="2641"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Flowchart: Merge 8"/>
          <p:cNvSpPr/>
          <p:nvPr userDrawn="1"/>
        </p:nvSpPr>
        <p:spPr>
          <a:xfrm>
            <a:off x="2777400" y="0"/>
            <a:ext cx="7082972" cy="6096000"/>
          </a:xfrm>
          <a:prstGeom prst="flowChartMerge">
            <a:avLst/>
          </a:prstGeom>
          <a:solidFill>
            <a:schemeClr val="tx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253600"/>
            <a:ext cx="3492000" cy="720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BE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2AF132-5FF5-3240-A54D-A2E07C4271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599" y="266936"/>
            <a:ext cx="1243816" cy="656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939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ternatief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678275" y="0"/>
            <a:ext cx="6451450" cy="5143500"/>
          </a:xfrm>
          <a:custGeom>
            <a:avLst/>
            <a:gdLst>
              <a:gd name="connsiteX0" fmla="*/ 0 w 6451450"/>
              <a:gd name="connsiteY0" fmla="*/ 0 h 5143500"/>
              <a:gd name="connsiteX1" fmla="*/ 6451450 w 6451450"/>
              <a:gd name="connsiteY1" fmla="*/ 0 h 5143500"/>
              <a:gd name="connsiteX2" fmla="*/ 3481892 w 6451450"/>
              <a:gd name="connsiteY2" fmla="*/ 5143500 h 5143500"/>
              <a:gd name="connsiteX3" fmla="*/ 2969559 w 6451450"/>
              <a:gd name="connsiteY3" fmla="*/ 5143500 h 514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1450" h="5143500">
                <a:moveTo>
                  <a:pt x="0" y="0"/>
                </a:moveTo>
                <a:lnTo>
                  <a:pt x="6451450" y="0"/>
                </a:lnTo>
                <a:lnTo>
                  <a:pt x="3481892" y="5143500"/>
                </a:lnTo>
                <a:lnTo>
                  <a:pt x="2969559" y="5143500"/>
                </a:lnTo>
                <a:close/>
              </a:path>
            </a:pathLst>
          </a:custGeom>
          <a:solidFill>
            <a:schemeClr val="tx1"/>
          </a:solidFill>
        </p:spPr>
        <p:txBody>
          <a:bodyPr wrap="square" tIns="720000">
            <a:noAutofit/>
          </a:bodyPr>
          <a:lstStyle>
            <a:lvl1pPr algn="ctr">
              <a:buClr>
                <a:schemeClr val="bg2"/>
              </a:buClr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nl-B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253600"/>
            <a:ext cx="3240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83FEA7D0-78DB-E54B-9CEC-DDA55D66345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898800"/>
            <a:ext cx="1295467" cy="68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344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alternatief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000" y="2253600"/>
            <a:ext cx="3240000" cy="7200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554935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voed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040000" cy="1080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r>
              <a:rPr lang="en-US" dirty="0" err="1"/>
              <a:t>gezonde</a:t>
            </a:r>
            <a:r>
              <a:rPr lang="en-US" dirty="0"/>
              <a:t> </a:t>
            </a:r>
            <a:r>
              <a:rPr lang="en-US" dirty="0" err="1"/>
              <a:t>voeding</a:t>
            </a:r>
            <a:endParaRPr lang="nl-BE" dirty="0"/>
          </a:p>
        </p:txBody>
      </p:sp>
      <p:pic>
        <p:nvPicPr>
          <p:cNvPr id="20" name="Picture 10">
            <a:extLst>
              <a:ext uri="{FF2B5EF4-FFF2-40B4-BE49-F238E27FC236}">
                <a16:creationId xmlns:a16="http://schemas.microsoft.com/office/drawing/2014/main" id="{8BC253EA-B554-E041-9A36-AF573ADDC9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866" y="3980445"/>
            <a:ext cx="1159149" cy="611947"/>
          </a:xfrm>
          <a:prstGeom prst="rect">
            <a:avLst/>
          </a:prstGeom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7F292313-7DDB-4C4A-A890-E2AFEB15FA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3200" y="511200"/>
            <a:ext cx="730800" cy="787016"/>
          </a:xfrm>
          <a:prstGeom prst="rect">
            <a:avLst/>
          </a:prstGeom>
        </p:spPr>
      </p:pic>
      <p:pic>
        <p:nvPicPr>
          <p:cNvPr id="22" name="Picture 5">
            <a:extLst>
              <a:ext uri="{FF2B5EF4-FFF2-40B4-BE49-F238E27FC236}">
                <a16:creationId xmlns:a16="http://schemas.microsoft.com/office/drawing/2014/main" id="{B6F4E643-FB94-8D4B-937D-41466378E64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7200" y="507600"/>
            <a:ext cx="946800" cy="839722"/>
          </a:xfrm>
          <a:prstGeom prst="rect">
            <a:avLst/>
          </a:prstGeom>
        </p:spPr>
      </p:pic>
      <p:pic>
        <p:nvPicPr>
          <p:cNvPr id="23" name="Picture 6">
            <a:extLst>
              <a:ext uri="{FF2B5EF4-FFF2-40B4-BE49-F238E27FC236}">
                <a16:creationId xmlns:a16="http://schemas.microsoft.com/office/drawing/2014/main" id="{E12C1B82-1590-E14B-8477-2089C3BCD26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629999"/>
            <a:ext cx="1090800" cy="644306"/>
          </a:xfrm>
          <a:prstGeom prst="rect">
            <a:avLst/>
          </a:prstGeom>
        </p:spPr>
      </p:pic>
      <p:pic>
        <p:nvPicPr>
          <p:cNvPr id="24" name="Picture 7">
            <a:extLst>
              <a:ext uri="{FF2B5EF4-FFF2-40B4-BE49-F238E27FC236}">
                <a16:creationId xmlns:a16="http://schemas.microsoft.com/office/drawing/2014/main" id="{FA52BDF2-7B21-704A-8E19-DAF03BD1676D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5600" y="385200"/>
            <a:ext cx="734400" cy="105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502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beweg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040000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r>
              <a:rPr lang="en-US" dirty="0" err="1"/>
              <a:t>beweging</a:t>
            </a:r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800" y="604800"/>
            <a:ext cx="1051200" cy="9490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0" y="687600"/>
            <a:ext cx="1080000" cy="7298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200" y="450000"/>
            <a:ext cx="1069200" cy="95696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600" y="626400"/>
            <a:ext cx="506811" cy="860400"/>
          </a:xfrm>
          <a:prstGeom prst="rect">
            <a:avLst/>
          </a:prstGeom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3658C313-27AC-5344-886C-F2948F26F5F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866" y="3980445"/>
            <a:ext cx="1159149" cy="61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76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roke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5040000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br>
              <a:rPr lang="en-US" dirty="0"/>
            </a:br>
            <a:r>
              <a:rPr lang="en-US" dirty="0" err="1"/>
              <a:t>tabak</a:t>
            </a:r>
            <a:r>
              <a:rPr lang="en-US" dirty="0"/>
              <a:t>/</a:t>
            </a:r>
            <a:r>
              <a:rPr lang="en-US" dirty="0" err="1"/>
              <a:t>roken</a:t>
            </a:r>
            <a:endParaRPr lang="nl-BE" dirty="0"/>
          </a:p>
        </p:txBody>
      </p:sp>
      <p:pic>
        <p:nvPicPr>
          <p:cNvPr id="19" name="Picture 10">
            <a:extLst>
              <a:ext uri="{FF2B5EF4-FFF2-40B4-BE49-F238E27FC236}">
                <a16:creationId xmlns:a16="http://schemas.microsoft.com/office/drawing/2014/main" id="{3A34868D-93FB-434D-A5C5-F1302B8472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866" y="3980445"/>
            <a:ext cx="1159149" cy="611947"/>
          </a:xfrm>
          <a:prstGeom prst="rect">
            <a:avLst/>
          </a:prstGeom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16DD77D0-7FEA-A34F-A188-8BCBD4FA1F9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1600" y="392400"/>
            <a:ext cx="892800" cy="870480"/>
          </a:xfrm>
          <a:prstGeom prst="rect">
            <a:avLst/>
          </a:prstGeom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73A80F77-05D1-1B4A-816F-889232B0E95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600" y="406800"/>
            <a:ext cx="752400" cy="1003200"/>
          </a:xfrm>
          <a:prstGeom prst="rect">
            <a:avLst/>
          </a:prstGeom>
        </p:spPr>
      </p:pic>
      <p:pic>
        <p:nvPicPr>
          <p:cNvPr id="22" name="Picture 6">
            <a:extLst>
              <a:ext uri="{FF2B5EF4-FFF2-40B4-BE49-F238E27FC236}">
                <a16:creationId xmlns:a16="http://schemas.microsoft.com/office/drawing/2014/main" id="{83C75C6F-2D4C-7B4D-B532-4F358BF308A7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1600" y="622800"/>
            <a:ext cx="921600" cy="670254"/>
          </a:xfrm>
          <a:prstGeom prst="rect">
            <a:avLst/>
          </a:prstGeom>
        </p:spPr>
      </p:pic>
      <p:pic>
        <p:nvPicPr>
          <p:cNvPr id="23" name="Picture 7">
            <a:extLst>
              <a:ext uri="{FF2B5EF4-FFF2-40B4-BE49-F238E27FC236}">
                <a16:creationId xmlns:a16="http://schemas.microsoft.com/office/drawing/2014/main" id="{FF892ED0-7B15-7E4E-B22C-BD446C5459E8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00" y="554400"/>
            <a:ext cx="932400" cy="79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THEMA geestelijke/mentale gezondhei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0000" y="2160000"/>
            <a:ext cx="6564720" cy="1080000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err="1"/>
              <a:t>Hier</a:t>
            </a:r>
            <a:r>
              <a:rPr lang="en-US" dirty="0"/>
              <a:t> </a:t>
            </a:r>
            <a:r>
              <a:rPr lang="en-US" dirty="0" err="1"/>
              <a:t>komt</a:t>
            </a:r>
            <a:r>
              <a:rPr lang="en-US" dirty="0"/>
              <a:t> de </a:t>
            </a:r>
            <a:r>
              <a:rPr lang="en-US" dirty="0" err="1"/>
              <a:t>titel</a:t>
            </a:r>
            <a:r>
              <a:rPr lang="en-US" dirty="0"/>
              <a:t> van de </a:t>
            </a:r>
            <a:r>
              <a:rPr lang="en-US" dirty="0" err="1"/>
              <a:t>themapresentatie</a:t>
            </a:r>
            <a:r>
              <a:rPr lang="en-US" dirty="0"/>
              <a:t> </a:t>
            </a:r>
            <a:r>
              <a:rPr lang="en-US" dirty="0" err="1"/>
              <a:t>rond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geestelijke</a:t>
            </a:r>
            <a:r>
              <a:rPr lang="en-US" dirty="0"/>
              <a:t>/</a:t>
            </a:r>
            <a:r>
              <a:rPr lang="en-US" dirty="0" err="1"/>
              <a:t>mentale</a:t>
            </a:r>
            <a:r>
              <a:rPr lang="en-US" dirty="0"/>
              <a:t> </a:t>
            </a:r>
            <a:r>
              <a:rPr lang="en-US" dirty="0" err="1"/>
              <a:t>gezondheid</a:t>
            </a:r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00" y="662400"/>
            <a:ext cx="757023" cy="9303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600" y="658800"/>
            <a:ext cx="728128" cy="9130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600" y="608400"/>
            <a:ext cx="1011289" cy="98239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349200"/>
            <a:ext cx="999731" cy="1225105"/>
          </a:xfrm>
          <a:prstGeom prst="rect">
            <a:avLst/>
          </a:prstGeom>
        </p:spPr>
      </p:pic>
      <p:pic>
        <p:nvPicPr>
          <p:cNvPr id="18" name="Picture 10">
            <a:extLst>
              <a:ext uri="{FF2B5EF4-FFF2-40B4-BE49-F238E27FC236}">
                <a16:creationId xmlns:a16="http://schemas.microsoft.com/office/drawing/2014/main" id="{4252314D-E38A-9D47-99CB-D829ECBCC87D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866" y="3980445"/>
            <a:ext cx="1159149" cy="611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055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10" Type="http://schemas.openxmlformats.org/officeDocument/2006/relationships/image" Target="../media/image22.emf"/><Relationship Id="rId4" Type="http://schemas.openxmlformats.org/officeDocument/2006/relationships/slideLayout" Target="../slideLayouts/slideLayout19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1" y="1727201"/>
            <a:ext cx="7704000" cy="291893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Ondertitel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5"/>
            <a:r>
              <a:rPr lang="en-US" dirty="0" err="1"/>
              <a:t>Normale</a:t>
            </a:r>
            <a:r>
              <a:rPr lang="en-US" dirty="0"/>
              <a:t> </a:t>
            </a:r>
            <a:r>
              <a:rPr lang="en-US" dirty="0" err="1"/>
              <a:t>broodtekst</a:t>
            </a:r>
            <a:endParaRPr lang="en-US" dirty="0"/>
          </a:p>
          <a:p>
            <a:pPr lvl="6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titel</a:t>
            </a:r>
            <a:endParaRPr lang="en-US" dirty="0"/>
          </a:p>
          <a:p>
            <a:pPr lvl="7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8"/>
            <a:r>
              <a:rPr lang="en-US" dirty="0"/>
              <a:t>Bullet </a:t>
            </a:r>
            <a:r>
              <a:rPr lang="en-US" dirty="0" err="1"/>
              <a:t>kleiner</a:t>
            </a:r>
            <a:endParaRPr lang="nl-BE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1260000"/>
            <a:ext cx="7704000" cy="144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nl-NL"/>
              <a:t>Klik om de stijl te bewerken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000" y="2880000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 b="1">
                <a:solidFill>
                  <a:schemeClr val="bg2"/>
                </a:solidFill>
              </a:defRPr>
            </a:lvl1pPr>
          </a:lstStyle>
          <a:p>
            <a:fld id="{64935C11-25DD-4138-86C4-F9897470930B}" type="datetime1">
              <a:rPr lang="nl-BE" smtClean="0"/>
              <a:t>12/09/2019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7400" y="4646137"/>
            <a:ext cx="30861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835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7779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0" r:id="rId2"/>
    <p:sldLayoutId id="2147483671" r:id="rId3"/>
    <p:sldLayoutId id="214748367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9" r:id="rId10"/>
    <p:sldLayoutId id="2147483688" r:id="rId11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600" kern="1200">
          <a:solidFill>
            <a:schemeClr val="bg1"/>
          </a:solidFill>
          <a:latin typeface="+mn-lt"/>
          <a:ea typeface="+mn-ea"/>
          <a:cs typeface="+mn-cs"/>
        </a:defRPr>
      </a:lvl1pPr>
      <a:lvl2pPr marL="936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872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◦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2808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14000"/>
        </a:lnSpc>
        <a:spcBef>
          <a:spcPts val="1800"/>
        </a:spcBef>
        <a:buClr>
          <a:schemeClr val="tx1"/>
        </a:buClr>
        <a:buFont typeface="Arial" panose="020B0604020202020204" pitchFamily="34" charset="0"/>
        <a:buNone/>
        <a:defRPr sz="18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ct val="114000"/>
        </a:lnSpc>
        <a:spcBef>
          <a:spcPts val="1400"/>
        </a:spcBef>
        <a:buClr>
          <a:schemeClr val="tx1"/>
        </a:buClr>
        <a:buFont typeface="Arial" panose="020B0604020202020204" pitchFamily="34" charset="0"/>
        <a:buNone/>
        <a:defRPr sz="1400" b="1" kern="1200" baseline="0">
          <a:solidFill>
            <a:schemeClr val="bg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400" kern="1200" baseline="0">
          <a:solidFill>
            <a:schemeClr val="bg1"/>
          </a:solidFill>
          <a:latin typeface="+mn-lt"/>
          <a:ea typeface="+mn-ea"/>
          <a:cs typeface="+mn-cs"/>
        </a:defRPr>
      </a:lvl8pPr>
      <a:lvl9pPr marL="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460800"/>
            <a:ext cx="8244000" cy="27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23600"/>
            <a:ext cx="8244000" cy="28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Ondertitel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5"/>
            <a:r>
              <a:rPr lang="en-US" dirty="0" err="1"/>
              <a:t>Normale</a:t>
            </a:r>
            <a:r>
              <a:rPr lang="en-US" dirty="0"/>
              <a:t> </a:t>
            </a:r>
            <a:r>
              <a:rPr lang="en-US" dirty="0" err="1"/>
              <a:t>broodtekst</a:t>
            </a:r>
            <a:endParaRPr lang="en-US" dirty="0"/>
          </a:p>
          <a:p>
            <a:pPr lvl="6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titel</a:t>
            </a:r>
            <a:endParaRPr lang="en-US" dirty="0"/>
          </a:p>
          <a:p>
            <a:pPr lvl="7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8"/>
            <a:r>
              <a:rPr lang="en-US" dirty="0"/>
              <a:t>Bullet </a:t>
            </a:r>
            <a:r>
              <a:rPr lang="en-US" dirty="0" err="1"/>
              <a:t>kleiner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977F7-57F9-4D81-8DB5-6E971231B763}" type="datetime1">
              <a:rPr lang="nl-BE" smtClean="0"/>
              <a:t>12/09/2019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7400" y="4646137"/>
            <a:ext cx="30861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835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12" name="Picture 7">
            <a:extLst>
              <a:ext uri="{FF2B5EF4-FFF2-40B4-BE49-F238E27FC236}">
                <a16:creationId xmlns:a16="http://schemas.microsoft.com/office/drawing/2014/main" id="{D175387A-1609-734C-93AF-83576D6A58D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000" y="4611600"/>
            <a:ext cx="876345" cy="34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61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</p:sldLayoutIdLst>
  <p:hf sldNum="0" hdr="0" ftr="0"/>
  <p:txStyles>
    <p:titleStyle>
      <a:lvl1pPr algn="ctr" defTabSz="685800" rtl="0" eaLnBrk="1" latinLnBrk="0" hangingPunct="1">
        <a:lnSpc>
          <a:spcPct val="100000"/>
        </a:lnSpc>
        <a:spcBef>
          <a:spcPct val="0"/>
        </a:spcBef>
        <a:buNone/>
        <a:defRPr sz="2200" b="1" kern="1200" baseline="0">
          <a:solidFill>
            <a:srgbClr val="F7AC4B"/>
          </a:solidFill>
          <a:latin typeface="+mj-lt"/>
          <a:ea typeface="+mj-ea"/>
          <a:cs typeface="+mj-cs"/>
        </a:defRPr>
      </a:lvl1pPr>
    </p:titleStyle>
    <p:bodyStyle>
      <a:lvl1pPr marL="17145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600" kern="1200">
          <a:solidFill>
            <a:schemeClr val="bg1"/>
          </a:solidFill>
          <a:latin typeface="+mn-lt"/>
          <a:ea typeface="+mn-ea"/>
          <a:cs typeface="+mn-cs"/>
        </a:defRPr>
      </a:lvl1pPr>
      <a:lvl2pPr marL="936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872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◦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2808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14000"/>
        </a:lnSpc>
        <a:spcBef>
          <a:spcPts val="1800"/>
        </a:spcBef>
        <a:buClr>
          <a:schemeClr val="tx1"/>
        </a:buClr>
        <a:buFont typeface="Arial" panose="020B0604020202020204" pitchFamily="34" charset="0"/>
        <a:buNone/>
        <a:defRPr sz="18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ct val="114000"/>
        </a:lnSpc>
        <a:spcBef>
          <a:spcPts val="1400"/>
        </a:spcBef>
        <a:buClr>
          <a:schemeClr val="tx1"/>
        </a:buClr>
        <a:buFont typeface="Arial" panose="020B0604020202020204" pitchFamily="34" charset="0"/>
        <a:buNone/>
        <a:defRPr sz="1400" b="1" kern="1200" baseline="0">
          <a:solidFill>
            <a:schemeClr val="bg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400" kern="1200" baseline="0">
          <a:solidFill>
            <a:schemeClr val="bg1"/>
          </a:solidFill>
          <a:latin typeface="+mn-lt"/>
          <a:ea typeface="+mn-ea"/>
          <a:cs typeface="+mn-cs"/>
        </a:defRPr>
      </a:lvl8pPr>
      <a:lvl9pPr marL="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0000" y="460800"/>
            <a:ext cx="8244000" cy="27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000" y="1623600"/>
            <a:ext cx="8244000" cy="288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Ondertitel</a:t>
            </a:r>
            <a:r>
              <a:rPr lang="en-US" dirty="0"/>
              <a:t> </a:t>
            </a:r>
            <a:r>
              <a:rPr lang="en-US" dirty="0" err="1"/>
              <a:t>bij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5"/>
            <a:r>
              <a:rPr lang="en-US" dirty="0" err="1"/>
              <a:t>Normale</a:t>
            </a:r>
            <a:r>
              <a:rPr lang="en-US" dirty="0"/>
              <a:t> </a:t>
            </a:r>
            <a:r>
              <a:rPr lang="en-US" dirty="0" err="1"/>
              <a:t>broodtekst</a:t>
            </a:r>
            <a:endParaRPr lang="en-US" dirty="0"/>
          </a:p>
          <a:p>
            <a:pPr lvl="6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titel</a:t>
            </a:r>
            <a:endParaRPr lang="en-US" dirty="0"/>
          </a:p>
          <a:p>
            <a:pPr lvl="7"/>
            <a:r>
              <a:rPr lang="en-US" dirty="0" err="1"/>
              <a:t>Kleinere</a:t>
            </a:r>
            <a:r>
              <a:rPr lang="en-US" dirty="0"/>
              <a:t> </a:t>
            </a:r>
            <a:r>
              <a:rPr lang="en-US" dirty="0" err="1"/>
              <a:t>tekst</a:t>
            </a:r>
            <a:endParaRPr lang="en-US" dirty="0"/>
          </a:p>
          <a:p>
            <a:pPr lvl="8"/>
            <a:r>
              <a:rPr lang="en-US" dirty="0"/>
              <a:t>Bullet </a:t>
            </a:r>
            <a:r>
              <a:rPr lang="en-US" dirty="0" err="1"/>
              <a:t>kleiner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0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D4C9E-F65A-49D5-80C5-22F60991B337}" type="datetime1">
              <a:rPr lang="nl-BE" smtClean="0"/>
              <a:t>12/09/2019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7400" y="4646137"/>
            <a:ext cx="30861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835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D8335FAD-D01C-674F-8193-FD80D7BBD97E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114" y="4490151"/>
            <a:ext cx="1045727" cy="653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52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2" r:id="rId3"/>
    <p:sldLayoutId id="2147483660" r:id="rId4"/>
    <p:sldLayoutId id="2147483658" r:id="rId5"/>
    <p:sldLayoutId id="2147483659" r:id="rId6"/>
    <p:sldLayoutId id="2147483661" r:id="rId7"/>
    <p:sldLayoutId id="2147483655" r:id="rId8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2200" b="1" kern="1200" baseline="0">
          <a:solidFill>
            <a:srgbClr val="F7AC4B"/>
          </a:solidFill>
          <a:latin typeface="+mj-lt"/>
          <a:ea typeface="+mj-ea"/>
          <a:cs typeface="+mj-cs"/>
        </a:defRPr>
      </a:lvl1pPr>
    </p:titleStyle>
    <p:bodyStyle>
      <a:lvl1pPr marL="17145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600" kern="1200">
          <a:solidFill>
            <a:schemeClr val="bg1"/>
          </a:solidFill>
          <a:latin typeface="+mn-lt"/>
          <a:ea typeface="+mn-ea"/>
          <a:cs typeface="+mn-cs"/>
        </a:defRPr>
      </a:lvl1pPr>
      <a:lvl2pPr marL="936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872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◦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2808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14000"/>
        </a:lnSpc>
        <a:spcBef>
          <a:spcPts val="1800"/>
        </a:spcBef>
        <a:buClr>
          <a:schemeClr val="tx1"/>
        </a:buClr>
        <a:buFont typeface="Arial" panose="020B0604020202020204" pitchFamily="34" charset="0"/>
        <a:buNone/>
        <a:defRPr sz="18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ct val="114000"/>
        </a:lnSpc>
        <a:spcBef>
          <a:spcPts val="1400"/>
        </a:spcBef>
        <a:buClr>
          <a:schemeClr val="tx1"/>
        </a:buClr>
        <a:buFont typeface="Arial" panose="020B0604020202020204" pitchFamily="34" charset="0"/>
        <a:buNone/>
        <a:defRPr sz="1400" b="1" kern="1200" baseline="0">
          <a:solidFill>
            <a:schemeClr val="bg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400" kern="1200" baseline="0">
          <a:solidFill>
            <a:schemeClr val="bg1"/>
          </a:solidFill>
          <a:latin typeface="+mn-lt"/>
          <a:ea typeface="+mn-ea"/>
          <a:cs typeface="+mn-cs"/>
        </a:defRPr>
      </a:lvl8pPr>
      <a:lvl9pPr marL="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0001" y="1548000"/>
            <a:ext cx="3600000" cy="28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0000" y="720000"/>
            <a:ext cx="7704000" cy="63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  <a:endParaRPr lang="nl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000" y="4646137"/>
            <a:ext cx="187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600" b="1">
                <a:solidFill>
                  <a:schemeClr val="bg2"/>
                </a:solidFill>
              </a:defRPr>
            </a:lvl1pPr>
          </a:lstStyle>
          <a:p>
            <a:fld id="{11139170-2BC5-4A6D-A90C-AB6447B9E0EB}" type="datetime1">
              <a:rPr lang="nl-BE" smtClean="0"/>
              <a:t>12/09/2019</a:t>
            </a:fld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7400" y="4646137"/>
            <a:ext cx="30861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83500" y="4646137"/>
            <a:ext cx="2057400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3AB928-941E-4114-ADAE-BFAF879226BF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68381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91" r:id="rId3"/>
  </p:sldLayoutIdLst>
  <p:hf sldNum="0" hdr="0" ftr="0"/>
  <p:txStyles>
    <p:titleStyle>
      <a:lvl1pPr algn="l" defTabSz="6858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None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1pPr>
      <a:lvl2pPr marL="936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1872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◦"/>
        <a:defRPr sz="1600" kern="1200">
          <a:solidFill>
            <a:schemeClr val="bg1"/>
          </a:solidFill>
          <a:latin typeface="+mn-lt"/>
          <a:ea typeface="+mn-ea"/>
          <a:cs typeface="+mn-cs"/>
        </a:defRPr>
      </a:lvl3pPr>
      <a:lvl4pPr marL="280800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l" defTabSz="685800" rtl="0" eaLnBrk="1" latinLnBrk="0" hangingPunct="1">
        <a:lnSpc>
          <a:spcPct val="114000"/>
        </a:lnSpc>
        <a:spcBef>
          <a:spcPts val="1800"/>
        </a:spcBef>
        <a:buClr>
          <a:schemeClr val="tx1"/>
        </a:buClr>
        <a:buFont typeface="Arial" panose="020B0604020202020204" pitchFamily="34" charset="0"/>
        <a:buNone/>
        <a:defRPr sz="1800" b="1" kern="1200">
          <a:solidFill>
            <a:schemeClr val="bg1"/>
          </a:solidFill>
          <a:latin typeface="+mn-lt"/>
          <a:ea typeface="+mn-ea"/>
          <a:cs typeface="+mn-cs"/>
        </a:defRPr>
      </a:lvl5pPr>
      <a:lvl6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6pPr>
      <a:lvl7pPr marL="0" indent="0" algn="l" defTabSz="685800" rtl="0" eaLnBrk="1" latinLnBrk="0" hangingPunct="1">
        <a:lnSpc>
          <a:spcPct val="114000"/>
        </a:lnSpc>
        <a:spcBef>
          <a:spcPts val="1400"/>
        </a:spcBef>
        <a:buClr>
          <a:schemeClr val="tx1"/>
        </a:buClr>
        <a:buFont typeface="Arial" panose="020B0604020202020204" pitchFamily="34" charset="0"/>
        <a:buNone/>
        <a:defRPr sz="1400" b="1" kern="1200" baseline="0">
          <a:solidFill>
            <a:schemeClr val="bg1"/>
          </a:solidFill>
          <a:latin typeface="+mn-lt"/>
          <a:ea typeface="+mn-ea"/>
          <a:cs typeface="+mn-cs"/>
        </a:defRPr>
      </a:lvl7pPr>
      <a:lvl8pPr marL="0" indent="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Arial" panose="020B0604020202020204" pitchFamily="34" charset="0"/>
        <a:buNone/>
        <a:defRPr sz="1400" kern="1200" baseline="0">
          <a:solidFill>
            <a:schemeClr val="bg1"/>
          </a:solidFill>
          <a:latin typeface="+mn-lt"/>
          <a:ea typeface="+mn-ea"/>
          <a:cs typeface="+mn-cs"/>
        </a:defRPr>
      </a:lvl8pPr>
      <a:lvl9pPr marL="0" indent="-144000" algn="l" defTabSz="685800" rtl="0" eaLnBrk="1" latinLnBrk="0" hangingPunct="1">
        <a:lnSpc>
          <a:spcPct val="114000"/>
        </a:lnSpc>
        <a:spcBef>
          <a:spcPts val="0"/>
        </a:spcBef>
        <a:buClr>
          <a:schemeClr val="tx1"/>
        </a:buClr>
        <a:buFont typeface="Lucida Sans Unicode" panose="020B0602030504020204" pitchFamily="34" charset="0"/>
        <a:buChar char="▸"/>
        <a:defRPr sz="1400" kern="120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723" y="1288052"/>
            <a:ext cx="5040000" cy="720000"/>
          </a:xfrm>
        </p:spPr>
        <p:txBody>
          <a:bodyPr/>
          <a:lstStyle/>
          <a:p>
            <a:r>
              <a:rPr lang="nl-BE" sz="2800" dirty="0"/>
              <a:t>Waarom meer fruit, groenten en water op school? </a:t>
            </a:r>
          </a:p>
        </p:txBody>
      </p:sp>
    </p:spTree>
    <p:extLst>
      <p:ext uri="{BB962C8B-B14F-4D97-AF65-F5344CB8AC3E}">
        <p14:creationId xmlns:p14="http://schemas.microsoft.com/office/powerpoint/2010/main" val="3315526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jdelijke aanduiding voor tekst 7">
            <a:extLst>
              <a:ext uri="{FF2B5EF4-FFF2-40B4-BE49-F238E27FC236}">
                <a16:creationId xmlns:a16="http://schemas.microsoft.com/office/drawing/2014/main" id="{E4868CEF-9F6C-4451-9B4C-1349D24D98F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nl-BE" dirty="0"/>
              <a:t>02 486 78 08</a:t>
            </a:r>
          </a:p>
        </p:txBody>
      </p:sp>
      <p:sp>
        <p:nvSpPr>
          <p:cNvPr id="9" name="Tijdelijke aanduiding voor tekst 8">
            <a:extLst>
              <a:ext uri="{FF2B5EF4-FFF2-40B4-BE49-F238E27FC236}">
                <a16:creationId xmlns:a16="http://schemas.microsoft.com/office/drawing/2014/main" id="{66C33884-8302-46CD-B03B-2688321BF63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20724" y="1882800"/>
            <a:ext cx="4341470" cy="270000"/>
          </a:xfrm>
        </p:spPr>
        <p:txBody>
          <a:bodyPr/>
          <a:lstStyle/>
          <a:p>
            <a:r>
              <a:rPr lang="nl-BE" dirty="0"/>
              <a:t>Laura.Vandeweghe@gezondleven.be</a:t>
            </a:r>
          </a:p>
        </p:txBody>
      </p:sp>
      <p:sp>
        <p:nvSpPr>
          <p:cNvPr id="10" name="Tijdelijke aanduiding voor tekst 9">
            <a:extLst>
              <a:ext uri="{FF2B5EF4-FFF2-40B4-BE49-F238E27FC236}">
                <a16:creationId xmlns:a16="http://schemas.microsoft.com/office/drawing/2014/main" id="{2BE79FB6-09B4-40D8-8902-B3EB100191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20725" y="1548000"/>
            <a:ext cx="4614846" cy="270000"/>
          </a:xfrm>
        </p:spPr>
        <p:txBody>
          <a:bodyPr/>
          <a:lstStyle/>
          <a:p>
            <a:r>
              <a:rPr lang="nl-BE" dirty="0"/>
              <a:t>Heb je vragen? Stuur een mailtje naar</a:t>
            </a:r>
          </a:p>
        </p:txBody>
      </p:sp>
      <p:sp>
        <p:nvSpPr>
          <p:cNvPr id="11" name="Tijdelijke aanduiding voor tekst 8">
            <a:extLst>
              <a:ext uri="{FF2B5EF4-FFF2-40B4-BE49-F238E27FC236}">
                <a16:creationId xmlns:a16="http://schemas.microsoft.com/office/drawing/2014/main" id="{1AEDA2AE-8691-4D47-A8E7-4FE4A0034F3A}"/>
              </a:ext>
            </a:extLst>
          </p:cNvPr>
          <p:cNvSpPr txBox="1">
            <a:spLocks/>
          </p:cNvSpPr>
          <p:nvPr/>
        </p:nvSpPr>
        <p:spPr>
          <a:xfrm>
            <a:off x="720724" y="1110600"/>
            <a:ext cx="4341470" cy="27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None/>
              <a:defRPr sz="18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936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72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◦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808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14000"/>
              </a:lnSpc>
              <a:spcBef>
                <a:spcPts val="1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14000"/>
              </a:lnSpc>
              <a:spcBef>
                <a:spcPts val="14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▸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BE" sz="2500" dirty="0"/>
              <a:t>Veel Succes!</a:t>
            </a:r>
          </a:p>
        </p:txBody>
      </p:sp>
    </p:spTree>
    <p:extLst>
      <p:ext uri="{BB962C8B-B14F-4D97-AF65-F5344CB8AC3E}">
        <p14:creationId xmlns:p14="http://schemas.microsoft.com/office/powerpoint/2010/main" val="177679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7046CE1-25EB-46D3-9529-7C4D38B02B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72"/>
          <a:stretch/>
        </p:blipFill>
        <p:spPr>
          <a:xfrm>
            <a:off x="1650218" y="1138843"/>
            <a:ext cx="5419885" cy="2865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678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Het is gezond &amp; belangrijk voor jongeren</a:t>
            </a:r>
          </a:p>
        </p:txBody>
      </p:sp>
    </p:spTree>
    <p:extLst>
      <p:ext uri="{BB962C8B-B14F-4D97-AF65-F5344CB8AC3E}">
        <p14:creationId xmlns:p14="http://schemas.microsoft.com/office/powerpoint/2010/main" val="4815698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D4AB875-3510-4B6B-9F58-24A49834B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545691"/>
            <a:ext cx="3494672" cy="296575"/>
          </a:xfrm>
        </p:spPr>
        <p:txBody>
          <a:bodyPr/>
          <a:lstStyle/>
          <a:p>
            <a:r>
              <a:rPr lang="nl-BE" dirty="0"/>
              <a:t>Water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0831656-A8F5-4010-86D8-7EA0621B0934}"/>
              </a:ext>
            </a:extLst>
          </p:cNvPr>
          <p:cNvSpPr txBox="1">
            <a:spLocks/>
          </p:cNvSpPr>
          <p:nvPr/>
        </p:nvSpPr>
        <p:spPr>
          <a:xfrm>
            <a:off x="533395" y="1041750"/>
            <a:ext cx="6313270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▸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36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72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◦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808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14000"/>
              </a:lnSpc>
              <a:spcBef>
                <a:spcPts val="1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14000"/>
              </a:lnSpc>
              <a:spcBef>
                <a:spcPts val="14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▸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B9CDD3"/>
              </a:buClr>
            </a:pPr>
            <a:r>
              <a:rPr lang="nl-NL" dirty="0">
                <a:solidFill>
                  <a:srgbClr val="2C2A29"/>
                </a:solidFill>
              </a:rPr>
              <a:t>Leerlingen die voldoende drinken: </a:t>
            </a:r>
          </a:p>
          <a:p>
            <a:pPr lvl="1">
              <a:buClr>
                <a:srgbClr val="B9CDD3"/>
              </a:buClr>
            </a:pPr>
            <a:r>
              <a:rPr lang="nl-NL" dirty="0">
                <a:solidFill>
                  <a:srgbClr val="2C2A29"/>
                </a:solidFill>
              </a:rPr>
              <a:t>Zijn fitter</a:t>
            </a:r>
          </a:p>
          <a:p>
            <a:pPr lvl="1">
              <a:buClr>
                <a:srgbClr val="B9CDD3"/>
              </a:buClr>
            </a:pPr>
            <a:r>
              <a:rPr lang="nl-NL" dirty="0">
                <a:solidFill>
                  <a:srgbClr val="2C2A29"/>
                </a:solidFill>
              </a:rPr>
              <a:t>Kunnen zich beter concentreren in de klas</a:t>
            </a:r>
          </a:p>
          <a:p>
            <a:pPr lvl="0">
              <a:buClr>
                <a:srgbClr val="B9CDD3"/>
              </a:buClr>
            </a:pPr>
            <a:endParaRPr lang="nl-NL" dirty="0">
              <a:solidFill>
                <a:srgbClr val="2C2A29"/>
              </a:solidFill>
            </a:endParaRPr>
          </a:p>
          <a:p>
            <a:pPr lvl="0">
              <a:buClr>
                <a:srgbClr val="B9CDD3"/>
              </a:buClr>
            </a:pPr>
            <a:r>
              <a:rPr lang="nl-NL" dirty="0">
                <a:solidFill>
                  <a:srgbClr val="2C2A29"/>
                </a:solidFill>
              </a:rPr>
              <a:t>De mens bestaat voor 50 tot 70% uit water. Dagelijks verlies je 2 tot 3 liter vocht via de huid, ademhaling, urine en ontlasting. </a:t>
            </a:r>
          </a:p>
          <a:p>
            <a:pPr lvl="1">
              <a:buClr>
                <a:srgbClr val="B9CDD3"/>
              </a:buClr>
            </a:pPr>
            <a:r>
              <a:rPr lang="nl-NL" dirty="0">
                <a:solidFill>
                  <a:srgbClr val="2C2A29"/>
                </a:solidFill>
              </a:rPr>
              <a:t>Om de waterbalans in het lichaam in evenwicht te houden, moet je de ‘verliezen’ telkens weer aanvullen. </a:t>
            </a:r>
          </a:p>
          <a:p>
            <a:pPr lvl="1">
              <a:buClr>
                <a:srgbClr val="B9CDD3"/>
              </a:buClr>
            </a:pPr>
            <a:r>
              <a:rPr lang="nl-NL" dirty="0">
                <a:solidFill>
                  <a:srgbClr val="2C2A29"/>
                </a:solidFill>
              </a:rPr>
              <a:t>Een gedeelte haal je uit vast voedsel, maar de rest gaat via drank.</a:t>
            </a:r>
          </a:p>
          <a:p>
            <a:pPr lvl="1">
              <a:buClr>
                <a:srgbClr val="B9CDD3"/>
              </a:buClr>
            </a:pPr>
            <a:endParaRPr lang="nl-NL" dirty="0">
              <a:solidFill>
                <a:srgbClr val="2C2A29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10729337-7400-4051-846B-28B2157E78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825" y="0"/>
            <a:ext cx="4797323" cy="2698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104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2">
            <a:extLst>
              <a:ext uri="{FF2B5EF4-FFF2-40B4-BE49-F238E27FC236}">
                <a16:creationId xmlns:a16="http://schemas.microsoft.com/office/drawing/2014/main" id="{7DF40DC2-E5C4-4DC3-8D80-2E6113D73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BE" dirty="0"/>
              <a:t>Groenten en fruit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73428F6-70CC-4C69-8B1D-F1CC103E2403}"/>
              </a:ext>
            </a:extLst>
          </p:cNvPr>
          <p:cNvSpPr txBox="1">
            <a:spLocks/>
          </p:cNvSpPr>
          <p:nvPr/>
        </p:nvSpPr>
        <p:spPr>
          <a:xfrm>
            <a:off x="540000" y="894266"/>
            <a:ext cx="8077211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▸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36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72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◦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808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14000"/>
              </a:lnSpc>
              <a:spcBef>
                <a:spcPts val="1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14000"/>
              </a:lnSpc>
              <a:spcBef>
                <a:spcPts val="14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▸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nl-BE" dirty="0"/>
              <a:t>Groenten en fruit zijn een belangrijke leverancier van voedingsvezels, vitaminen en mineralen. Ze leveren de nodige energie voor dagdagelijkse activiteiten. Het laat jongeren toe optimaal te ontwikkelen. </a:t>
            </a:r>
          </a:p>
          <a:p>
            <a:pPr lvl="0"/>
            <a:endParaRPr lang="nl-BE" dirty="0"/>
          </a:p>
          <a:p>
            <a:pPr lvl="0"/>
            <a:r>
              <a:rPr lang="nl-BE" dirty="0"/>
              <a:t>Gunstige effecten op </a:t>
            </a:r>
            <a:r>
              <a:rPr lang="nl-BE" b="1" dirty="0"/>
              <a:t>lichamelijk vlak:</a:t>
            </a:r>
            <a:endParaRPr lang="nl-BE" dirty="0"/>
          </a:p>
          <a:p>
            <a:pPr lvl="1"/>
            <a:r>
              <a:rPr lang="nl-BE" dirty="0"/>
              <a:t>Gezonder gebit en gewicht. </a:t>
            </a:r>
          </a:p>
          <a:p>
            <a:pPr lvl="1"/>
            <a:r>
              <a:rPr lang="nl-BE" dirty="0"/>
              <a:t>Hogere weerstand, en dus minder vaak ziek. </a:t>
            </a:r>
          </a:p>
          <a:p>
            <a:pPr lvl="1"/>
            <a:r>
              <a:rPr lang="nl-BE" dirty="0"/>
              <a:t>Minder kans op overgewicht. </a:t>
            </a:r>
          </a:p>
          <a:p>
            <a:pPr lvl="0"/>
            <a:r>
              <a:rPr lang="nl-BE" dirty="0"/>
              <a:t>Gunstige effecten op </a:t>
            </a:r>
            <a:r>
              <a:rPr lang="nl-BE" b="1" dirty="0"/>
              <a:t>mentaal vlak</a:t>
            </a:r>
            <a:r>
              <a:rPr lang="nl-BE" dirty="0"/>
              <a:t>:</a:t>
            </a:r>
          </a:p>
          <a:p>
            <a:pPr lvl="1"/>
            <a:r>
              <a:rPr lang="nl-BE" dirty="0"/>
              <a:t>Beter in je vel. </a:t>
            </a:r>
          </a:p>
          <a:p>
            <a:pPr lvl="1"/>
            <a:r>
              <a:rPr lang="nl-BE" dirty="0"/>
              <a:t>Beter slapen.</a:t>
            </a:r>
          </a:p>
          <a:p>
            <a:pPr lvl="1"/>
            <a:r>
              <a:rPr lang="nl-BE" dirty="0"/>
              <a:t>Verhoogde concentratie.</a:t>
            </a:r>
          </a:p>
          <a:p>
            <a:pPr lvl="1"/>
            <a:r>
              <a:rPr lang="nl-BE" dirty="0"/>
              <a:t>Groter leervermogen.</a:t>
            </a:r>
          </a:p>
          <a:p>
            <a:pPr lvl="1"/>
            <a:r>
              <a:rPr lang="nl-BE" dirty="0"/>
              <a:t>Betere schoolprestaties.</a:t>
            </a:r>
          </a:p>
          <a:p>
            <a:pPr lvl="1">
              <a:buClr>
                <a:srgbClr val="B9CDD3"/>
              </a:buClr>
            </a:pPr>
            <a:endParaRPr lang="nl-NL" dirty="0">
              <a:solidFill>
                <a:srgbClr val="2C2A29"/>
              </a:solidFill>
            </a:endParaRP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8256E8C3-9298-40FA-A482-B288DCDC08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665" y="1932041"/>
            <a:ext cx="6588951" cy="3706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629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Jongeren eten te ongezond</a:t>
            </a:r>
          </a:p>
        </p:txBody>
      </p:sp>
    </p:spTree>
    <p:extLst>
      <p:ext uri="{BB962C8B-B14F-4D97-AF65-F5344CB8AC3E}">
        <p14:creationId xmlns:p14="http://schemas.microsoft.com/office/powerpoint/2010/main" val="31741287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1D4AB875-3510-4B6B-9F58-24A49834B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250727"/>
            <a:ext cx="3494672" cy="296575"/>
          </a:xfrm>
        </p:spPr>
        <p:txBody>
          <a:bodyPr/>
          <a:lstStyle/>
          <a:p>
            <a:r>
              <a:rPr lang="nl-BE" dirty="0"/>
              <a:t>Eetgedrag adolescenten</a:t>
            </a:r>
          </a:p>
        </p:txBody>
      </p:sp>
      <p:graphicFrame>
        <p:nvGraphicFramePr>
          <p:cNvPr id="6" name="Grafiek 5">
            <a:extLst>
              <a:ext uri="{FF2B5EF4-FFF2-40B4-BE49-F238E27FC236}">
                <a16:creationId xmlns:a16="http://schemas.microsoft.com/office/drawing/2014/main" id="{E3D301E7-589A-4779-A0B1-524AC22D35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72965348"/>
              </p:ext>
            </p:extLst>
          </p:nvPr>
        </p:nvGraphicFramePr>
        <p:xfrm>
          <a:off x="1084082" y="1197204"/>
          <a:ext cx="6457361" cy="394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D040F1E7-07C8-4F8E-AB37-562D5B34652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9750" y="607899"/>
            <a:ext cx="8243888" cy="270000"/>
          </a:xfrm>
        </p:spPr>
        <p:txBody>
          <a:bodyPr/>
          <a:lstStyle/>
          <a:p>
            <a:r>
              <a:rPr lang="nl-BE" dirty="0"/>
              <a:t>Voedselconsumptiepeiling (2014-2015) (10-17 jaar)</a:t>
            </a:r>
          </a:p>
        </p:txBody>
      </p:sp>
    </p:spTree>
    <p:extLst>
      <p:ext uri="{BB962C8B-B14F-4D97-AF65-F5344CB8AC3E}">
        <p14:creationId xmlns:p14="http://schemas.microsoft.com/office/powerpoint/2010/main" val="4213749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afiek 5">
            <a:extLst>
              <a:ext uri="{FF2B5EF4-FFF2-40B4-BE49-F238E27FC236}">
                <a16:creationId xmlns:a16="http://schemas.microsoft.com/office/drawing/2014/main" id="{E3D301E7-589A-4779-A0B1-524AC22D35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28503777"/>
              </p:ext>
            </p:extLst>
          </p:nvPr>
        </p:nvGraphicFramePr>
        <p:xfrm>
          <a:off x="1084082" y="1197204"/>
          <a:ext cx="6457361" cy="394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itel 7">
            <a:extLst>
              <a:ext uri="{FF2B5EF4-FFF2-40B4-BE49-F238E27FC236}">
                <a16:creationId xmlns:a16="http://schemas.microsoft.com/office/drawing/2014/main" id="{F7287EB7-9592-4086-AFEA-9E97F6B4A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9438" y="278159"/>
            <a:ext cx="3494672" cy="296575"/>
          </a:xfrm>
        </p:spPr>
        <p:txBody>
          <a:bodyPr/>
          <a:lstStyle/>
          <a:p>
            <a:r>
              <a:rPr lang="nl-BE" dirty="0"/>
              <a:t>Eetgedrag adolescenten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AED27173-9644-4AD0-871D-7AA846B895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9438" y="635331"/>
            <a:ext cx="8243888" cy="270000"/>
          </a:xfrm>
        </p:spPr>
        <p:txBody>
          <a:bodyPr/>
          <a:lstStyle/>
          <a:p>
            <a:r>
              <a:rPr lang="nl-BE" dirty="0"/>
              <a:t>Voedselconsumptiepeiling (2014-2015) (10-17 jaar)</a:t>
            </a:r>
          </a:p>
        </p:txBody>
      </p:sp>
    </p:spTree>
    <p:extLst>
      <p:ext uri="{BB962C8B-B14F-4D97-AF65-F5344CB8AC3E}">
        <p14:creationId xmlns:p14="http://schemas.microsoft.com/office/powerpoint/2010/main" val="3020796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Conclusie</a:t>
            </a:r>
          </a:p>
        </p:txBody>
      </p:sp>
    </p:spTree>
    <p:extLst>
      <p:ext uri="{BB962C8B-B14F-4D97-AF65-F5344CB8AC3E}">
        <p14:creationId xmlns:p14="http://schemas.microsoft.com/office/powerpoint/2010/main" val="1596694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32C3C69-D145-479B-9956-42DF89ECF069}"/>
              </a:ext>
            </a:extLst>
          </p:cNvPr>
          <p:cNvSpPr txBox="1">
            <a:spLocks/>
          </p:cNvSpPr>
          <p:nvPr/>
        </p:nvSpPr>
        <p:spPr>
          <a:xfrm>
            <a:off x="395742" y="482725"/>
            <a:ext cx="8077211" cy="30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145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▸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936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872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◦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280800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ct val="114000"/>
              </a:lnSpc>
              <a:spcBef>
                <a:spcPts val="1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0" indent="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 marL="0" indent="0" algn="l" defTabSz="685800" rtl="0" eaLnBrk="1" latinLnBrk="0" hangingPunct="1">
              <a:lnSpc>
                <a:spcPct val="114000"/>
              </a:lnSpc>
              <a:spcBef>
                <a:spcPts val="140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 marL="0" indent="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 marL="0" indent="-144000" algn="l" defTabSz="685800" rtl="0" eaLnBrk="1" latinLnBrk="0" hangingPunct="1">
              <a:lnSpc>
                <a:spcPct val="114000"/>
              </a:lnSpc>
              <a:spcBef>
                <a:spcPts val="0"/>
              </a:spcBef>
              <a:buClr>
                <a:schemeClr val="tx1"/>
              </a:buClr>
              <a:buFont typeface="Lucida Sans Unicode" panose="020B0602030504020204" pitchFamily="34" charset="0"/>
              <a:buChar char="▸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B9CDD3"/>
              </a:buClr>
            </a:pPr>
            <a:r>
              <a:rPr lang="nl-NL" sz="1800" dirty="0">
                <a:solidFill>
                  <a:srgbClr val="2C2A29"/>
                </a:solidFill>
              </a:rPr>
              <a:t>Samengevat</a:t>
            </a:r>
          </a:p>
          <a:p>
            <a:pPr lvl="1">
              <a:buClr>
                <a:srgbClr val="B9CDD3"/>
              </a:buClr>
            </a:pPr>
            <a:r>
              <a:rPr lang="nl-NL" sz="1800" dirty="0">
                <a:solidFill>
                  <a:srgbClr val="2C2A29"/>
                </a:solidFill>
              </a:rPr>
              <a:t>Groenten, fruit, en water zijn belangrijk voor jongeren</a:t>
            </a:r>
          </a:p>
          <a:p>
            <a:pPr lvl="1">
              <a:buClr>
                <a:srgbClr val="B9CDD3"/>
              </a:buClr>
            </a:pPr>
            <a:r>
              <a:rPr lang="nl-NL" sz="1800" dirty="0">
                <a:solidFill>
                  <a:srgbClr val="2C2A29"/>
                </a:solidFill>
              </a:rPr>
              <a:t>Maar, jongeren eten te ongezond</a:t>
            </a:r>
          </a:p>
          <a:p>
            <a:pPr>
              <a:buClr>
                <a:srgbClr val="B9CDD3"/>
              </a:buClr>
            </a:pPr>
            <a:endParaRPr lang="nl-NL" dirty="0">
              <a:solidFill>
                <a:srgbClr val="2C2A29"/>
              </a:solidFill>
            </a:endParaRPr>
          </a:p>
          <a:p>
            <a:pPr>
              <a:buClr>
                <a:srgbClr val="B9CDD3"/>
              </a:buClr>
            </a:pPr>
            <a:endParaRPr lang="nl-NL" dirty="0">
              <a:solidFill>
                <a:srgbClr val="2C2A29"/>
              </a:solidFill>
            </a:endParaRPr>
          </a:p>
          <a:p>
            <a:pPr>
              <a:buClr>
                <a:srgbClr val="B9CDD3"/>
              </a:buClr>
            </a:pPr>
            <a:endParaRPr lang="nl-NL" dirty="0">
              <a:solidFill>
                <a:srgbClr val="2C2A29"/>
              </a:solidFill>
            </a:endParaRPr>
          </a:p>
          <a:p>
            <a:pPr>
              <a:buClr>
                <a:srgbClr val="B9CDD3"/>
              </a:buClr>
            </a:pPr>
            <a:endParaRPr lang="nl-NL" sz="2000" dirty="0">
              <a:solidFill>
                <a:srgbClr val="2C2A29"/>
              </a:solidFill>
            </a:endParaRPr>
          </a:p>
          <a:p>
            <a:pPr>
              <a:buClr>
                <a:srgbClr val="B9CDD3"/>
              </a:buClr>
            </a:pPr>
            <a:r>
              <a:rPr lang="nl-NL" sz="2000" dirty="0">
                <a:solidFill>
                  <a:srgbClr val="2C2A29"/>
                </a:solidFill>
              </a:rPr>
              <a:t>OPLOSSING? </a:t>
            </a:r>
          </a:p>
          <a:p>
            <a:pPr lvl="1">
              <a:buClr>
                <a:srgbClr val="B9CDD3"/>
              </a:buClr>
            </a:pPr>
            <a:endParaRPr lang="nl-NL" dirty="0">
              <a:solidFill>
                <a:srgbClr val="2C2A29"/>
              </a:solidFill>
            </a:endParaRP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D15838AA-930A-4DD1-BFFF-BE7B648042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776" y="1755955"/>
            <a:ext cx="3143462" cy="314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95372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slides">
  <a:themeElements>
    <a:clrScheme name="Aangepast 2">
      <a:dk1>
        <a:srgbClr val="F7AC4B"/>
      </a:dk1>
      <a:lt1>
        <a:srgbClr val="2C2A29"/>
      </a:lt1>
      <a:dk2>
        <a:srgbClr val="B9CDD3"/>
      </a:dk2>
      <a:lt2>
        <a:srgbClr val="FFFFFF"/>
      </a:lt2>
      <a:accent1>
        <a:srgbClr val="F08AA9"/>
      </a:accent1>
      <a:accent2>
        <a:srgbClr val="E1CA9B"/>
      </a:accent2>
      <a:accent3>
        <a:srgbClr val="B9CDD4"/>
      </a:accent3>
      <a:accent4>
        <a:srgbClr val="6E8944"/>
      </a:accent4>
      <a:accent5>
        <a:srgbClr val="B8D291"/>
      </a:accent5>
      <a:accent6>
        <a:srgbClr val="B43C25"/>
      </a:accent6>
      <a:hlink>
        <a:srgbClr val="EE7454"/>
      </a:hlink>
      <a:folHlink>
        <a:srgbClr val="F4D15F"/>
      </a:folHlink>
    </a:clrScheme>
    <a:fontScheme name="Lucida - GL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zond_leven-template.potx" id="{187FE1C0-A4FD-40AC-93A8-C7ECE872EBFB}" vid="{5826C712-A549-494F-924F-2C2D6F38AD0E}"/>
    </a:ext>
  </a:extLst>
</a:theme>
</file>

<file path=ppt/theme/theme2.xml><?xml version="1.0" encoding="utf-8"?>
<a:theme xmlns:a="http://schemas.openxmlformats.org/drawingml/2006/main" name="Hoofdstuk slides">
  <a:themeElements>
    <a:clrScheme name="Aangepast 1">
      <a:dk1>
        <a:srgbClr val="B9CDD3"/>
      </a:dk1>
      <a:lt1>
        <a:srgbClr val="2C2A29"/>
      </a:lt1>
      <a:dk2>
        <a:srgbClr val="B9CDD3"/>
      </a:dk2>
      <a:lt2>
        <a:srgbClr val="FFFFFF"/>
      </a:lt2>
      <a:accent1>
        <a:srgbClr val="F08AA9"/>
      </a:accent1>
      <a:accent2>
        <a:srgbClr val="E1CA9B"/>
      </a:accent2>
      <a:accent3>
        <a:srgbClr val="B9CDD4"/>
      </a:accent3>
      <a:accent4>
        <a:srgbClr val="6E8944"/>
      </a:accent4>
      <a:accent5>
        <a:srgbClr val="999B30"/>
      </a:accent5>
      <a:accent6>
        <a:srgbClr val="B43C25"/>
      </a:accent6>
      <a:hlink>
        <a:srgbClr val="EE7454"/>
      </a:hlink>
      <a:folHlink>
        <a:srgbClr val="F4D15F"/>
      </a:folHlink>
    </a:clrScheme>
    <a:fontScheme name="Lucida - GL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zond_leven-template.potx" id="{187FE1C0-A4FD-40AC-93A8-C7ECE872EBFB}" vid="{2D7F828A-C275-48A4-B0E4-4ECE664191CA}"/>
    </a:ext>
  </a:extLst>
</a:theme>
</file>

<file path=ppt/theme/theme3.xml><?xml version="1.0" encoding="utf-8"?>
<a:theme xmlns:a="http://schemas.openxmlformats.org/drawingml/2006/main" name="Inhoudelijke slides">
  <a:themeElements>
    <a:clrScheme name="Aangepast 1">
      <a:dk1>
        <a:srgbClr val="B9CDD3"/>
      </a:dk1>
      <a:lt1>
        <a:srgbClr val="2C2A29"/>
      </a:lt1>
      <a:dk2>
        <a:srgbClr val="B9CDD3"/>
      </a:dk2>
      <a:lt2>
        <a:srgbClr val="FFFFFF"/>
      </a:lt2>
      <a:accent1>
        <a:srgbClr val="F08AA9"/>
      </a:accent1>
      <a:accent2>
        <a:srgbClr val="E1CA9B"/>
      </a:accent2>
      <a:accent3>
        <a:srgbClr val="B9CDD4"/>
      </a:accent3>
      <a:accent4>
        <a:srgbClr val="6E8944"/>
      </a:accent4>
      <a:accent5>
        <a:srgbClr val="999B30"/>
      </a:accent5>
      <a:accent6>
        <a:srgbClr val="B43C25"/>
      </a:accent6>
      <a:hlink>
        <a:srgbClr val="EE7454"/>
      </a:hlink>
      <a:folHlink>
        <a:srgbClr val="F4D15F"/>
      </a:folHlink>
    </a:clrScheme>
    <a:fontScheme name="Lucida - GL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zond_leven-template.potx" id="{187FE1C0-A4FD-40AC-93A8-C7ECE872EBFB}" vid="{1DE3055B-F101-4999-ACF0-882C505B1E9D}"/>
    </a:ext>
  </a:extLst>
</a:theme>
</file>

<file path=ppt/theme/theme4.xml><?xml version="1.0" encoding="utf-8"?>
<a:theme xmlns:a="http://schemas.openxmlformats.org/drawingml/2006/main" name="Eind slides">
  <a:themeElements>
    <a:clrScheme name="Aangepast 1">
      <a:dk1>
        <a:srgbClr val="B9CDD3"/>
      </a:dk1>
      <a:lt1>
        <a:srgbClr val="2C2A29"/>
      </a:lt1>
      <a:dk2>
        <a:srgbClr val="B9CDD3"/>
      </a:dk2>
      <a:lt2>
        <a:srgbClr val="FFFFFF"/>
      </a:lt2>
      <a:accent1>
        <a:srgbClr val="F08AA9"/>
      </a:accent1>
      <a:accent2>
        <a:srgbClr val="E1CA9B"/>
      </a:accent2>
      <a:accent3>
        <a:srgbClr val="B9CDD4"/>
      </a:accent3>
      <a:accent4>
        <a:srgbClr val="6E8944"/>
      </a:accent4>
      <a:accent5>
        <a:srgbClr val="999B30"/>
      </a:accent5>
      <a:accent6>
        <a:srgbClr val="B43C25"/>
      </a:accent6>
      <a:hlink>
        <a:srgbClr val="EE7454"/>
      </a:hlink>
      <a:folHlink>
        <a:srgbClr val="F4D15F"/>
      </a:folHlink>
    </a:clrScheme>
    <a:fontScheme name="Lucida - GL">
      <a:majorFont>
        <a:latin typeface="Lucida Sans Unicode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zond_leven-template.potx" id="{187FE1C0-A4FD-40AC-93A8-C7ECE872EBFB}" vid="{9024D21E-44C2-42D9-8431-175A15C61684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27c3a557-c68f-40cf-9d20-44d089e87109">
      <UserInfo>
        <DisplayName>Luc Lipkens</DisplayName>
        <AccountId>684</AccountId>
        <AccountType/>
      </UserInfo>
      <UserInfo>
        <DisplayName>Sanne Henderyckx</DisplayName>
        <AccountId>2646</AccountId>
        <AccountType/>
      </UserInfo>
      <UserInfo>
        <DisplayName>Eline Cornelissen</DisplayName>
        <AccountId>4352</AccountId>
        <AccountType/>
      </UserInfo>
      <UserInfo>
        <DisplayName>Sarah Dries</DisplayName>
        <AccountId>6561</AccountId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B9F108AC3CB9408F9F0F434D10036E" ma:contentTypeVersion="10" ma:contentTypeDescription="Create a new document." ma:contentTypeScope="" ma:versionID="58cad58da02b60c16cc0d88bf4161097">
  <xsd:schema xmlns:xsd="http://www.w3.org/2001/XMLSchema" xmlns:xs="http://www.w3.org/2001/XMLSchema" xmlns:p="http://schemas.microsoft.com/office/2006/metadata/properties" xmlns:ns2="27c3a557-c68f-40cf-9d20-44d089e87109" xmlns:ns3="12a37c68-db88-49c9-8eba-772101549bfc" targetNamespace="http://schemas.microsoft.com/office/2006/metadata/properties" ma:root="true" ma:fieldsID="89bc3eff7a9f8de7b6f2db7190af1fc7" ns2:_="" ns3:_="">
    <xsd:import namespace="27c3a557-c68f-40cf-9d20-44d089e87109"/>
    <xsd:import namespace="12a37c68-db88-49c9-8eba-772101549bfc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2:SharingHintHash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c3a557-c68f-40cf-9d20-44d089e87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37c68-db88-49c9-8eba-772101549b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8536C8D-5449-4DD7-B0F5-065F35F2735F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12a37c68-db88-49c9-8eba-772101549bfc"/>
    <ds:schemaRef ds:uri="27c3a557-c68f-40cf-9d20-44d089e87109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A8D53D6-2D68-4C7E-8346-F6EA02C0B5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c3a557-c68f-40cf-9d20-44d089e87109"/>
    <ds:schemaRef ds:uri="12a37c68-db88-49c9-8eba-772101549bf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54B7200-6744-41BD-BA0E-719C324F562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Gezond_leven-template (002)</Template>
  <TotalTime>4066</TotalTime>
  <Words>450</Words>
  <Application>Microsoft Office PowerPoint</Application>
  <PresentationFormat>Diavoorstelling (16:9)</PresentationFormat>
  <Paragraphs>69</Paragraphs>
  <Slides>11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4</vt:i4>
      </vt:variant>
      <vt:variant>
        <vt:lpstr>Diatitels</vt:lpstr>
      </vt:variant>
      <vt:variant>
        <vt:i4>11</vt:i4>
      </vt:variant>
    </vt:vector>
  </HeadingPairs>
  <TitlesOfParts>
    <vt:vector size="18" baseType="lpstr">
      <vt:lpstr>Arial</vt:lpstr>
      <vt:lpstr>Calibri</vt:lpstr>
      <vt:lpstr>Lucida Sans Unicode</vt:lpstr>
      <vt:lpstr>Cover slides</vt:lpstr>
      <vt:lpstr>Hoofdstuk slides</vt:lpstr>
      <vt:lpstr>Inhoudelijke slides</vt:lpstr>
      <vt:lpstr>Eind slides</vt:lpstr>
      <vt:lpstr>Waarom meer fruit, groenten en water op school? </vt:lpstr>
      <vt:lpstr>Het is gezond &amp; belangrijk voor jongeren</vt:lpstr>
      <vt:lpstr>Water</vt:lpstr>
      <vt:lpstr>Groenten en fruit</vt:lpstr>
      <vt:lpstr>Jongeren eten te ongezond</vt:lpstr>
      <vt:lpstr>Eetgedrag adolescenten</vt:lpstr>
      <vt:lpstr>Eetgedrag adolescenten</vt:lpstr>
      <vt:lpstr>Conclusie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Liese Weemaels</dc:creator>
  <cp:lastModifiedBy>Laura Vandeweghe</cp:lastModifiedBy>
  <cp:revision>194</cp:revision>
  <dcterms:created xsi:type="dcterms:W3CDTF">2017-09-14T08:40:12Z</dcterms:created>
  <dcterms:modified xsi:type="dcterms:W3CDTF">2019-09-12T14:15:41Z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0x010100E2B9F108AC3CB9408F9F0F434D10036E</vt:lpwstr>
  </property>
</Properties>
</file>