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700" r:id="rId2"/>
  </p:sldMasterIdLst>
  <p:notesMasterIdLst>
    <p:notesMasterId r:id="rId5"/>
  </p:notesMasterIdLst>
  <p:sldIdLst>
    <p:sldId id="256" r:id="rId3"/>
    <p:sldId id="257" r:id="rId4"/>
  </p:sldIdLst>
  <p:sldSz cx="7559675" cy="10691813"/>
  <p:notesSz cx="6858000" cy="9144000"/>
  <p:defaultTextStyle>
    <a:defPPr>
      <a:defRPr lang="nl-B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8"/>
    <p:restoredTop sz="94782"/>
  </p:normalViewPr>
  <p:slideViewPr>
    <p:cSldViewPr snapToGrid="0" snapToObjects="1">
      <p:cViewPr>
        <p:scale>
          <a:sx n="137" d="100"/>
          <a:sy n="137" d="100"/>
        </p:scale>
        <p:origin x="1536" y="-3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C804D-A35B-E04E-9556-B3C7E7624458}" type="datetimeFigureOut">
              <a:rPr lang="nl-BE" smtClean="0"/>
              <a:t>24/05/18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49983-F952-294A-A60E-FAB9FBCCB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273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Meerdere organisatoren: gebruik pagina 1.</a:t>
            </a:r>
          </a:p>
          <a:p>
            <a:r>
              <a:rPr lang="nl-BE" dirty="0"/>
              <a:t>1 organisator: gebruik pagina 2.</a:t>
            </a:r>
          </a:p>
          <a:p>
            <a:endParaRPr lang="nl-BE" dirty="0"/>
          </a:p>
          <a:p>
            <a:r>
              <a:rPr lang="nl-BE" dirty="0"/>
              <a:t>Pas de tekst in de tekstvakken aan.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983-F952-294A-A60E-FAB9FBCCBAE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32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3BAA719-7BD3-734E-9203-B855BF96D441}"/>
              </a:ext>
            </a:extLst>
          </p:cNvPr>
          <p:cNvSpPr txBox="1"/>
          <p:nvPr userDrawn="1"/>
        </p:nvSpPr>
        <p:spPr>
          <a:xfrm>
            <a:off x="770021" y="830179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735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5AA1BBA9-C21F-A449-B51C-4229AAE49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40EA6E-0734-CA46-9910-A9C36E94B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9AA75FA-BB5D-1942-AA0C-331D115FE585}"/>
              </a:ext>
            </a:extLst>
          </p:cNvPr>
          <p:cNvSpPr txBox="1"/>
          <p:nvPr/>
        </p:nvSpPr>
        <p:spPr>
          <a:xfrm>
            <a:off x="3138132" y="1666759"/>
            <a:ext cx="378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Gemeente Kwispeldorp, Morendal en het Ouderencollectief</a:t>
            </a:r>
          </a:p>
          <a:p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C6BFA53-1021-BB4E-8888-76E57FF2A4E6}"/>
              </a:ext>
            </a:extLst>
          </p:cNvPr>
          <p:cNvSpPr txBox="1"/>
          <p:nvPr/>
        </p:nvSpPr>
        <p:spPr>
          <a:xfrm>
            <a:off x="3138132" y="4622509"/>
            <a:ext cx="37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Gemeentehuis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Jozef Gustus Mariatheriasestraat 25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Kwispeldorp</a:t>
            </a:r>
          </a:p>
          <a:p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EB01E01-709A-B741-A562-E611C01A1609}"/>
              </a:ext>
            </a:extLst>
          </p:cNvPr>
          <p:cNvSpPr txBox="1"/>
          <p:nvPr/>
        </p:nvSpPr>
        <p:spPr>
          <a:xfrm>
            <a:off x="3132665" y="5444336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D740E9D-E11E-B34C-AB1C-56585EFAB828}"/>
              </a:ext>
            </a:extLst>
          </p:cNvPr>
          <p:cNvSpPr txBox="1"/>
          <p:nvPr/>
        </p:nvSpPr>
        <p:spPr>
          <a:xfrm>
            <a:off x="3995405" y="5665096"/>
            <a:ext cx="288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september – 1 november 2018</a:t>
            </a:r>
          </a:p>
          <a:p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8DD8B63-2C95-C942-A030-D68D756DCA14}"/>
              </a:ext>
            </a:extLst>
          </p:cNvPr>
          <p:cNvSpPr txBox="1"/>
          <p:nvPr/>
        </p:nvSpPr>
        <p:spPr>
          <a:xfrm>
            <a:off x="5594293" y="5453669"/>
            <a:ext cx="396000" cy="2160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</a:p>
          <a:p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175E339-7500-244D-B5D9-26CCF1E79A3B}"/>
              </a:ext>
            </a:extLst>
          </p:cNvPr>
          <p:cNvSpPr txBox="1"/>
          <p:nvPr/>
        </p:nvSpPr>
        <p:spPr>
          <a:xfrm>
            <a:off x="80841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D255B3-A7AB-FE4A-9A53-F4CF499454FF}"/>
              </a:ext>
            </a:extLst>
          </p:cNvPr>
          <p:cNvSpPr txBox="1"/>
          <p:nvPr/>
        </p:nvSpPr>
        <p:spPr>
          <a:xfrm>
            <a:off x="906102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A44AEA1-9D85-A84A-83F7-BEE3824F4DD3}"/>
              </a:ext>
            </a:extLst>
          </p:cNvPr>
          <p:cNvSpPr txBox="1"/>
          <p:nvPr/>
        </p:nvSpPr>
        <p:spPr>
          <a:xfrm>
            <a:off x="1748616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32BFE26-FBF5-CD49-B783-2E7D03E0AFA0}"/>
              </a:ext>
            </a:extLst>
          </p:cNvPr>
          <p:cNvSpPr txBox="1"/>
          <p:nvPr/>
        </p:nvSpPr>
        <p:spPr>
          <a:xfrm>
            <a:off x="2622760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0DDB761-9829-B545-AE9E-8DAB13190AAF}"/>
              </a:ext>
            </a:extLst>
          </p:cNvPr>
          <p:cNvSpPr txBox="1"/>
          <p:nvPr/>
        </p:nvSpPr>
        <p:spPr>
          <a:xfrm>
            <a:off x="3456648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47BC3E3-2C3E-AD40-9938-3B54F90C6CEF}"/>
              </a:ext>
            </a:extLst>
          </p:cNvPr>
          <p:cNvSpPr txBox="1"/>
          <p:nvPr/>
        </p:nvSpPr>
        <p:spPr>
          <a:xfrm>
            <a:off x="4288362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E6AB7FE-53A6-CA46-B20E-C8D1F0BC34C2}"/>
              </a:ext>
            </a:extLst>
          </p:cNvPr>
          <p:cNvSpPr txBox="1"/>
          <p:nvPr/>
        </p:nvSpPr>
        <p:spPr>
          <a:xfrm>
            <a:off x="5116498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53314D6-5362-C347-A978-B7A8E9C456AF}"/>
              </a:ext>
            </a:extLst>
          </p:cNvPr>
          <p:cNvSpPr txBox="1"/>
          <p:nvPr/>
        </p:nvSpPr>
        <p:spPr>
          <a:xfrm>
            <a:off x="5921630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5BF214A-57B7-3740-9D1B-EB010350AD6A}"/>
              </a:ext>
            </a:extLst>
          </p:cNvPr>
          <p:cNvSpPr txBox="1"/>
          <p:nvPr/>
        </p:nvSpPr>
        <p:spPr>
          <a:xfrm>
            <a:off x="6749766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</p:spTree>
    <p:extLst>
      <p:ext uri="{BB962C8B-B14F-4D97-AF65-F5344CB8AC3E}">
        <p14:creationId xmlns:p14="http://schemas.microsoft.com/office/powerpoint/2010/main" val="268456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E5BD5CF-67D8-4941-95E1-85C2CE07CD78}"/>
              </a:ext>
            </a:extLst>
          </p:cNvPr>
          <p:cNvSpPr txBox="1"/>
          <p:nvPr/>
        </p:nvSpPr>
        <p:spPr>
          <a:xfrm>
            <a:off x="3138132" y="1750651"/>
            <a:ext cx="37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Gemeente Kwispeldorp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2B9051-660B-FA4B-A425-F75D58FDDB0F}"/>
              </a:ext>
            </a:extLst>
          </p:cNvPr>
          <p:cNvSpPr txBox="1"/>
          <p:nvPr/>
        </p:nvSpPr>
        <p:spPr>
          <a:xfrm>
            <a:off x="3138132" y="4470715"/>
            <a:ext cx="37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Gemeentehuis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Jozef Gustus Mariatheriasestraat 25</a:t>
            </a:r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Kwispeldorp</a:t>
            </a:r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1E2FC81-3899-2E46-9196-A7D8AE3E66C2}"/>
              </a:ext>
            </a:extLst>
          </p:cNvPr>
          <p:cNvSpPr txBox="1"/>
          <p:nvPr/>
        </p:nvSpPr>
        <p:spPr>
          <a:xfrm>
            <a:off x="3132665" y="5263373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008483-FF4E-6048-B075-5F366456E605}"/>
              </a:ext>
            </a:extLst>
          </p:cNvPr>
          <p:cNvSpPr txBox="1"/>
          <p:nvPr/>
        </p:nvSpPr>
        <p:spPr>
          <a:xfrm>
            <a:off x="3995405" y="5475666"/>
            <a:ext cx="288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september – 1 november 2018</a:t>
            </a:r>
          </a:p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B2CF16-0616-2E41-A8FB-67B2C357D0FC}"/>
              </a:ext>
            </a:extLst>
          </p:cNvPr>
          <p:cNvSpPr txBox="1"/>
          <p:nvPr/>
        </p:nvSpPr>
        <p:spPr>
          <a:xfrm>
            <a:off x="3992919" y="6257713"/>
            <a:ext cx="288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</a:p>
          <a:p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2A601C-14E6-F948-A1D1-63CD8CC7F6DD}"/>
              </a:ext>
            </a:extLst>
          </p:cNvPr>
          <p:cNvSpPr txBox="1"/>
          <p:nvPr/>
        </p:nvSpPr>
        <p:spPr>
          <a:xfrm>
            <a:off x="5587636" y="5271380"/>
            <a:ext cx="396000" cy="2160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</a:p>
          <a:p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41D86A-042D-3B43-ACA6-628AF53B2D86}"/>
              </a:ext>
            </a:extLst>
          </p:cNvPr>
          <p:cNvSpPr txBox="1"/>
          <p:nvPr/>
        </p:nvSpPr>
        <p:spPr>
          <a:xfrm>
            <a:off x="4859453" y="6257712"/>
            <a:ext cx="3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</a:p>
          <a:p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091D18B-3DF4-C24D-B57F-78F69F2D7022}"/>
              </a:ext>
            </a:extLst>
          </p:cNvPr>
          <p:cNvSpPr txBox="1"/>
          <p:nvPr/>
        </p:nvSpPr>
        <p:spPr>
          <a:xfrm>
            <a:off x="80841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FE926CA-971C-774C-853F-9A688258A341}"/>
              </a:ext>
            </a:extLst>
          </p:cNvPr>
          <p:cNvSpPr txBox="1"/>
          <p:nvPr/>
        </p:nvSpPr>
        <p:spPr>
          <a:xfrm>
            <a:off x="906102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D7CCB22-78CE-994C-B1F0-7E6B83A12500}"/>
              </a:ext>
            </a:extLst>
          </p:cNvPr>
          <p:cNvSpPr txBox="1"/>
          <p:nvPr/>
        </p:nvSpPr>
        <p:spPr>
          <a:xfrm>
            <a:off x="1748616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331F8F4-5E86-7F48-AAB6-2EB0FBC7E11B}"/>
              </a:ext>
            </a:extLst>
          </p:cNvPr>
          <p:cNvSpPr txBox="1"/>
          <p:nvPr/>
        </p:nvSpPr>
        <p:spPr>
          <a:xfrm>
            <a:off x="2622760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2B16825-41D8-4144-A48E-653F8D41DF3B}"/>
              </a:ext>
            </a:extLst>
          </p:cNvPr>
          <p:cNvSpPr txBox="1"/>
          <p:nvPr/>
        </p:nvSpPr>
        <p:spPr>
          <a:xfrm>
            <a:off x="3456648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4B1E9F6-7FCC-2748-9864-B38EC74CDFA4}"/>
              </a:ext>
            </a:extLst>
          </p:cNvPr>
          <p:cNvSpPr txBox="1"/>
          <p:nvPr/>
        </p:nvSpPr>
        <p:spPr>
          <a:xfrm>
            <a:off x="4288362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6AD70B9-D802-454F-B660-280374D9538C}"/>
              </a:ext>
            </a:extLst>
          </p:cNvPr>
          <p:cNvSpPr txBox="1"/>
          <p:nvPr/>
        </p:nvSpPr>
        <p:spPr>
          <a:xfrm>
            <a:off x="5116498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60A173F-CB15-9148-8E84-A038B2F33724}"/>
              </a:ext>
            </a:extLst>
          </p:cNvPr>
          <p:cNvSpPr txBox="1"/>
          <p:nvPr/>
        </p:nvSpPr>
        <p:spPr>
          <a:xfrm>
            <a:off x="5921630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B8F684-4482-094C-88BD-7E6637662F85}"/>
              </a:ext>
            </a:extLst>
          </p:cNvPr>
          <p:cNvSpPr txBox="1"/>
          <p:nvPr/>
        </p:nvSpPr>
        <p:spPr>
          <a:xfrm>
            <a:off x="6749766" y="9071589"/>
            <a:ext cx="400110" cy="142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l-BE" sz="700" b="1" i="0" baseline="0" dirty="0"/>
              <a:t>Jan.janssans@ouderencollectief.be</a:t>
            </a:r>
          </a:p>
          <a:p>
            <a:r>
              <a:rPr lang="nl-BE" sz="700" b="1" i="0" baseline="0" dirty="0"/>
              <a:t>002 21 55 88 22</a:t>
            </a:r>
          </a:p>
        </p:txBody>
      </p:sp>
    </p:spTree>
    <p:extLst>
      <p:ext uri="{BB962C8B-B14F-4D97-AF65-F5344CB8AC3E}">
        <p14:creationId xmlns:p14="http://schemas.microsoft.com/office/powerpoint/2010/main" val="113959781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278</Words>
  <Application>Microsoft Macintosh PowerPoint</Application>
  <PresentationFormat>Aangepast</PresentationFormat>
  <Paragraphs>57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1_Kantoorthema</vt:lpstr>
      <vt:lpstr>2_Kantoorthema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Cornelissen</dc:creator>
  <cp:lastModifiedBy>Eline Cornelissen</cp:lastModifiedBy>
  <cp:revision>16</cp:revision>
  <cp:lastPrinted>2018-05-24T12:34:41Z</cp:lastPrinted>
  <dcterms:created xsi:type="dcterms:W3CDTF">2018-05-24T11:37:06Z</dcterms:created>
  <dcterms:modified xsi:type="dcterms:W3CDTF">2018-05-24T19:48:44Z</dcterms:modified>
</cp:coreProperties>
</file>