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5327650" cy="7559675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/>
    <p:restoredTop sz="94660"/>
  </p:normalViewPr>
  <p:slideViewPr>
    <p:cSldViewPr snapToGrid="0" snapToObjects="1">
      <p:cViewPr>
        <p:scale>
          <a:sx n="118" d="100"/>
          <a:sy n="118" d="100"/>
        </p:scale>
        <p:origin x="3696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398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>
            <a:extLst>
              <a:ext uri="{FF2B5EF4-FFF2-40B4-BE49-F238E27FC236}">
                <a16:creationId xmlns:a16="http://schemas.microsoft.com/office/drawing/2014/main" id="{A9359065-5B31-3B4A-9200-7D05CF2074D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497"/>
            <a:ext cx="5327650" cy="755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793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A985F4EB-B0F3-FE42-975F-9D33AB387E91}"/>
              </a:ext>
            </a:extLst>
          </p:cNvPr>
          <p:cNvSpPr txBox="1"/>
          <p:nvPr/>
        </p:nvSpPr>
        <p:spPr>
          <a:xfrm>
            <a:off x="2023353" y="1857985"/>
            <a:ext cx="292802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95507">
              <a:defRPr/>
            </a:pPr>
            <a:r>
              <a:rPr lang="nl-BE" sz="1200" b="1" dirty="0">
                <a:solidFill>
                  <a:schemeClr val="bg1"/>
                </a:solidFill>
              </a:rPr>
              <a:t>maandag 21 augustus 2018 </a:t>
            </a:r>
          </a:p>
          <a:p>
            <a:pPr lvl="0" defTabSz="995507">
              <a:defRPr/>
            </a:pPr>
            <a:endParaRPr lang="nl-BE" sz="1200" b="1" dirty="0">
              <a:solidFill>
                <a:schemeClr val="bg1"/>
              </a:solidFill>
            </a:endParaRPr>
          </a:p>
          <a:p>
            <a:pPr lvl="0" defTabSz="995507">
              <a:defRPr/>
            </a:pPr>
            <a:r>
              <a:rPr lang="nl-BE" sz="1200" b="1" dirty="0">
                <a:solidFill>
                  <a:schemeClr val="bg1"/>
                </a:solidFill>
              </a:rPr>
              <a:t>13u30 </a:t>
            </a:r>
          </a:p>
          <a:p>
            <a:pPr lvl="0" defTabSz="995507">
              <a:defRPr/>
            </a:pPr>
            <a:r>
              <a:rPr lang="nl-BE" sz="1200" dirty="0">
                <a:solidFill>
                  <a:schemeClr val="bg1"/>
                </a:solidFill>
              </a:rPr>
              <a:t>onthaal met koffie</a:t>
            </a:r>
          </a:p>
          <a:p>
            <a:pPr lvl="0" defTabSz="995507">
              <a:defRPr/>
            </a:pPr>
            <a:r>
              <a:rPr lang="nl-BE" sz="1200" b="1" dirty="0">
                <a:solidFill>
                  <a:schemeClr val="bg1"/>
                </a:solidFill>
              </a:rPr>
              <a:t>14.30 - 16.30 </a:t>
            </a:r>
          </a:p>
          <a:p>
            <a:pPr lvl="0" defTabSz="995507">
              <a:defRPr/>
            </a:pPr>
            <a:r>
              <a:rPr lang="nl-BE" sz="1200" dirty="0">
                <a:solidFill>
                  <a:schemeClr val="bg1"/>
                </a:solidFill>
              </a:rPr>
              <a:t>verplaatsing naar dierenasiel </a:t>
            </a:r>
          </a:p>
          <a:p>
            <a:pPr lvl="0" defTabSz="995507">
              <a:defRPr/>
            </a:pPr>
            <a:r>
              <a:rPr lang="nl-BE" sz="1200" dirty="0">
                <a:solidFill>
                  <a:schemeClr val="bg1"/>
                </a:solidFill>
              </a:rPr>
              <a:t>rondleiding + kennismaking dieren</a:t>
            </a:r>
          </a:p>
          <a:p>
            <a:endParaRPr lang="nl-BE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B3C92B0-1118-E24C-84C7-725D2D1265EA}"/>
              </a:ext>
            </a:extLst>
          </p:cNvPr>
          <p:cNvSpPr txBox="1"/>
          <p:nvPr/>
        </p:nvSpPr>
        <p:spPr>
          <a:xfrm>
            <a:off x="2023353" y="3433908"/>
            <a:ext cx="29280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95507">
              <a:defRPr/>
            </a:pPr>
            <a:r>
              <a:rPr lang="nl-BE" sz="1200" b="1" dirty="0">
                <a:solidFill>
                  <a:schemeClr val="bg1"/>
                </a:solidFill>
              </a:rPr>
              <a:t>LDC Het Heden</a:t>
            </a:r>
          </a:p>
          <a:p>
            <a:pPr lvl="0" defTabSz="995507">
              <a:defRPr/>
            </a:pPr>
            <a:r>
              <a:rPr lang="nl-BE" sz="1200" dirty="0">
                <a:solidFill>
                  <a:schemeClr val="bg1"/>
                </a:solidFill>
              </a:rPr>
              <a:t>Kwispelstapstraat 12</a:t>
            </a:r>
          </a:p>
          <a:p>
            <a:pPr lvl="0" defTabSz="995507">
              <a:defRPr/>
            </a:pPr>
            <a:r>
              <a:rPr lang="nl-BE" sz="1200" dirty="0">
                <a:solidFill>
                  <a:schemeClr val="bg1"/>
                </a:solidFill>
              </a:rPr>
              <a:t>2510 Kwisdorp</a:t>
            </a:r>
          </a:p>
          <a:p>
            <a:endParaRPr lang="nl-BE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C27AB062-A343-BB48-84BD-866D382A605A}"/>
              </a:ext>
            </a:extLst>
          </p:cNvPr>
          <p:cNvSpPr txBox="1"/>
          <p:nvPr/>
        </p:nvSpPr>
        <p:spPr>
          <a:xfrm>
            <a:off x="2023353" y="4338538"/>
            <a:ext cx="29280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95507">
              <a:defRPr/>
            </a:pPr>
            <a:r>
              <a:rPr lang="nl-BE" sz="1200" dirty="0">
                <a:solidFill>
                  <a:schemeClr val="bg1"/>
                </a:solidFill>
              </a:rPr>
              <a:t>Wekelijks</a:t>
            </a:r>
          </a:p>
          <a:p>
            <a:pPr lvl="0" defTabSz="995507">
              <a:defRPr/>
            </a:pPr>
            <a:r>
              <a:rPr lang="nl-BE" sz="1200" b="1" dirty="0">
                <a:solidFill>
                  <a:schemeClr val="bg1"/>
                </a:solidFill>
              </a:rPr>
              <a:t>Van 25 augustus tot 6 september 208</a:t>
            </a:r>
          </a:p>
          <a:p>
            <a:endParaRPr lang="nl-BE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F0E990F-D96F-6A47-AC85-FFE2F69F760B}"/>
              </a:ext>
            </a:extLst>
          </p:cNvPr>
          <p:cNvSpPr txBox="1"/>
          <p:nvPr/>
        </p:nvSpPr>
        <p:spPr>
          <a:xfrm>
            <a:off x="2023353" y="5165389"/>
            <a:ext cx="29280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 defTabSz="995507">
              <a:buFontTx/>
              <a:buChar char="-"/>
              <a:defRPr/>
            </a:pPr>
            <a:r>
              <a:rPr lang="nl-BE" sz="1200" dirty="0">
                <a:solidFill>
                  <a:schemeClr val="bg1"/>
                </a:solidFill>
              </a:rPr>
              <a:t>02 555 00 00 (Jan Janssens)</a:t>
            </a:r>
          </a:p>
          <a:p>
            <a:pPr marL="171450" lvl="0" indent="-171450" defTabSz="995507">
              <a:buFontTx/>
              <a:buChar char="-"/>
              <a:defRPr/>
            </a:pPr>
            <a:r>
              <a:rPr lang="nl-BE" sz="1200" dirty="0">
                <a:solidFill>
                  <a:schemeClr val="bg1"/>
                </a:solidFill>
              </a:rPr>
              <a:t>Centrum.hetheden@ocmwkwisdorp.be</a:t>
            </a:r>
          </a:p>
          <a:p>
            <a:pPr marL="171450" lvl="0" indent="-171450" defTabSz="995507">
              <a:buFontTx/>
              <a:buChar char="-"/>
              <a:defRPr/>
            </a:pPr>
            <a:r>
              <a:rPr lang="nl-BE" sz="1200" dirty="0">
                <a:solidFill>
                  <a:schemeClr val="bg1"/>
                </a:solidFill>
              </a:rPr>
              <a:t>Onhaal ’Het Heden’</a:t>
            </a:r>
          </a:p>
          <a:p>
            <a:pPr lvl="0" defTabSz="995507">
              <a:defRPr/>
            </a:pPr>
            <a:endParaRPr lang="nl-BE" sz="1200" dirty="0">
              <a:solidFill>
                <a:prstClr val="black"/>
              </a:solidFill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3486408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38</Words>
  <Application>Microsoft Macintosh PowerPoint</Application>
  <PresentationFormat>Aangepast</PresentationFormat>
  <Paragraphs>15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Eline Cornelissen</dc:creator>
  <cp:lastModifiedBy>Eline Cornelissen</cp:lastModifiedBy>
  <cp:revision>6</cp:revision>
  <cp:lastPrinted>2018-05-24T13:30:25Z</cp:lastPrinted>
  <dcterms:created xsi:type="dcterms:W3CDTF">2018-05-24T13:06:21Z</dcterms:created>
  <dcterms:modified xsi:type="dcterms:W3CDTF">2018-05-24T13:39:25Z</dcterms:modified>
</cp:coreProperties>
</file>