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68043" autoAdjust="0"/>
  </p:normalViewPr>
  <p:slideViewPr>
    <p:cSldViewPr snapToGrid="0">
      <p:cViewPr varScale="1">
        <p:scale>
          <a:sx n="50" d="100"/>
          <a:sy n="50" d="100"/>
        </p:scale>
        <p:origin x="8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27546-4560-46E4-B8DE-7A6F835D38BF}" type="datetimeFigureOut">
              <a:rPr lang="nl-BE" smtClean="0"/>
              <a:t>9/10/2015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A1939-DB02-437B-8C31-B5A44B6D28D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25876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A1939-DB02-437B-8C31-B5A44B6D28D8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55394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Link filmpje : </a:t>
            </a:r>
            <a:r>
              <a:rPr lang="nl-BE" dirty="0" err="1" smtClean="0"/>
              <a:t>Oldest</a:t>
            </a:r>
            <a:r>
              <a:rPr lang="nl-BE" baseline="0" dirty="0" smtClean="0"/>
              <a:t> Flashmob Ever: https://vimeo.com/121848571</a:t>
            </a:r>
          </a:p>
          <a:p>
            <a:endParaRPr lang="nl-BE" baseline="0" dirty="0" smtClean="0"/>
          </a:p>
          <a:p>
            <a:r>
              <a:rPr lang="nl-BE" baseline="0" dirty="0" smtClean="0"/>
              <a:t>Link Filmpje BOEBS trekker aan het woord: https://www.youtube.com/watch?v=daLEysZ1_O4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A1939-DB02-437B-8C31-B5A44B6D28D8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2607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Link getuigenis:</a:t>
            </a:r>
            <a:r>
              <a:rPr lang="nl-BE" baseline="0" dirty="0" smtClean="0"/>
              <a:t> https://www.youtube.com/watch?v=fMhCuf8l6Qo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A1939-DB02-437B-8C31-B5A44B6D28D8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2485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54CB-5A24-4839-AB74-6533C9B01424}" type="datetime1">
              <a:rPr lang="nl-BE" smtClean="0"/>
              <a:t>9/10/2015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B36A-202F-45D5-88CB-E7B4ED6B303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32194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693BA-9817-4513-9DB2-73D3A936D90F}" type="datetime1">
              <a:rPr lang="nl-BE" smtClean="0"/>
              <a:t>9/10/2015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B36A-202F-45D5-88CB-E7B4ED6B303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0359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58ED3-9D54-488A-9641-FE71B6F84B96}" type="datetime1">
              <a:rPr lang="nl-BE" smtClean="0"/>
              <a:t>9/10/2015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B36A-202F-45D5-88CB-E7B4ED6B303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1987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FD1A-9C53-4E39-88EF-86D0EA8574DB}" type="datetime1">
              <a:rPr lang="nl-BE" smtClean="0"/>
              <a:t>9/10/2015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B36A-202F-45D5-88CB-E7B4ED6B303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3472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0D8B-4A27-4084-860D-E77B23BE5E04}" type="datetime1">
              <a:rPr lang="nl-BE" smtClean="0"/>
              <a:t>9/10/2015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B36A-202F-45D5-88CB-E7B4ED6B303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49991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3171-EABD-42FF-9938-3F30AF76E25F}" type="datetime1">
              <a:rPr lang="nl-BE" smtClean="0"/>
              <a:t>9/10/2015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B36A-202F-45D5-88CB-E7B4ED6B303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861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75320-DA82-41F5-B6C4-C44BDDBD7DAD}" type="datetime1">
              <a:rPr lang="nl-BE" smtClean="0"/>
              <a:t>9/10/2015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B36A-202F-45D5-88CB-E7B4ED6B303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1392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CCED-84D0-4312-9F3D-FEE3B53CFE0D}" type="datetime1">
              <a:rPr lang="nl-BE" smtClean="0"/>
              <a:t>9/10/2015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B36A-202F-45D5-88CB-E7B4ED6B303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351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505D0-CB17-4186-B240-32BD536A2DDF}" type="datetime1">
              <a:rPr lang="nl-BE" smtClean="0"/>
              <a:t>9/10/2015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B36A-202F-45D5-88CB-E7B4ED6B303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0853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0F73B-70D7-4AE5-9C3E-A35B6D385B5C}" type="datetime1">
              <a:rPr lang="nl-BE" smtClean="0"/>
              <a:t>9/10/2015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B36A-202F-45D5-88CB-E7B4ED6B303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8605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D6CA-FF31-45B9-B40E-99369F343030}" type="datetime1">
              <a:rPr lang="nl-BE" smtClean="0"/>
              <a:t>9/10/2015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B36A-202F-45D5-88CB-E7B4ED6B303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738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74376-9FF6-42AC-A7DE-7023D0226463}" type="datetime1">
              <a:rPr lang="nl-BE" smtClean="0"/>
              <a:t>9/10/2015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3B36A-202F-45D5-88CB-E7B4ED6B303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03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33635" t="12280" r="27463" b="19586"/>
          <a:stretch/>
        </p:blipFill>
        <p:spPr>
          <a:xfrm>
            <a:off x="3540057" y="1133856"/>
            <a:ext cx="4747512" cy="4675030"/>
          </a:xfrm>
          <a:prstGeom prst="rect">
            <a:avLst/>
          </a:prstGeom>
        </p:spPr>
      </p:pic>
      <p:sp>
        <p:nvSpPr>
          <p:cNvPr id="6" name="Ovaal 5"/>
          <p:cNvSpPr/>
          <p:nvPr/>
        </p:nvSpPr>
        <p:spPr>
          <a:xfrm>
            <a:off x="4778062" y="0"/>
            <a:ext cx="2640169" cy="72121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Ovaal 6"/>
          <p:cNvSpPr/>
          <p:nvPr/>
        </p:nvSpPr>
        <p:spPr>
          <a:xfrm rot="19719291">
            <a:off x="2891750" y="831827"/>
            <a:ext cx="2085930" cy="97737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Ovaal 7"/>
          <p:cNvSpPr/>
          <p:nvPr/>
        </p:nvSpPr>
        <p:spPr>
          <a:xfrm>
            <a:off x="2543871" y="1225468"/>
            <a:ext cx="1236371" cy="22459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B36A-202F-45D5-88CB-E7B4ED6B3031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462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11859" r="11924"/>
          <a:stretch/>
        </p:blipFill>
        <p:spPr>
          <a:xfrm>
            <a:off x="1674253" y="365125"/>
            <a:ext cx="8178085" cy="6032666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B36A-202F-45D5-88CB-E7B4ED6B3031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657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-51593" t="-703" r="11960" b="-9614"/>
          <a:stretch/>
        </p:blipFill>
        <p:spPr>
          <a:xfrm>
            <a:off x="-4233431" y="471053"/>
            <a:ext cx="13550399" cy="6788727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B36A-202F-45D5-88CB-E7B4ED6B3031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348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21428" t="-6995" r="21671" b="689"/>
          <a:stretch/>
        </p:blipFill>
        <p:spPr>
          <a:xfrm>
            <a:off x="2951018" y="0"/>
            <a:ext cx="6054437" cy="6421581"/>
          </a:xfrm>
          <a:prstGeom prst="rect">
            <a:avLst/>
          </a:prstGeom>
        </p:spPr>
      </p:pic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610600" y="6306487"/>
            <a:ext cx="2743200" cy="365125"/>
          </a:xfrm>
        </p:spPr>
        <p:txBody>
          <a:bodyPr/>
          <a:lstStyle/>
          <a:p>
            <a:fld id="{7623B36A-202F-45D5-88CB-E7B4ED6B3031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636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12948" r="13112"/>
          <a:stretch/>
        </p:blipFill>
        <p:spPr>
          <a:xfrm>
            <a:off x="1762260" y="262094"/>
            <a:ext cx="8152328" cy="6198825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B36A-202F-45D5-88CB-E7B4ED6B3031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62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21461" r="21921"/>
          <a:stretch/>
        </p:blipFill>
        <p:spPr>
          <a:xfrm>
            <a:off x="2614411" y="365125"/>
            <a:ext cx="6168980" cy="6125840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B36A-202F-45D5-88CB-E7B4ED6B3031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907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12057" r="12519"/>
          <a:stretch/>
        </p:blipFill>
        <p:spPr>
          <a:xfrm>
            <a:off x="2060620" y="365125"/>
            <a:ext cx="8114433" cy="6048554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B36A-202F-45D5-88CB-E7B4ED6B3031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017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12749" r="12815"/>
          <a:stretch/>
        </p:blipFill>
        <p:spPr>
          <a:xfrm>
            <a:off x="1727728" y="162529"/>
            <a:ext cx="8736543" cy="6598879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B36A-202F-45D5-88CB-E7B4ED6B3031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618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12948" r="13112"/>
          <a:stretch/>
        </p:blipFill>
        <p:spPr>
          <a:xfrm>
            <a:off x="1769233" y="249214"/>
            <a:ext cx="8546743" cy="6498728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B36A-202F-45D5-88CB-E7B4ED6B3031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964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l="13245" r="12815"/>
          <a:stretch/>
        </p:blipFill>
        <p:spPr>
          <a:xfrm>
            <a:off x="1674254" y="107546"/>
            <a:ext cx="8564450" cy="6512193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B36A-202F-45D5-88CB-E7B4ED6B3031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567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12947" r="12618"/>
          <a:stretch/>
        </p:blipFill>
        <p:spPr>
          <a:xfrm>
            <a:off x="1572296" y="0"/>
            <a:ext cx="8846713" cy="6682092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B36A-202F-45D5-88CB-E7B4ED6B3031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831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16907" t="3478" r="15586" b="17297"/>
          <a:stretch/>
        </p:blipFill>
        <p:spPr>
          <a:xfrm>
            <a:off x="1635617" y="365125"/>
            <a:ext cx="9118242" cy="5597793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B36A-202F-45D5-88CB-E7B4ED6B3031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4138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13231" t="-528" r="13066" b="528"/>
          <a:stretch/>
        </p:blipFill>
        <p:spPr>
          <a:xfrm>
            <a:off x="2286590" y="365125"/>
            <a:ext cx="7618820" cy="5811838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B36A-202F-45D5-88CB-E7B4ED6B3031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471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13130" r="13130"/>
          <a:stretch/>
        </p:blipFill>
        <p:spPr>
          <a:xfrm>
            <a:off x="1855304" y="212035"/>
            <a:ext cx="8481391" cy="6466475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B36A-202F-45D5-88CB-E7B4ED6B3031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404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13033" t="722" r="12678"/>
          <a:stretch/>
        </p:blipFill>
        <p:spPr>
          <a:xfrm>
            <a:off x="1912361" y="270586"/>
            <a:ext cx="8083943" cy="6073802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B36A-202F-45D5-88CB-E7B4ED6B3031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06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l="11463" r="11133"/>
          <a:stretch/>
        </p:blipFill>
        <p:spPr>
          <a:xfrm>
            <a:off x="1704000" y="260799"/>
            <a:ext cx="8784000" cy="6380195"/>
          </a:xfrm>
          <a:prstGeom prst="rect">
            <a:avLst/>
          </a:prstGeo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B36A-202F-45D5-88CB-E7B4ED6B3031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748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12255" r="11626" b="748"/>
          <a:stretch/>
        </p:blipFill>
        <p:spPr>
          <a:xfrm>
            <a:off x="1609859" y="235040"/>
            <a:ext cx="8487178" cy="6221907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B36A-202F-45D5-88CB-E7B4ED6B3031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7695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t="1137" r="12944" b="-947"/>
          <a:stretch/>
        </p:blipFill>
        <p:spPr>
          <a:xfrm>
            <a:off x="318656" y="695868"/>
            <a:ext cx="9559636" cy="6162132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B36A-202F-45D5-88CB-E7B4ED6B3031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34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-4685" t="-1325" r="15393" b="-3439"/>
          <a:stretch/>
        </p:blipFill>
        <p:spPr>
          <a:xfrm>
            <a:off x="-187038" y="0"/>
            <a:ext cx="9881185" cy="6518106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B36A-202F-45D5-88CB-E7B4ED6B3031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4323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49</Words>
  <Application>Microsoft Office PowerPoint</Application>
  <PresentationFormat>Breedbeeld</PresentationFormat>
  <Paragraphs>26</Paragraphs>
  <Slides>19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Stien Vandierendonck</dc:creator>
  <cp:lastModifiedBy>Stien</cp:lastModifiedBy>
  <cp:revision>14</cp:revision>
  <dcterms:created xsi:type="dcterms:W3CDTF">2015-09-30T09:58:01Z</dcterms:created>
  <dcterms:modified xsi:type="dcterms:W3CDTF">2015-10-09T07:22:35Z</dcterms:modified>
</cp:coreProperties>
</file>