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2"/>
        <p:sld r:id="rId13"/>
        <p:sld r:id="rId14"/>
        <p:sld r:id="rId15"/>
      </p:sldLst>
    </p:custShow>
  </p:custShow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7FF"/>
    <a:srgbClr val="88C148"/>
    <a:srgbClr val="1FBBE3"/>
    <a:srgbClr val="ADC563"/>
    <a:srgbClr val="D1D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941118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5780487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993512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0320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2660479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025877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5088409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224555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771378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026045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447315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0C5B-2478-49D6-BE8B-FA71D3C516AC}" type="datetimeFigureOut">
              <a:rPr lang="nl-BE" smtClean="0"/>
              <a:pPr/>
              <a:t>2014-11-17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F1A91-DB21-4EFB-AFA7-72154DE7BD8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60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uwgezond.b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994484"/>
            <a:ext cx="10345271" cy="286351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95691" y="3513221"/>
            <a:ext cx="1499383" cy="13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31456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9206">
            <a:off x="321951" y="3885200"/>
            <a:ext cx="1266217" cy="12044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/>
          <a:srcRect r="94314"/>
          <a:stretch/>
        </p:blipFill>
        <p:spPr>
          <a:xfrm>
            <a:off x="10345270" y="3994484"/>
            <a:ext cx="588285" cy="28635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/>
          <a:srcRect r="94314"/>
          <a:stretch/>
        </p:blipFill>
        <p:spPr>
          <a:xfrm>
            <a:off x="10933555" y="3994484"/>
            <a:ext cx="588285" cy="28635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/>
          <a:srcRect r="94314"/>
          <a:stretch/>
        </p:blipFill>
        <p:spPr>
          <a:xfrm>
            <a:off x="11521840" y="3994484"/>
            <a:ext cx="588285" cy="28635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/>
          <a:srcRect r="94314"/>
          <a:stretch/>
        </p:blipFill>
        <p:spPr>
          <a:xfrm>
            <a:off x="11725828" y="3994484"/>
            <a:ext cx="588285" cy="28635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/>
          <a:srcRect l="38648" r="30069" b="54691"/>
          <a:stretch/>
        </p:blipFill>
        <p:spPr>
          <a:xfrm>
            <a:off x="9590590" y="3391112"/>
            <a:ext cx="3236259" cy="129743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/>
          <a:srcRect l="48889" t="22335" r="30069" b="54691"/>
          <a:stretch/>
        </p:blipFill>
        <p:spPr>
          <a:xfrm>
            <a:off x="10300445" y="4688542"/>
            <a:ext cx="2176778" cy="6578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 cstate="print"/>
          <a:srcRect l="61298" t="67013"/>
          <a:stretch/>
        </p:blipFill>
        <p:spPr>
          <a:xfrm>
            <a:off x="8298526" y="5913420"/>
            <a:ext cx="4003837" cy="9445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/>
          <a:srcRect l="55660" t="70613" r="36194" b="626"/>
          <a:stretch/>
        </p:blipFill>
        <p:spPr>
          <a:xfrm>
            <a:off x="7628966" y="5940244"/>
            <a:ext cx="842682" cy="8235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 cstate="print"/>
          <a:srcRect l="55660" t="70613" r="36194" b="626"/>
          <a:stretch/>
        </p:blipFill>
        <p:spPr>
          <a:xfrm>
            <a:off x="6913483" y="6034427"/>
            <a:ext cx="842682" cy="82357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 cstate="print"/>
          <a:srcRect l="55660" t="70613" r="36194" b="626"/>
          <a:stretch/>
        </p:blipFill>
        <p:spPr>
          <a:xfrm>
            <a:off x="6371122" y="5963192"/>
            <a:ext cx="842682" cy="8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5187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54" y="1818123"/>
            <a:ext cx="6544909" cy="451850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Geef lucht aan de klusser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1689" y="2767404"/>
            <a:ext cx="492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Vermijd klussen en verven tijdens de zwangerschap.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1143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Klussen in huis zorgt tijdelijk voor extra stof of schadelijke stoffen. 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321689" y="3887768"/>
            <a:ext cx="492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Hou kinderen uit de buurt.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0363"/>
      </p:ext>
    </p:extLst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0" y="1803282"/>
            <a:ext cx="6469901" cy="44667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Hoe verwijder je schimmel?</a:t>
            </a:r>
            <a:endParaRPr lang="nl-BE" sz="4000" dirty="0">
              <a:solidFill>
                <a:srgbClr val="88C148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89028" y="2096007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Ventileer en verlucht voldoende.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9028" y="3081463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Contacteer een vakman:</a:t>
            </a:r>
            <a:endParaRPr lang="nl-BE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1667436" y="3418628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ij opstijgend vocht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667436" y="4052872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ij een lek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7516" y="886302"/>
            <a:ext cx="15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Stap 1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651394" y="4731542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ij een koudebrug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133600" y="886302"/>
            <a:ext cx="620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Los het vochtprobleem op.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28948"/>
      </p:ext>
    </p:extLst>
  </p:cSld>
  <p:clrMapOvr>
    <a:masterClrMapping/>
  </p:clrMapOvr>
  <p:transition advClick="0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1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0" y="1803282"/>
            <a:ext cx="6469901" cy="44667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Hoe verwijder je schimmel?</a:t>
            </a:r>
            <a:endParaRPr lang="nl-BE" sz="4000" dirty="0">
              <a:solidFill>
                <a:srgbClr val="88C148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0634" y="1818404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Zet het raam open.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20843" y="2809176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Draag handschoenen.</a:t>
            </a:r>
            <a:endParaRPr lang="nl-BE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320843" y="3218057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Draag mondmasker type P2.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61365" y="4273771"/>
            <a:ext cx="5004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Verwijder de schimmel met een spons met water en allesreiniger.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2203" y="886302"/>
            <a:ext cx="152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Stap 2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40634" y="5199999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Herhaal indien nodig.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784847" y="2423765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589710" y="2716379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548893" y="1747987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394573" y="2920055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844435" y="885069"/>
            <a:ext cx="1161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verwijder de schimmel met een spons en allesreiniger.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45545"/>
      </p:ext>
    </p:extLst>
  </p:cSld>
  <p:clrMapOvr>
    <a:masterClrMapping/>
  </p:clrMapOvr>
  <p:transition advClick="0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1" grpId="0"/>
      <p:bldP spid="16" grpId="0"/>
      <p:bldP spid="17" grpId="0"/>
      <p:bldP spid="18" grpId="0"/>
      <p:bldP spid="19" grpId="1"/>
      <p:bldP spid="20" grpId="1" build="allAtOnce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0" y="1803282"/>
            <a:ext cx="6469901" cy="44667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Hoe verwijder je schimmel?</a:t>
            </a:r>
            <a:endParaRPr lang="nl-BE" sz="4000" dirty="0">
              <a:solidFill>
                <a:srgbClr val="88C148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481443" y="2088438"/>
            <a:ext cx="5518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</a:rPr>
              <a:t>Verwijder schimmel niet zelf:</a:t>
            </a:r>
            <a:endParaRPr lang="nl-B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5972" y="3114577"/>
            <a:ext cx="498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ls je gevoelige luchtwegen hebt.</a:t>
            </a:r>
            <a:endParaRPr lang="nl-BE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289028" y="3785653"/>
            <a:ext cx="4680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ls je gevoelig bent voor schimmels.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972" y="4769827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ls je ziek bent.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7516" y="886302"/>
            <a:ext cx="1161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Stap 2: verwijder de schimmel met een spons en allesreiniger.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12117" y="5120375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ls je zwanger bent.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-481443" y="2077071"/>
            <a:ext cx="5518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pPr algn="r"/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</a:rPr>
              <a:t>Hou kinderen uit de buurt.</a:t>
            </a:r>
            <a:endParaRPr lang="nl-B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19564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1" grpId="1"/>
      <p:bldP spid="2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0" y="1803282"/>
            <a:ext cx="6469901" cy="44667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Hoe verwijder je schimmel?</a:t>
            </a:r>
            <a:endParaRPr lang="nl-BE" sz="4000" dirty="0">
              <a:solidFill>
                <a:srgbClr val="88C148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77516" y="1051629"/>
            <a:ext cx="492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BE" dirty="0" smtClean="0"/>
          </a:p>
          <a:p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</a:rPr>
              <a:t>Komt de schimmel terug…</a:t>
            </a:r>
            <a:endParaRPr lang="nl-B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9028" y="2173264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      Probeer met bleekwater:</a:t>
            </a:r>
            <a:endParaRPr lang="nl-BE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973660" y="2849398"/>
            <a:ext cx="3892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1 glas bleekwater </a:t>
            </a:r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op 10 glazen water.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9922" y="4142468"/>
            <a:ext cx="492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Bleekwater is ongezond!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77516" y="886302"/>
            <a:ext cx="1161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3241" y="4999439"/>
            <a:ext cx="492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Probeer 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altijd eerst </a:t>
            </a:r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met een allesreiniger!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2029"/>
      </p:ext>
    </p:extLst>
  </p:cSld>
  <p:clrMapOvr>
    <a:masterClrMapping/>
  </p:clrMapOvr>
  <p:transition advClick="0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8" y="1792053"/>
            <a:ext cx="6513095" cy="4496543"/>
          </a:xfrm>
          <a:prstGeom prst="rect">
            <a:avLst/>
          </a:prstGeom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Zorg voor een gezonde woning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89028" y="2096007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Mechanisch ventilatiesysteem,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2717" y="3119001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ventilatieroosters,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72717" y="4119782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raam op kiep,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72717" y="5084778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of raam op een kier.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842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Laat </a:t>
            </a:r>
            <a:r>
              <a:rPr lang="nl-BE" sz="3600" dirty="0">
                <a:solidFill>
                  <a:schemeClr val="accent1">
                    <a:lumMod val="75000"/>
                  </a:schemeClr>
                </a:solidFill>
              </a:rPr>
              <a:t>voortdurend frisse lucht 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binnen!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3166"/>
      </p:ext>
    </p:extLst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8" y="1749246"/>
            <a:ext cx="6527173" cy="45071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81263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Vermijd vocht en schadelijke stoffen</a:t>
            </a:r>
            <a:endParaRPr lang="nl-BE" sz="4000" dirty="0">
              <a:solidFill>
                <a:srgbClr val="88C148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77516" y="1014638"/>
            <a:ext cx="521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Ventileer of verlucht extra: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-375487" y="2482131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Als 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je doucht.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78668" y="2209244"/>
            <a:ext cx="6521327" cy="1030798"/>
            <a:chOff x="-178668" y="2209244"/>
            <a:chExt cx="6521327" cy="1030798"/>
          </a:xfrm>
        </p:grpSpPr>
        <p:sp>
          <p:nvSpPr>
            <p:cNvPr id="13" name="Tekstvak 12"/>
            <p:cNvSpPr txBox="1"/>
            <p:nvPr/>
          </p:nvSpPr>
          <p:spPr>
            <a:xfrm>
              <a:off x="-178668" y="2209244"/>
              <a:ext cx="472810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dirty="0" smtClean="0"/>
            </a:p>
            <a:p>
              <a:pPr algn="r"/>
              <a:r>
                <a:rPr lang="nl-BE" sz="2800" dirty="0" smtClean="0">
                  <a:solidFill>
                    <a:schemeClr val="accent1">
                      <a:lumMod val="75000"/>
                    </a:schemeClr>
                  </a:solidFill>
                </a:rPr>
                <a:t>Tijdens en na het slapen.</a:t>
              </a:r>
              <a:endParaRPr lang="nl-BE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Ovaal 2"/>
            <p:cNvSpPr/>
            <p:nvPr/>
          </p:nvSpPr>
          <p:spPr>
            <a:xfrm>
              <a:off x="5449401" y="2330927"/>
              <a:ext cx="893258" cy="909115"/>
            </a:xfrm>
            <a:prstGeom prst="ellipse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1" name="Ovaal 10"/>
          <p:cNvSpPr/>
          <p:nvPr/>
        </p:nvSpPr>
        <p:spPr>
          <a:xfrm>
            <a:off x="6458423" y="3360234"/>
            <a:ext cx="912533" cy="8995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/>
          <p:cNvSpPr/>
          <p:nvPr/>
        </p:nvSpPr>
        <p:spPr>
          <a:xfrm>
            <a:off x="7478751" y="3363951"/>
            <a:ext cx="888381" cy="8995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5445313" y="3360234"/>
            <a:ext cx="907165" cy="90324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/>
          <p:cNvSpPr/>
          <p:nvPr/>
        </p:nvSpPr>
        <p:spPr>
          <a:xfrm>
            <a:off x="7467599" y="2330605"/>
            <a:ext cx="914401" cy="90324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-375487" y="2223427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Als je de was bi</a:t>
            </a:r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nn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en droogt.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6458942" y="2325642"/>
            <a:ext cx="893258" cy="8879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5445511" y="4363844"/>
            <a:ext cx="907163" cy="90324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6463990" y="4363844"/>
            <a:ext cx="895815" cy="8995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7486185" y="4363844"/>
            <a:ext cx="892098" cy="90324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-266817" y="3272588"/>
            <a:ext cx="49249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Als je nieuwe meubelen hebt.</a:t>
            </a:r>
          </a:p>
          <a:p>
            <a:pPr algn="r"/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-266817" y="3560012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Als je 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gasten hebt.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-266817" y="4232322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Als je strijkt met stoom.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-266817" y="4232321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Als je verft of klust in huis.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277078" y="4232322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Als je kookt zonder dampkap.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-266817" y="3269283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Tijdens en na het poetsen.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1816"/>
      </p:ext>
    </p:extLst>
  </p:cSld>
  <p:clrMapOvr>
    <a:masterClrMapping/>
  </p:clrMapOvr>
  <p:transition advClick="0" advTm="5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/>
      <p:bldP spid="14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7" y="1835923"/>
            <a:ext cx="6513095" cy="44965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Zorg voor een goede temperatuur in huis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89028" y="1823293"/>
            <a:ext cx="492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ctr"/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</a:rPr>
              <a:t>Minstens 15°C</a:t>
            </a:r>
            <a:endParaRPr lang="nl-B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9028" y="2954092"/>
            <a:ext cx="5053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Onder 15°C 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heb je meer kans op condensatie.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842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Laat </a:t>
            </a:r>
            <a:r>
              <a:rPr lang="nl-BE" sz="3600" dirty="0">
                <a:solidFill>
                  <a:schemeClr val="accent1">
                    <a:lumMod val="75000"/>
                  </a:schemeClr>
                </a:solidFill>
              </a:rPr>
              <a:t>het niet te koud 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worden.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89028" y="4040324"/>
            <a:ext cx="4764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Condensatie herken je aan natte of vochtige muren of 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ramen.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11215" y="2680722"/>
            <a:ext cx="49249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Zorg ook als het koud is voor voldoende 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ventilatie en verluchting 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in de woning.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96759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  <p:bldP spid="3" grpId="0"/>
      <p:bldP spid="3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7" y="1835923"/>
            <a:ext cx="6513095" cy="4496543"/>
          </a:xfrm>
          <a:prstGeom prst="rect">
            <a:avLst/>
          </a:prstGeom>
          <a:ln w="47625"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Zorg voor een goede temperatuur in </a:t>
            </a:r>
            <a:r>
              <a:rPr lang="nl-BE" sz="4000" dirty="0" smtClean="0">
                <a:solidFill>
                  <a:srgbClr val="88C148"/>
                </a:solidFill>
              </a:rPr>
              <a:t>huis </a:t>
            </a:r>
            <a:endParaRPr lang="nl-BE" sz="4000" dirty="0" smtClean="0">
              <a:solidFill>
                <a:srgbClr val="88C148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77516" y="2304969"/>
            <a:ext cx="4514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Best niet hoger dan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22°C in de woonkamer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20°C in de slaapkamer 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842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Hoe warm kies je zelf.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77516" y="4046355"/>
            <a:ext cx="476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Hoe lager de temperatuur, 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hoe minder energie je gebruikt.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9571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7" y="1837290"/>
            <a:ext cx="6517144" cy="44993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Geef lucht aan je was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7308" y="1823293"/>
            <a:ext cx="4924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Hang de was het liefst buiten.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85495" y="3533817"/>
            <a:ext cx="49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zorg voor extra verluchting.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842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Het drogen van was zorgt voor veel vocht.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21837" y="4293578"/>
            <a:ext cx="513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Droog de was niet in een niet verluchte of geventileerde ruimte.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17307" y="2864060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Droog je de was binnen: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8302872" y="3387280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0" lvl="5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56884"/>
      </p:ext>
    </p:extLst>
  </p:cSld>
  <p:clrMapOvr>
    <a:masterClrMapping/>
  </p:clrMapOvr>
  <p:transition advClick="0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3" grpId="0"/>
      <p:bldP spid="18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6" y="1840085"/>
            <a:ext cx="6513097" cy="449654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Geef lucht aan je badkamer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89028" y="1823293"/>
            <a:ext cx="492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Zorg voor een goede ventilatie.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9028" y="3536343"/>
            <a:ext cx="4956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Hang handdoeken en douchegordijn open 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zodat ze kunnen drogen.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1046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Voorkom te veel vocht en hou schimmel weg.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89028" y="5007172"/>
            <a:ext cx="476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Maak de douchewand droog na het douchen.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73121" y="2516460"/>
            <a:ext cx="492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Zorg voor extra verluchting na een douche of bad.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732418" y="4228840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475619" y="1399538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359160" y="3426637"/>
            <a:ext cx="2478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181022" y="3318638"/>
            <a:ext cx="20168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16199"/>
      </p:ext>
    </p:extLst>
  </p:cSld>
  <p:clrMapOvr>
    <a:masterClrMapping/>
  </p:clrMapOvr>
  <p:transition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3" grpId="0"/>
      <p:bldP spid="15" grpId="0"/>
      <p:bldP spid="19" grpId="2" build="allAtOnce"/>
      <p:bldP spid="20" grpId="2" build="allAtOnce"/>
      <p:bldP spid="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06" y="1821793"/>
            <a:ext cx="6536957" cy="45148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Geef lucht aan je keuken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89028" y="2388904"/>
            <a:ext cx="492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Gebruik de dampkap. Laat ook na het koken nog even aanstaan. 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9028" y="4918498"/>
            <a:ext cx="49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Gebruik een deksel.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1143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Koken zorgt voor extra vocht, dit kan schimmel veroorzaken.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89028" y="3653701"/>
            <a:ext cx="492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Heb je geen dampkap: open het raam tijdens en na het koken.</a:t>
            </a:r>
            <a:endParaRPr lang="nl-B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27486" y="1821793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8976311" y="1657294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8030326" y="2772303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0961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5" grpId="0"/>
      <p:bldP spid="2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54" y="1818123"/>
            <a:ext cx="6544909" cy="451850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59206">
            <a:off x="353366" y="5552443"/>
            <a:ext cx="941451" cy="895551"/>
          </a:xfrm>
          <a:prstGeom prst="rect">
            <a:avLst/>
          </a:prstGeom>
          <a:solidFill>
            <a:srgbClr val="EAF7FF"/>
          </a:solidFill>
        </p:spPr>
      </p:pic>
      <p:sp>
        <p:nvSpPr>
          <p:cNvPr id="10" name="Tekstvak 9"/>
          <p:cNvSpPr txBox="1"/>
          <p:nvPr/>
        </p:nvSpPr>
        <p:spPr>
          <a:xfrm>
            <a:off x="577516" y="468194"/>
            <a:ext cx="1118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88C148"/>
                </a:solidFill>
              </a:rPr>
              <a:t>Geef lucht aan de klusser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1689" y="2418047"/>
            <a:ext cx="492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Verlucht extra </a:t>
            </a:r>
          </a:p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tijdens en na het klussen. 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51377" y="1219420"/>
            <a:ext cx="1143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</a:rPr>
              <a:t>Klussen in huis zorgt tijdelijk voor extra stof of schadelijke stoffen. 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737811" y="2662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92119" y="3263681"/>
            <a:ext cx="492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Kijk op </a:t>
            </a:r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www.bouwgezond.be</a:t>
            </a:r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 voor je keuze van materialen en producten. 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973060" y="2804049"/>
            <a:ext cx="1026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8000" dirty="0" smtClean="0">
                <a:solidFill>
                  <a:srgbClr val="88C148"/>
                </a:solidFill>
                <a:latin typeface="Wingdings" panose="05000000000000000000" pitchFamily="2" charset="2"/>
              </a:rPr>
              <a:t> </a:t>
            </a:r>
            <a:endParaRPr lang="nl-BE" sz="8000" dirty="0">
              <a:solidFill>
                <a:srgbClr val="88C148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Tekstvak 14"/>
          <p:cNvSpPr txBox="1"/>
          <p:nvPr/>
        </p:nvSpPr>
        <p:spPr>
          <a:xfrm>
            <a:off x="292119" y="4076337"/>
            <a:ext cx="492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Lees het etiket.</a:t>
            </a:r>
          </a:p>
        </p:txBody>
      </p:sp>
      <p:sp>
        <p:nvSpPr>
          <p:cNvPr id="13" name="Tekstvak 14"/>
          <p:cNvSpPr txBox="1"/>
          <p:nvPr/>
        </p:nvSpPr>
        <p:spPr>
          <a:xfrm>
            <a:off x="305359" y="4538002"/>
            <a:ext cx="492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75000"/>
                  </a:schemeClr>
                </a:solidFill>
              </a:rPr>
              <a:t>Volg de gebruiksaanwijzingen en veiligheidsvoorschriften.</a:t>
            </a:r>
            <a:endParaRPr lang="nl-B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210159" y="6024689"/>
            <a:ext cx="264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6"/>
                </a:solidFill>
              </a:rPr>
              <a:t>www.gezondbinnen.be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6599"/>
      </p:ext>
    </p:extLst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581</Words>
  <Application>Microsoft Office PowerPoint</Application>
  <PresentationFormat>Breedbeeld</PresentationFormat>
  <Paragraphs>151</Paragraphs>
  <Slides>14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  <vt:variant>
        <vt:lpstr>Aangepaste voorstellingen</vt:lpstr>
      </vt:variant>
      <vt:variant>
        <vt:i4>1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Custom Show 1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De Waele</dc:creator>
  <cp:lastModifiedBy>Ilse De Waele</cp:lastModifiedBy>
  <cp:revision>62</cp:revision>
  <dcterms:created xsi:type="dcterms:W3CDTF">2014-11-12T11:10:01Z</dcterms:created>
  <dcterms:modified xsi:type="dcterms:W3CDTF">2014-11-17T11:35:06Z</dcterms:modified>
</cp:coreProperties>
</file>