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2E3_7A65DB7C.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2" r:id="rId4"/>
    <p:sldMasterId id="2147483680" r:id="rId5"/>
  </p:sldMasterIdLst>
  <p:notesMasterIdLst>
    <p:notesMasterId r:id="rId16"/>
  </p:notesMasterIdLst>
  <p:sldIdLst>
    <p:sldId id="737" r:id="rId6"/>
    <p:sldId id="715" r:id="rId7"/>
    <p:sldId id="738" r:id="rId8"/>
    <p:sldId id="745" r:id="rId9"/>
    <p:sldId id="739" r:id="rId10"/>
    <p:sldId id="744" r:id="rId11"/>
    <p:sldId id="740" r:id="rId12"/>
    <p:sldId id="743" r:id="rId13"/>
    <p:sldId id="741" r:id="rId14"/>
    <p:sldId id="263" r:id="rId15"/>
  </p:sldIdLst>
  <p:sldSz cx="9144000" cy="5143500" type="screen16x9"/>
  <p:notesSz cx="6669088" cy="9926638"/>
  <p:defaultTextStyle>
    <a:defPPr>
      <a:defRPr lang="nl-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19E726-0CEC-F9E9-013F-56FE9F8AC784}" name="Sarah Dries" initials="SD" userId="S::Sarah.Dries@gezondleven.be::6564dd29-7597-4d98-a146-ce904958a8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C4B"/>
    <a:srgbClr val="2C2A29"/>
    <a:srgbClr val="F08AA9"/>
    <a:srgbClr val="B8D2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58" autoAdjust="0"/>
    <p:restoredTop sz="63575" autoAdjust="0"/>
  </p:normalViewPr>
  <p:slideViewPr>
    <p:cSldViewPr snapToGrid="0" showGuides="1">
      <p:cViewPr varScale="1">
        <p:scale>
          <a:sx n="94" d="100"/>
          <a:sy n="94" d="100"/>
        </p:scale>
        <p:origin x="688" y="17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comments/modernComment_2E3_7A65DB7C.xml><?xml version="1.0" encoding="utf-8"?>
<p188:cmLst xmlns:a="http://schemas.openxmlformats.org/drawingml/2006/main" xmlns:r="http://schemas.openxmlformats.org/officeDocument/2006/relationships" xmlns:p188="http://schemas.microsoft.com/office/powerpoint/2018/8/main">
  <p188:cm id="{390EFE45-028D-4F3A-B66A-E09D463276F7}" authorId="{6819E726-0CEC-F9E9-013F-56FE9F8AC784}" created="2026-03-20T10:15:44.144">
    <ac:deMkLst xmlns:ac="http://schemas.microsoft.com/office/drawing/2013/main/command">
      <pc:docMk xmlns:pc="http://schemas.microsoft.com/office/powerpoint/2013/main/command"/>
      <pc:sldMk xmlns:pc="http://schemas.microsoft.com/office/powerpoint/2013/main/command" cId="2053495676" sldId="739"/>
      <ac:spMk id="2" creationId="{067C7005-C979-C12B-684E-55F2ABBAE18B}"/>
    </ac:deMkLst>
    <p188:txBody>
      <a:bodyPr/>
      <a:lstStyle/>
      <a:p>
        <a:r>
          <a:rPr lang="nl-BE"/>
          <a:t>Te bekijken om andere iconen te hebben zonder groene achtergrond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D47FD74A-D8FE-459D-BA10-364B37797DD2}" type="datetimeFigureOut">
              <a:rPr lang="nl-BE" smtClean="0"/>
              <a:t>20/07/2026</a:t>
            </a:fld>
            <a:endParaRPr lang="nl-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A42FDF90-6B46-46C0-8AB4-041CCF167BB1}" type="slidenum">
              <a:rPr lang="nl-BE" smtClean="0"/>
              <a:t>‹nr.›</a:t>
            </a:fld>
            <a:endParaRPr lang="nl-BE"/>
          </a:p>
        </p:txBody>
      </p:sp>
    </p:spTree>
    <p:extLst>
      <p:ext uri="{BB962C8B-B14F-4D97-AF65-F5344CB8AC3E}">
        <p14:creationId xmlns:p14="http://schemas.microsoft.com/office/powerpoint/2010/main" val="50214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u="sng" dirty="0"/>
              <a:t>Graanproducten: </a:t>
            </a:r>
          </a:p>
          <a:p>
            <a:r>
              <a:rPr lang="nl-NL" dirty="0"/>
              <a:t>Bruine of volkoren broodproducten (brood, beschuit, </a:t>
            </a:r>
            <a:r>
              <a:rPr lang="nl-NL" dirty="0" err="1"/>
              <a:t>pistole</a:t>
            </a:r>
            <a:r>
              <a:rPr lang="nl-NL" dirty="0"/>
              <a:t>) of ontbijtgranen (havervlokken, havermout, muesli, granola, cornflakes)</a:t>
            </a:r>
          </a:p>
          <a:p>
            <a:r>
              <a:rPr lang="nl-NL" dirty="0"/>
              <a:t>Bron van energie in de vorm van zetmeel. Levert voedingsvezels, vitaminen en mineralen.</a:t>
            </a:r>
          </a:p>
          <a:p>
            <a:r>
              <a:rPr lang="nl-NL" dirty="0"/>
              <a:t>Nood aan extra calorieën? </a:t>
            </a:r>
          </a:p>
          <a:p>
            <a:pPr marL="171450" indent="-171450">
              <a:buFontTx/>
              <a:buChar char="-"/>
            </a:pPr>
            <a:r>
              <a:rPr lang="nl-NL" dirty="0"/>
              <a:t>Kies voor energierijke broodproducten, zoals kleine sandwiches, suikerbrood, rozijnenbrood, koffiekoeken, …</a:t>
            </a:r>
          </a:p>
          <a:p>
            <a:pPr marL="171450" indent="-171450">
              <a:buFontTx/>
              <a:buChar char="-"/>
            </a:pPr>
            <a:r>
              <a:rPr lang="nl-NL" dirty="0"/>
              <a:t>Voeg bij granen extra’s toe zoals blikfruit op siroop, zaden en noten, suiker, …</a:t>
            </a:r>
          </a:p>
          <a:p>
            <a:endParaRPr lang="nl-NL" dirty="0"/>
          </a:p>
          <a:p>
            <a:r>
              <a:rPr lang="nl-NL" b="1" u="sng" dirty="0"/>
              <a:t>Smeervet: </a:t>
            </a:r>
          </a:p>
          <a:p>
            <a:r>
              <a:rPr lang="nl-NL" dirty="0"/>
              <a:t>Smeerbare margarine of minarine</a:t>
            </a:r>
          </a:p>
          <a:p>
            <a:r>
              <a:rPr lang="nl-NL" dirty="0"/>
              <a:t>Bron van essentiële vetzuren en vetoplosbare vitaminen (A, D en E)</a:t>
            </a:r>
          </a:p>
          <a:p>
            <a:r>
              <a:rPr lang="nl-NL" dirty="0"/>
              <a:t>Vetten zijn essentieel, verkies vetten met een hoog gehalte aan onverzadigde vetten. Ze zijn zacht bij kamertemperatuur zoals plantaardige zachte margarines en minarines (kuipje).</a:t>
            </a:r>
          </a:p>
          <a:p>
            <a:r>
              <a:rPr lang="nl-NL" dirty="0"/>
              <a:t>Boter en halfvolle boter (hard bij kamertemperatuur) zijn dierlijke vetstoffen afkomstig van melkvet. Ze zijn rijk aan verzadigde vetten en eet je best in mindere mate.</a:t>
            </a:r>
          </a:p>
          <a:p>
            <a:r>
              <a:rPr lang="nl-NL" dirty="0"/>
              <a:t>Nood aan extra calorieën?</a:t>
            </a:r>
          </a:p>
          <a:p>
            <a:pPr marL="171450" indent="-171450">
              <a:buFontTx/>
              <a:buChar char="-"/>
            </a:pPr>
            <a:r>
              <a:rPr lang="nl-NL" dirty="0"/>
              <a:t>Verkies margarine boven minarine</a:t>
            </a:r>
          </a:p>
          <a:p>
            <a:pPr marL="171450" indent="-171450">
              <a:buFontTx/>
              <a:buChar char="-"/>
            </a:pPr>
            <a:r>
              <a:rPr lang="nl-NL" dirty="0"/>
              <a:t>Gebruik een dikke laag smeervet op je boterham. Ook mayonaise kan je als smeervet gebruiken.</a:t>
            </a:r>
          </a:p>
          <a:p>
            <a:endParaRPr lang="nl-NL" dirty="0"/>
          </a:p>
          <a:p>
            <a:r>
              <a:rPr lang="nl-NL" b="1" u="sng" dirty="0"/>
              <a:t>Beleg:</a:t>
            </a:r>
          </a:p>
          <a:p>
            <a:r>
              <a:rPr lang="nl-NL" dirty="0"/>
              <a:t>Zoet: </a:t>
            </a:r>
            <a:r>
              <a:rPr lang="nl-NL" dirty="0" err="1"/>
              <a:t>obv</a:t>
            </a:r>
            <a:r>
              <a:rPr lang="nl-NL" dirty="0"/>
              <a:t> fruit, noten, …</a:t>
            </a:r>
          </a:p>
          <a:p>
            <a:r>
              <a:rPr lang="nl-NL" dirty="0"/>
              <a:t>Hartig: groenten, kaas, ei, vleeswaren, vis, peulvruchten, …</a:t>
            </a:r>
          </a:p>
          <a:p>
            <a:r>
              <a:rPr lang="nl-NL" dirty="0"/>
              <a:t>Bijdrage aan inname van eiwitten, vetten, vitaminen en mineralen (afhankelijk van voedingsmiddel).</a:t>
            </a:r>
          </a:p>
          <a:p>
            <a:r>
              <a:rPr lang="nl-NL" dirty="0"/>
              <a:t>Hartig:</a:t>
            </a:r>
          </a:p>
          <a:p>
            <a:pPr marL="171450" indent="-171450">
              <a:buFontTx/>
              <a:buChar char="-"/>
            </a:pPr>
            <a:r>
              <a:rPr lang="nl-NL" dirty="0"/>
              <a:t>Kies voor verse vleeswaren zoals (gebakken) kip- of kalkoen </a:t>
            </a:r>
            <a:r>
              <a:rPr lang="nl-NL" dirty="0" err="1"/>
              <a:t>ipv</a:t>
            </a:r>
            <a:r>
              <a:rPr lang="nl-NL" dirty="0"/>
              <a:t> bereide vleeswaren zoals salami.</a:t>
            </a:r>
          </a:p>
          <a:p>
            <a:pPr marL="171450" indent="-171450">
              <a:buFontTx/>
              <a:buChar char="-"/>
            </a:pPr>
            <a:r>
              <a:rPr lang="nl-NL" dirty="0"/>
              <a:t>Vervang vleesbeleg eens door kaas, een hardgekookt ei, vis (zoals haringsalade) of peulvruchten (zoals hummus).</a:t>
            </a:r>
          </a:p>
          <a:p>
            <a:pPr marL="171450" indent="-171450">
              <a:buFontTx/>
              <a:buChar char="-"/>
            </a:pPr>
            <a:r>
              <a:rPr lang="nl-NL" dirty="0"/>
              <a:t>Gebruik groenten als beleg. Groenten kunnen rauw, gegrild of als spread op de boterham. </a:t>
            </a:r>
          </a:p>
          <a:p>
            <a:pPr marL="0" indent="0">
              <a:buFontTx/>
              <a:buNone/>
            </a:pPr>
            <a:r>
              <a:rPr lang="nl-NL" dirty="0"/>
              <a:t>Zoet: </a:t>
            </a:r>
          </a:p>
          <a:p>
            <a:pPr marL="171450" indent="-171450">
              <a:buFontTx/>
              <a:buChar char="-"/>
            </a:pPr>
            <a:r>
              <a:rPr lang="nl-NL" dirty="0"/>
              <a:t>Voorzie gezondere zoetigheden voor op de boterham zoals fruit(moes) of notenpasta (bv: 100% pindakaas)</a:t>
            </a:r>
          </a:p>
          <a:p>
            <a:pPr marL="0" indent="0">
              <a:buFontTx/>
              <a:buNone/>
            </a:pPr>
            <a:r>
              <a:rPr lang="nl-NL" dirty="0"/>
              <a:t>Nood aan extra calorieën?</a:t>
            </a:r>
          </a:p>
          <a:p>
            <a:pPr marL="171450" indent="-171450">
              <a:buFontTx/>
              <a:buChar char="-"/>
            </a:pPr>
            <a:r>
              <a:rPr lang="nl-NL" dirty="0"/>
              <a:t>Beleg de boterham dubbel met een extra portie of combineer 2 soorten beleg op 1 boterham.</a:t>
            </a:r>
          </a:p>
          <a:p>
            <a:pPr marL="171450" indent="-171450">
              <a:buFontTx/>
              <a:buChar char="-"/>
            </a:pPr>
            <a:r>
              <a:rPr lang="nl-NL" dirty="0"/>
              <a:t>Kies voor vettere of eiwitrijkere belegsoorten. Verkies notenpasta boven confituur. Kies vettere kazen zoals vette smeerkaas, verse roomkaas, Franse zachte kazen, …</a:t>
            </a:r>
          </a:p>
          <a:p>
            <a:pPr marL="171450" indent="-171450">
              <a:buFontTx/>
              <a:buChar char="-"/>
            </a:pPr>
            <a:r>
              <a:rPr lang="nl-NL" dirty="0"/>
              <a:t>Combineer een melkproduct met groenten of fruit voor eiwitten, vitaminen en mineralen. Bv: platte kaas met radijsjes of platte kaas met banaan</a:t>
            </a:r>
          </a:p>
          <a:p>
            <a:endParaRPr lang="nl-NL" dirty="0"/>
          </a:p>
          <a:p>
            <a:r>
              <a:rPr lang="nl-NL" b="1" u="sng" dirty="0"/>
              <a:t>Fruit: </a:t>
            </a:r>
          </a:p>
          <a:p>
            <a:r>
              <a:rPr lang="nl-NL" dirty="0"/>
              <a:t>Vers of diepvries</a:t>
            </a:r>
          </a:p>
          <a:p>
            <a:r>
              <a:rPr lang="nl-NL" dirty="0"/>
              <a:t>Bron van vitaminen, mineralen, koolhydraten, voedingsvezels en water</a:t>
            </a:r>
          </a:p>
          <a:p>
            <a:r>
              <a:rPr lang="nl-NL" dirty="0"/>
              <a:t>Kies voor seizoensgebonden fruit. </a:t>
            </a:r>
          </a:p>
          <a:p>
            <a:r>
              <a:rPr lang="nl-NL" dirty="0"/>
              <a:t>Makkelijker eetbaar maken?</a:t>
            </a:r>
          </a:p>
          <a:p>
            <a:pPr marL="171450" indent="-171450">
              <a:buFontTx/>
              <a:buChar char="-"/>
            </a:pPr>
            <a:r>
              <a:rPr lang="nl-NL" dirty="0"/>
              <a:t>fruitmoes, fruitpuree of fruitsla eten gemakkelijker dan een (hard) stuk vers fruit.</a:t>
            </a:r>
          </a:p>
          <a:p>
            <a:pPr marL="171450" indent="-171450">
              <a:buFontTx/>
              <a:buChar char="-"/>
            </a:pPr>
            <a:r>
              <a:rPr lang="nl-NL" dirty="0"/>
              <a:t>Verwarm het fruit</a:t>
            </a:r>
          </a:p>
          <a:p>
            <a:pPr marL="0" indent="0">
              <a:buFontTx/>
              <a:buNone/>
            </a:pPr>
            <a:r>
              <a:rPr lang="nl-NL" dirty="0"/>
              <a:t>Nood aan extra calorieën?</a:t>
            </a:r>
          </a:p>
          <a:p>
            <a:pPr marL="171450" indent="-171450">
              <a:buFontTx/>
              <a:buChar char="-"/>
            </a:pPr>
            <a:r>
              <a:rPr lang="nl-NL" dirty="0"/>
              <a:t>Gedroogd fruit en fruit op sap of siroop bevat meer calorieën.</a:t>
            </a:r>
          </a:p>
          <a:p>
            <a:pPr marL="171450" indent="-171450">
              <a:buFontTx/>
              <a:buChar char="-"/>
            </a:pPr>
            <a:r>
              <a:rPr lang="nl-NL" dirty="0"/>
              <a:t>Kies voor energierijke fruitsoorten zoals banaan, druiven, mango, honingmeloen.</a:t>
            </a:r>
          </a:p>
          <a:p>
            <a:pPr marL="171450" indent="-171450">
              <a:buFontTx/>
              <a:buChar char="-"/>
            </a:pPr>
            <a:r>
              <a:rPr lang="nl-NL" dirty="0"/>
              <a:t>Serveer een energierijke </a:t>
            </a:r>
            <a:r>
              <a:rPr lang="nl-NL" dirty="0" err="1"/>
              <a:t>smoothie</a:t>
            </a:r>
            <a:r>
              <a:rPr lang="nl-NL" dirty="0"/>
              <a:t> (gemixt fruit met honing) of milkshake (gemixt fruit met melk en een bolletje ijs).</a:t>
            </a:r>
          </a:p>
          <a:p>
            <a:endParaRPr lang="nl-NL" b="0" u="none" dirty="0"/>
          </a:p>
          <a:p>
            <a:r>
              <a:rPr lang="nl-NL" b="1" u="sng" dirty="0"/>
              <a:t>Melkproduct: </a:t>
            </a:r>
          </a:p>
          <a:p>
            <a:r>
              <a:rPr lang="nl-NL" dirty="0"/>
              <a:t>Melk, yoghurt, platte kaas of alternatief </a:t>
            </a:r>
            <a:r>
              <a:rPr lang="nl-NL" dirty="0" err="1"/>
              <a:t>obv</a:t>
            </a:r>
            <a:r>
              <a:rPr lang="nl-NL" dirty="0"/>
              <a:t> soja</a:t>
            </a:r>
          </a:p>
          <a:p>
            <a:r>
              <a:rPr lang="nl-NL" dirty="0"/>
              <a:t>Bron van calcium, eiwitten en vitamine B12</a:t>
            </a:r>
          </a:p>
          <a:p>
            <a:r>
              <a:rPr lang="nl-NL" dirty="0"/>
              <a:t>Kies voor een aanvullende afsluiter van de maaltijd zoals een potje yoghurt of gebruik het als beleg.</a:t>
            </a:r>
          </a:p>
          <a:p>
            <a:r>
              <a:rPr lang="nl-NL" dirty="0"/>
              <a:t>Nood aan extra calorieën?</a:t>
            </a:r>
          </a:p>
          <a:p>
            <a:r>
              <a:rPr lang="nl-NL" dirty="0"/>
              <a:t>- Kies voor volle melkproducten</a:t>
            </a:r>
          </a:p>
          <a:p>
            <a:endParaRPr lang="nl-NL" dirty="0"/>
          </a:p>
          <a:p>
            <a:endParaRPr lang="nl-NL" dirty="0"/>
          </a:p>
          <a:p>
            <a:r>
              <a:rPr lang="nl-NL" b="1" u="sng" dirty="0"/>
              <a:t>Drinken: </a:t>
            </a:r>
          </a:p>
          <a:p>
            <a:r>
              <a:rPr lang="nl-NL" dirty="0"/>
              <a:t>Water, ongesuikerde koffie of thee</a:t>
            </a:r>
          </a:p>
          <a:p>
            <a:endParaRPr lang="nl-NL" dirty="0"/>
          </a:p>
          <a:p>
            <a:endParaRPr lang="nl-NL" dirty="0"/>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3</a:t>
            </a:fld>
            <a:endParaRPr lang="nl-BE"/>
          </a:p>
        </p:txBody>
      </p:sp>
    </p:spTree>
    <p:extLst>
      <p:ext uri="{BB962C8B-B14F-4D97-AF65-F5344CB8AC3E}">
        <p14:creationId xmlns:p14="http://schemas.microsoft.com/office/powerpoint/2010/main" val="231860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4</a:t>
            </a:fld>
            <a:endParaRPr lang="nl-BE"/>
          </a:p>
        </p:txBody>
      </p:sp>
    </p:spTree>
    <p:extLst>
      <p:ext uri="{BB962C8B-B14F-4D97-AF65-F5344CB8AC3E}">
        <p14:creationId xmlns:p14="http://schemas.microsoft.com/office/powerpoint/2010/main" val="1538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u="sng" dirty="0"/>
              <a:t>Groenten:</a:t>
            </a:r>
          </a:p>
          <a:p>
            <a:r>
              <a:rPr lang="nl-NL" dirty="0"/>
              <a:t>Vers, diepvries of uit blik of glas zonder toevoegingen</a:t>
            </a:r>
          </a:p>
          <a:p>
            <a:r>
              <a:rPr lang="nl-NL" dirty="0"/>
              <a:t>Bron van vitaminen, mineralen, voedingsvezels, water en koolhydraten. </a:t>
            </a:r>
          </a:p>
          <a:p>
            <a:r>
              <a:rPr lang="nl-NL" dirty="0"/>
              <a:t>De warme maaltijd is de belangrijkste ‘bijdrager’ aan de groenten inname.</a:t>
            </a:r>
          </a:p>
          <a:p>
            <a:r>
              <a:rPr lang="nl-NL" dirty="0"/>
              <a:t>Kies voor seizoensgebonden groenten.</a:t>
            </a:r>
          </a:p>
          <a:p>
            <a:r>
              <a:rPr lang="nl-NL" dirty="0"/>
              <a:t>Varieer in soort, bereiding en smaak.</a:t>
            </a:r>
          </a:p>
          <a:p>
            <a:r>
              <a:rPr lang="nl-NL" dirty="0"/>
              <a:t>Groenten kunnen onder de vorm van soep worden aangeboden (bij de warme maaltijd of als tussendoortje).</a:t>
            </a:r>
          </a:p>
          <a:p>
            <a:r>
              <a:rPr lang="nl-NL" dirty="0"/>
              <a:t>	Gebruik minimum 400 g groenten per liter water</a:t>
            </a:r>
          </a:p>
          <a:p>
            <a:r>
              <a:rPr lang="nl-NL" dirty="0"/>
              <a:t>	Zout: maximum 500 mg gejodeerd zout per 100 ml soep; dit komt overeen met het zoutgehalte in 1 blokje bouillon per liter water.</a:t>
            </a:r>
          </a:p>
          <a:p>
            <a:r>
              <a:rPr lang="nl-NL" dirty="0"/>
              <a:t>Serveer 2 verschillende groenten per dag.</a:t>
            </a:r>
          </a:p>
          <a:p>
            <a:r>
              <a:rPr lang="nl-NL" dirty="0"/>
              <a:t>Makkelijk eetbaar maken?</a:t>
            </a:r>
          </a:p>
          <a:p>
            <a:pPr marL="171450" indent="-171450">
              <a:buFontTx/>
              <a:buChar char="-"/>
            </a:pPr>
            <a:r>
              <a:rPr lang="nl-NL" dirty="0"/>
              <a:t>Mix de soep</a:t>
            </a:r>
          </a:p>
          <a:p>
            <a:pPr marL="171450" indent="-171450">
              <a:buFontTx/>
              <a:buChar char="-"/>
            </a:pPr>
            <a:r>
              <a:rPr lang="nl-NL" dirty="0" err="1"/>
              <a:t>Groentenpuree</a:t>
            </a:r>
            <a:r>
              <a:rPr lang="nl-NL" dirty="0"/>
              <a:t> </a:t>
            </a:r>
            <a:r>
              <a:rPr lang="nl-NL" dirty="0" err="1"/>
              <a:t>ipv</a:t>
            </a:r>
            <a:r>
              <a:rPr lang="nl-NL" dirty="0"/>
              <a:t> gekookte aardappelen en groenten</a:t>
            </a:r>
          </a:p>
          <a:p>
            <a:pPr marL="0" indent="0">
              <a:buFontTx/>
              <a:buNone/>
            </a:pPr>
            <a:r>
              <a:rPr lang="nl-NL" dirty="0"/>
              <a:t>Nood aan extra calorieën?</a:t>
            </a:r>
          </a:p>
          <a:p>
            <a:pPr marL="171450" indent="-171450">
              <a:buFontTx/>
              <a:buChar char="-"/>
            </a:pPr>
            <a:r>
              <a:rPr lang="nl-NL" dirty="0"/>
              <a:t>Soep: bind met aardappelen, tapioca, … / voeg room, olie, boter toe / voeg balletjes toe / voeg vermicelli toe</a:t>
            </a:r>
          </a:p>
          <a:p>
            <a:pPr marL="171450" indent="-171450">
              <a:buFontTx/>
              <a:buChar char="-"/>
            </a:pPr>
            <a:r>
              <a:rPr lang="nl-NL" dirty="0"/>
              <a:t>Stoof de groenten in vloeibare margarine of olie</a:t>
            </a:r>
          </a:p>
          <a:p>
            <a:pPr marL="171450" indent="-171450">
              <a:buFontTx/>
              <a:buChar char="-"/>
            </a:pPr>
            <a:r>
              <a:rPr lang="nl-NL" dirty="0"/>
              <a:t>Serveer met een saus</a:t>
            </a:r>
          </a:p>
          <a:p>
            <a:pPr marL="171450" indent="-171450">
              <a:buFontTx/>
              <a:buChar char="-"/>
            </a:pPr>
            <a:r>
              <a:rPr lang="nl-NL" dirty="0"/>
              <a:t>Eet met vinaigrette of mayonaise</a:t>
            </a:r>
          </a:p>
          <a:p>
            <a:endParaRPr lang="nl-NL" dirty="0"/>
          </a:p>
          <a:p>
            <a:r>
              <a:rPr lang="nl-NL" b="1" u="sng" dirty="0"/>
              <a:t>Aardappelen, rijst, deegwaren of alternatieven: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Gekookte aardappelen, aardappelpuree. Rijst, pasta, couscous, quinoa, bulgur. Bij voorkeur de volkoren vorm (bijvoorbeeld bruine rijst, volkoren spaghetti).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Bron van zetmeel, voedingsvezels, vitaminen en mineralen.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Voorzie variatie in de bereiding van aardappelen: gekookt, puree, gebakken, met verse kruiden,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Makkelijker eetbaar maken?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sz="1200" kern="1200" dirty="0">
                <a:solidFill>
                  <a:schemeClr val="tx1"/>
                </a:solidFill>
                <a:effectLst/>
                <a:latin typeface="+mn-lt"/>
                <a:ea typeface="+mn-ea"/>
                <a:cs typeface="+mn-cs"/>
              </a:rPr>
              <a:t>Aardappelen: puree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sz="1200" kern="1200" dirty="0">
                <a:solidFill>
                  <a:schemeClr val="tx1"/>
                </a:solidFill>
                <a:effectLst/>
                <a:latin typeface="+mn-lt"/>
                <a:ea typeface="+mn-ea"/>
                <a:cs typeface="+mn-cs"/>
              </a:rPr>
              <a:t>Deegwaren: voldoende garen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Nood aan extra calorieën?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sz="1200" kern="1200" dirty="0">
                <a:solidFill>
                  <a:schemeClr val="tx1"/>
                </a:solidFill>
                <a:effectLst/>
                <a:latin typeface="+mn-lt"/>
                <a:ea typeface="+mn-ea"/>
                <a:cs typeface="+mn-cs"/>
              </a:rPr>
              <a:t>Maak puree energierijker met olie of margarine, volle melk en een ei.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sz="1200" kern="1200" dirty="0">
                <a:solidFill>
                  <a:schemeClr val="tx1"/>
                </a:solidFill>
                <a:effectLst/>
                <a:latin typeface="+mn-lt"/>
                <a:ea typeface="+mn-ea"/>
                <a:cs typeface="+mn-cs"/>
              </a:rPr>
              <a:t>Bereid aardappelen met een gezonde vetstof</a:t>
            </a:r>
            <a:endParaRPr lang="nl-NL" dirty="0"/>
          </a:p>
          <a:p>
            <a:endParaRPr lang="nl-NL" dirty="0"/>
          </a:p>
          <a:p>
            <a:r>
              <a:rPr lang="nl-NL" b="1" u="sng" dirty="0"/>
              <a:t>Vlees, vis, eieren, peulvruchten of tofu:</a:t>
            </a:r>
          </a:p>
          <a:p>
            <a:r>
              <a:rPr lang="nl-BE" sz="1200" kern="1200" dirty="0">
                <a:solidFill>
                  <a:schemeClr val="tx1"/>
                </a:solidFill>
                <a:effectLst/>
                <a:latin typeface="+mn-lt"/>
                <a:ea typeface="+mn-ea"/>
                <a:cs typeface="+mn-cs"/>
              </a:rPr>
              <a:t>Wit vlees: gevogelte zoals kip, kalkoen. / Rood vlees: vlees afkomstig van rund, kalf, varken, lam, schaap, paard en geit. / Hybride vleesproducten (com- binatie van vlees en groenten of plantaardige eiwitbron (bv soja) in één product). / Vis. / Ei. / Peulvruchten zoals witte, bruine of rode bonen, linzen, kikkererwten en producten op basis hiervan. / Tofu, tempé, mycoproteïne, seitan, sojastukjes en soja- brokken </a:t>
            </a:r>
          </a:p>
          <a:p>
            <a:r>
              <a:rPr lang="nl-NL" dirty="0"/>
              <a:t>Bron van eiwitten. Dierlijke producten zijn ook een bron van vitaminen en mineralen zoals ijzer, vitamine B12 en zink.</a:t>
            </a:r>
          </a:p>
          <a:p>
            <a:r>
              <a:rPr lang="nl-NL" dirty="0"/>
              <a:t>Kies voor voldoende afwisseling.</a:t>
            </a:r>
          </a:p>
          <a:p>
            <a:r>
              <a:rPr lang="nl-NL" dirty="0"/>
              <a:t>Voorgebakken of gepaneerde groenteburgers kunnen geen groenten of vlees vervangen.</a:t>
            </a:r>
          </a:p>
          <a:p>
            <a:r>
              <a:rPr lang="nl-NL" dirty="0"/>
              <a:t>Makkelijker eetbaar maken?</a:t>
            </a:r>
          </a:p>
          <a:p>
            <a:pPr marL="171450" indent="-171450">
              <a:buFontTx/>
              <a:buChar char="-"/>
            </a:pPr>
            <a:r>
              <a:rPr lang="nl-NL" dirty="0"/>
              <a:t>Zachte bereidingen (zoals worst of gehakt)</a:t>
            </a:r>
          </a:p>
          <a:p>
            <a:pPr marL="171450" indent="-171450">
              <a:buFontTx/>
              <a:buChar char="-"/>
            </a:pPr>
            <a:r>
              <a:rPr lang="nl-NL" dirty="0"/>
              <a:t>Maaltijdsoep </a:t>
            </a:r>
            <a:r>
              <a:rPr lang="nl-NL" dirty="0" err="1"/>
              <a:t>obv</a:t>
            </a:r>
            <a:r>
              <a:rPr lang="nl-NL" dirty="0"/>
              <a:t> peulvruchten bevat veel eiwitten</a:t>
            </a:r>
          </a:p>
          <a:p>
            <a:pPr marL="0" indent="0">
              <a:buFontTx/>
              <a:buNone/>
            </a:pPr>
            <a:r>
              <a:rPr lang="nl-NL" dirty="0"/>
              <a:t>Nood aan extra calorieën?</a:t>
            </a:r>
          </a:p>
          <a:p>
            <a:pPr marL="171450" indent="-171450">
              <a:buFontTx/>
              <a:buChar char="-"/>
            </a:pPr>
            <a:r>
              <a:rPr lang="nl-NL" dirty="0"/>
              <a:t>Gebruik vetstof (olie of vloeibare margarine) voor de bereiding</a:t>
            </a:r>
          </a:p>
          <a:p>
            <a:pPr marL="171450" indent="-171450">
              <a:buFontTx/>
              <a:buChar char="-"/>
            </a:pPr>
            <a:r>
              <a:rPr lang="nl-NL" dirty="0"/>
              <a:t>Serveer met saus of jus</a:t>
            </a:r>
          </a:p>
          <a:p>
            <a:pPr marL="171450" indent="-171450">
              <a:buFontTx/>
              <a:buChar char="-"/>
            </a:pPr>
            <a:r>
              <a:rPr lang="nl-NL" dirty="0"/>
              <a:t>Kies voor vette vis </a:t>
            </a:r>
            <a:r>
              <a:rPr lang="nl-NL" dirty="0" err="1"/>
              <a:t>ipv</a:t>
            </a:r>
            <a:r>
              <a:rPr lang="nl-NL" dirty="0"/>
              <a:t> magere.</a:t>
            </a:r>
          </a:p>
          <a:p>
            <a:endParaRPr lang="nl-NL" b="0" u="none" dirty="0"/>
          </a:p>
          <a:p>
            <a:r>
              <a:rPr lang="nl-NL" b="1" u="sng" dirty="0"/>
              <a:t>Bereidingsvet:</a:t>
            </a:r>
          </a:p>
          <a:p>
            <a:r>
              <a:rPr lang="nl-NL" dirty="0"/>
              <a:t>Olie of vloeibare margarine</a:t>
            </a:r>
          </a:p>
          <a:p>
            <a:r>
              <a:rPr lang="nl-NL" dirty="0"/>
              <a:t>Bron van essentiële vetzuren en vetoplosbare vitaminen (A, D en K)</a:t>
            </a:r>
          </a:p>
          <a:p>
            <a:r>
              <a:rPr lang="nl-NL" dirty="0"/>
              <a:t>Vetten zijn essentieel, verkies vetten met een hoog gehalte aan onverzadigde vetten. </a:t>
            </a:r>
          </a:p>
          <a:p>
            <a:r>
              <a:rPr lang="nl-NL" dirty="0"/>
              <a:t>Kokosvet en palmolie zijn plantaardige vetten maar bevatten een hoog aandeel aan verzadigde vetten. Beperk het gebruik hiervan.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Boter en halfvolle boter (hard bij kamertemperatuur) zijn dierlijke vetstoffen afkomstig van melkvet. Ze zijn rijk aan verzadigde vetten en eet je best in mindere mate.</a:t>
            </a:r>
          </a:p>
          <a:p>
            <a:r>
              <a:rPr lang="nl-NL" dirty="0"/>
              <a:t>Nood aan extra calorieën?</a:t>
            </a:r>
          </a:p>
          <a:p>
            <a:r>
              <a:rPr lang="nl-NL" dirty="0"/>
              <a:t>- Doe een extra scheutje olie of vloeibare margarine in de pan</a:t>
            </a:r>
          </a:p>
          <a:p>
            <a:endParaRPr lang="nl-NL" dirty="0"/>
          </a:p>
          <a:p>
            <a:r>
              <a:rPr lang="nl-NL" b="1" u="sng" dirty="0"/>
              <a:t>Smaakmakers:</a:t>
            </a:r>
          </a:p>
          <a:p>
            <a:r>
              <a:rPr lang="nl-NL" dirty="0"/>
              <a:t>Kruiden of specerijen</a:t>
            </a:r>
          </a:p>
          <a:p>
            <a:r>
              <a:rPr lang="nl-NL" dirty="0"/>
              <a:t>Extra’s voor een smaakvolle maaltijd</a:t>
            </a:r>
          </a:p>
          <a:p>
            <a:r>
              <a:rPr lang="nl-BE" sz="1200" kern="1200" dirty="0">
                <a:solidFill>
                  <a:schemeClr val="tx1"/>
                </a:solidFill>
                <a:effectLst/>
                <a:latin typeface="+mn-lt"/>
                <a:ea typeface="+mn-ea"/>
                <a:cs typeface="+mn-cs"/>
              </a:rPr>
              <a:t>Prikkel de papillen en creëer smaakvolle maaltijden met gebruik van verschillende smaakmakers. Strooi niet te kwistig met zout (natrium). Breng gerechten op smaak met andere kruiden en specerijen. Varieer en experimenteer. </a:t>
            </a:r>
            <a:endParaRPr lang="nl-BE" dirty="0">
              <a:effectLst/>
            </a:endParaRPr>
          </a:p>
          <a:p>
            <a:pPr marL="171450" indent="-171450">
              <a:buFontTx/>
              <a:buChar char="-"/>
            </a:pPr>
            <a:r>
              <a:rPr lang="nl-BE" sz="1200" kern="1200" dirty="0">
                <a:solidFill>
                  <a:schemeClr val="tx1"/>
                </a:solidFill>
                <a:effectLst/>
                <a:latin typeface="+mn-lt"/>
                <a:ea typeface="+mn-ea"/>
                <a:cs typeface="+mn-cs"/>
              </a:rPr>
              <a:t>Gebruik verse en/of gedroogde kruiden en specerijen. </a:t>
            </a:r>
          </a:p>
          <a:p>
            <a:pPr marL="171450" indent="-171450">
              <a:buFontTx/>
              <a:buChar char="-"/>
            </a:pPr>
            <a:r>
              <a:rPr lang="nl-BE" sz="1200" kern="1200" dirty="0">
                <a:solidFill>
                  <a:schemeClr val="tx1"/>
                </a:solidFill>
                <a:effectLst/>
                <a:latin typeface="+mn-lt"/>
                <a:ea typeface="+mn-ea"/>
                <a:cs typeface="+mn-cs"/>
              </a:rPr>
              <a:t>Verse kruiden geven het meeste aroma.</a:t>
            </a:r>
          </a:p>
          <a:p>
            <a:pPr marL="171450" indent="-171450">
              <a:buFontTx/>
              <a:buChar char="-"/>
            </a:pPr>
            <a:r>
              <a:rPr lang="nl-BE" sz="1200" kern="1200" dirty="0">
                <a:solidFill>
                  <a:schemeClr val="tx1"/>
                </a:solidFill>
                <a:effectLst/>
                <a:latin typeface="+mn-lt"/>
                <a:ea typeface="+mn-ea"/>
                <a:cs typeface="+mn-cs"/>
              </a:rPr>
              <a:t>Gistvlokken zijn ook een pittige smaakmaker (niet te verwarren met gistextract).</a:t>
            </a:r>
          </a:p>
          <a:p>
            <a:pPr marL="171450" indent="-171450">
              <a:buFontTx/>
              <a:buChar char="-"/>
            </a:pPr>
            <a:r>
              <a:rPr lang="nl-BE" sz="1200" kern="1200" dirty="0">
                <a:solidFill>
                  <a:schemeClr val="tx1"/>
                </a:solidFill>
                <a:effectLst/>
                <a:latin typeface="+mn-lt"/>
                <a:ea typeface="+mn-ea"/>
                <a:cs typeface="+mn-cs"/>
              </a:rPr>
              <a:t>Ook groenten kunnen veel smaak geven, bijvoorbeeld door ze te roosteren of door gebruik te maken van groentesauzen.</a:t>
            </a:r>
          </a:p>
          <a:p>
            <a:pPr marL="0" indent="0">
              <a:buFontTx/>
              <a:buNone/>
            </a:pPr>
            <a:endParaRPr lang="nl-NL" dirty="0"/>
          </a:p>
          <a:p>
            <a:endParaRPr lang="nl-NL" dirty="0"/>
          </a:p>
          <a:p>
            <a:r>
              <a:rPr lang="nl-NL" b="1" u="sng" dirty="0"/>
              <a:t>Drinken</a:t>
            </a:r>
            <a:r>
              <a:rPr lang="nl-NL" dirty="0"/>
              <a:t>: water</a:t>
            </a:r>
          </a:p>
          <a:p>
            <a:endParaRPr lang="nl-NL" dirty="0"/>
          </a:p>
          <a:p>
            <a:r>
              <a:rPr lang="nl-NL" b="1" u="sng" dirty="0"/>
              <a:t>Dessert:</a:t>
            </a:r>
          </a:p>
          <a:p>
            <a:r>
              <a:rPr lang="nl-NL" dirty="0"/>
              <a:t>Fruit + melkproduct/graanproduct</a:t>
            </a:r>
          </a:p>
          <a:p>
            <a:r>
              <a:rPr lang="nl-NL" dirty="0"/>
              <a:t>Extra’s ter aanvulling van de maaltijd</a:t>
            </a:r>
          </a:p>
          <a:p>
            <a:r>
              <a:rPr lang="nl-NL" dirty="0"/>
              <a:t>Combineer fruit met een melkproduct of graanproduct </a:t>
            </a:r>
          </a:p>
          <a:p>
            <a:r>
              <a:rPr lang="nl-NL" dirty="0"/>
              <a:t>Fruit + melkproduct: fruityoghurt / (havermout) pap met fruit / platte kaas met fruit / </a:t>
            </a:r>
            <a:r>
              <a:rPr lang="nl-NL" dirty="0" err="1"/>
              <a:t>smoothie</a:t>
            </a:r>
            <a:endParaRPr lang="nl-NL" dirty="0"/>
          </a:p>
          <a:p>
            <a:r>
              <a:rPr lang="nl-NL" dirty="0"/>
              <a:t>Fruit + graanproduct: broodpudding met fruit / </a:t>
            </a:r>
            <a:r>
              <a:rPr lang="nl-NL" dirty="0" err="1"/>
              <a:t>fruitcrumble</a:t>
            </a:r>
            <a:r>
              <a:rPr lang="nl-NL" dirty="0"/>
              <a:t> / fruitmuffin / koek met confituur</a:t>
            </a:r>
          </a:p>
          <a:p>
            <a:r>
              <a:rPr lang="nl-NL" dirty="0"/>
              <a:t>Andere: warm fruit / worteltaart / kaastaart / pannenkoek</a:t>
            </a:r>
          </a:p>
          <a:p>
            <a:r>
              <a:rPr lang="nl-NL" dirty="0"/>
              <a:t>Nood aan extra calorieën?</a:t>
            </a:r>
          </a:p>
          <a:p>
            <a:pPr marL="171450" indent="-171450">
              <a:buFontTx/>
              <a:buChar char="-"/>
            </a:pPr>
            <a:r>
              <a:rPr lang="nl-NL" dirty="0"/>
              <a:t>Fruit + melkproduct: fruit milkshake / ijs met fruit / volle melkproducten / …</a:t>
            </a:r>
          </a:p>
          <a:p>
            <a:pPr marL="171450" indent="-171450">
              <a:buFontTx/>
              <a:buChar char="-"/>
            </a:pPr>
            <a:r>
              <a:rPr lang="nl-NL" dirty="0"/>
              <a:t>Fruit + graanproduct: fruitgebak / fruittaart / …</a:t>
            </a:r>
          </a:p>
          <a:p>
            <a:pPr marL="171450" indent="-171450">
              <a:buFontTx/>
              <a:buChar char="-"/>
            </a:pPr>
            <a:r>
              <a:rPr lang="nl-NL" dirty="0"/>
              <a:t>Verwerk noten(pasta) in desserts</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5</a:t>
            </a:fld>
            <a:endParaRPr lang="nl-BE"/>
          </a:p>
        </p:txBody>
      </p:sp>
    </p:spTree>
    <p:extLst>
      <p:ext uri="{BB962C8B-B14F-4D97-AF65-F5344CB8AC3E}">
        <p14:creationId xmlns:p14="http://schemas.microsoft.com/office/powerpoint/2010/main" val="2077557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u="sng" dirty="0"/>
              <a:t>Graanproducten: </a:t>
            </a:r>
          </a:p>
          <a:p>
            <a:r>
              <a:rPr lang="nl-NL" dirty="0"/>
              <a:t>Bruine of volkoren broodproducten (brood, beschuit, </a:t>
            </a:r>
            <a:r>
              <a:rPr lang="nl-NL" dirty="0" err="1"/>
              <a:t>pistolé</a:t>
            </a:r>
            <a:r>
              <a:rPr lang="nl-NL" dirty="0"/>
              <a:t>) of ontbijtgranen (havervlokken, havermout, muesli, granola, cornflakes)</a:t>
            </a:r>
          </a:p>
          <a:p>
            <a:r>
              <a:rPr lang="nl-NL" dirty="0"/>
              <a:t>Bron van energie in de vorm van zetmeel. Levert voedingsvezels, vitaminen en mineralen.</a:t>
            </a:r>
          </a:p>
          <a:p>
            <a:r>
              <a:rPr lang="nl-NL" dirty="0"/>
              <a:t>Nood aan extra calorieën? </a:t>
            </a:r>
          </a:p>
          <a:p>
            <a:pPr marL="171450" indent="-171450">
              <a:buFontTx/>
              <a:buChar char="-"/>
            </a:pPr>
            <a:r>
              <a:rPr lang="nl-NL" dirty="0"/>
              <a:t>Kies voor energierijke broodproducten, zoals kleine sandwiches, suikerbrood, rozijnenbrood, koffiekoeken, …</a:t>
            </a:r>
          </a:p>
          <a:p>
            <a:pPr marL="171450" indent="-171450">
              <a:buFontTx/>
              <a:buChar char="-"/>
            </a:pPr>
            <a:r>
              <a:rPr lang="nl-NL" dirty="0"/>
              <a:t>Voeg bij granen extra’s toe zoals blikfruit op siroop, zaden en noten, suiker, …</a:t>
            </a:r>
          </a:p>
          <a:p>
            <a:endParaRPr lang="nl-NL" dirty="0"/>
          </a:p>
          <a:p>
            <a:r>
              <a:rPr lang="nl-NL" b="1" u="sng" dirty="0"/>
              <a:t>Smeervet: </a:t>
            </a:r>
          </a:p>
          <a:p>
            <a:r>
              <a:rPr lang="nl-NL" dirty="0"/>
              <a:t>Smeerbare margarine of minarine</a:t>
            </a:r>
          </a:p>
          <a:p>
            <a:r>
              <a:rPr lang="nl-NL" dirty="0"/>
              <a:t>Bron van essentiële vetzuren en vetoplosbare vitaminen (A, D en E)</a:t>
            </a:r>
          </a:p>
          <a:p>
            <a:r>
              <a:rPr lang="nl-NL" dirty="0"/>
              <a:t>Vetten zijn essentieel, verkies vetten met een hoog gehalte aan onverzadigde vetten. Ze zijn zacht bij kamertemperatuur zoals plantaardige zachte margarines en minarines (kuipje).</a:t>
            </a:r>
          </a:p>
          <a:p>
            <a:r>
              <a:rPr lang="nl-NL" dirty="0"/>
              <a:t>Boter en halfvolle boter (hard bij kamertemperatuur) zijn dierlijke vetstoffen afkomstig van melkvet. Ze zijn rijk aan verzadigde vetten en eet je best in mindere mate.</a:t>
            </a:r>
          </a:p>
          <a:p>
            <a:r>
              <a:rPr lang="nl-NL" dirty="0"/>
              <a:t>Nood aan extra calorieën?</a:t>
            </a:r>
          </a:p>
          <a:p>
            <a:pPr marL="171450" indent="-171450">
              <a:buFontTx/>
              <a:buChar char="-"/>
            </a:pPr>
            <a:r>
              <a:rPr lang="nl-NL" dirty="0"/>
              <a:t>Verkies margarine boven minarine</a:t>
            </a:r>
          </a:p>
          <a:p>
            <a:pPr marL="171450" indent="-171450">
              <a:buFontTx/>
              <a:buChar char="-"/>
            </a:pPr>
            <a:r>
              <a:rPr lang="nl-NL" dirty="0"/>
              <a:t>Gebruik een dikke laag smeervet op je boterham. Ook mayonaise kan je als smeervet gebruiken.</a:t>
            </a:r>
          </a:p>
          <a:p>
            <a:endParaRPr lang="nl-NL" dirty="0"/>
          </a:p>
          <a:p>
            <a:r>
              <a:rPr lang="nl-NL" b="1" u="sng" dirty="0"/>
              <a:t>Beleg:</a:t>
            </a:r>
          </a:p>
          <a:p>
            <a:r>
              <a:rPr lang="nl-NL" dirty="0"/>
              <a:t>Zoet: </a:t>
            </a:r>
            <a:r>
              <a:rPr lang="nl-NL" dirty="0" err="1"/>
              <a:t>obv</a:t>
            </a:r>
            <a:r>
              <a:rPr lang="nl-NL" dirty="0"/>
              <a:t> fruit, noten, …</a:t>
            </a:r>
          </a:p>
          <a:p>
            <a:r>
              <a:rPr lang="nl-NL" dirty="0"/>
              <a:t>Hartig: groenten, kaas, ei, vleeswaren, vis, peulvruchten, …</a:t>
            </a:r>
          </a:p>
          <a:p>
            <a:r>
              <a:rPr lang="nl-NL" dirty="0"/>
              <a:t>Bijdrage aan inname van eiwitten, vetten, vitaminen en mineralen (afhankelijk van voedingsmiddel).</a:t>
            </a:r>
          </a:p>
          <a:p>
            <a:r>
              <a:rPr lang="nl-NL" dirty="0"/>
              <a:t>Hartig:</a:t>
            </a:r>
          </a:p>
          <a:p>
            <a:pPr marL="171450" indent="-171450">
              <a:buFontTx/>
              <a:buChar char="-"/>
            </a:pPr>
            <a:r>
              <a:rPr lang="nl-NL" dirty="0"/>
              <a:t>Kies voor verse vleeswaren zoals (gebakken) kip- of kalkoen </a:t>
            </a:r>
            <a:r>
              <a:rPr lang="nl-NL" dirty="0" err="1"/>
              <a:t>ipv</a:t>
            </a:r>
            <a:r>
              <a:rPr lang="nl-NL" dirty="0"/>
              <a:t> bereide vleeswaren zoals salami.</a:t>
            </a:r>
          </a:p>
          <a:p>
            <a:pPr marL="171450" indent="-171450">
              <a:buFontTx/>
              <a:buChar char="-"/>
            </a:pPr>
            <a:r>
              <a:rPr lang="nl-NL" dirty="0"/>
              <a:t>Vervang vleesbeleg eens door kaas, een hardgekookt ei, vis (zoals haringsalade) of peulvruchten (zoals hummus).</a:t>
            </a:r>
          </a:p>
          <a:p>
            <a:pPr marL="171450" indent="-171450">
              <a:buFontTx/>
              <a:buChar char="-"/>
            </a:pPr>
            <a:r>
              <a:rPr lang="nl-NL" dirty="0"/>
              <a:t>Gebruik groenten als beleg. Groenten kunnen rauw, gegrild of als spread op de boterham. </a:t>
            </a:r>
          </a:p>
          <a:p>
            <a:pPr marL="0" indent="0">
              <a:buFontTx/>
              <a:buNone/>
            </a:pPr>
            <a:r>
              <a:rPr lang="nl-NL" dirty="0"/>
              <a:t>Zoet: </a:t>
            </a:r>
          </a:p>
          <a:p>
            <a:pPr marL="171450" indent="-171450">
              <a:buFontTx/>
              <a:buChar char="-"/>
            </a:pPr>
            <a:r>
              <a:rPr lang="nl-NL" dirty="0"/>
              <a:t>Voorzie gezondere zoetigheden voor op de boterham zoals fruit(moes) of notenpasta (bv: 100% pindakaas)</a:t>
            </a:r>
          </a:p>
          <a:p>
            <a:pPr marL="0" indent="0">
              <a:buFontTx/>
              <a:buNone/>
            </a:pPr>
            <a:r>
              <a:rPr lang="nl-NL" dirty="0"/>
              <a:t>Nood aan extra calorieën?</a:t>
            </a:r>
          </a:p>
          <a:p>
            <a:pPr marL="171450" indent="-171450">
              <a:buFontTx/>
              <a:buChar char="-"/>
            </a:pPr>
            <a:r>
              <a:rPr lang="nl-NL" dirty="0"/>
              <a:t>Beleg de boterham dubbel met een extra portie of combineer 2 soorten beleg op 1 boterham.</a:t>
            </a:r>
          </a:p>
          <a:p>
            <a:pPr marL="171450" indent="-171450">
              <a:buFontTx/>
              <a:buChar char="-"/>
            </a:pPr>
            <a:r>
              <a:rPr lang="nl-NL" dirty="0"/>
              <a:t>Kies voor vettere of eiwitrijkere belegsoorten. Verkies notenpasta boven confituur. Kies vettere kazen zoals vette smeerkaas, verse roomkaas, Franse zachte kazen, …</a:t>
            </a:r>
          </a:p>
          <a:p>
            <a:pPr marL="171450" indent="-171450">
              <a:buFontTx/>
              <a:buChar char="-"/>
            </a:pPr>
            <a:r>
              <a:rPr lang="nl-NL" dirty="0"/>
              <a:t>Combineer een melkproduct met groenten of fruit voor eiwitten, vitaminen en mineralen. Bv: platte kaas met radijsjes of platte kaas met banaan</a:t>
            </a:r>
          </a:p>
          <a:p>
            <a:endParaRPr lang="nl-NL" dirty="0"/>
          </a:p>
          <a:p>
            <a:r>
              <a:rPr lang="nl-NL" b="1" u="sng" dirty="0"/>
              <a:t>Groenten:</a:t>
            </a:r>
          </a:p>
          <a:p>
            <a:r>
              <a:rPr lang="nl-NL" dirty="0"/>
              <a:t>Bron van vitaminen, mineralen, voedingsvezels en koolhydraten.</a:t>
            </a:r>
          </a:p>
          <a:p>
            <a:r>
              <a:rPr lang="nl-NL" dirty="0"/>
              <a:t>Kies voor </a:t>
            </a:r>
            <a:r>
              <a:rPr lang="nl-NL" dirty="0" err="1"/>
              <a:t>seizoensgroenten</a:t>
            </a:r>
            <a:r>
              <a:rPr lang="nl-NL" dirty="0"/>
              <a:t>.</a:t>
            </a:r>
          </a:p>
          <a:p>
            <a:r>
              <a:rPr lang="nl-NL" dirty="0"/>
              <a:t>Varieer in soort, smaak en bereiding.</a:t>
            </a:r>
          </a:p>
          <a:p>
            <a:r>
              <a:rPr lang="nl-NL" dirty="0"/>
              <a:t>Bied groenten aan als bijgerecht (koude schotel) of soep.</a:t>
            </a:r>
          </a:p>
          <a:p>
            <a:r>
              <a:rPr lang="nl-NL" dirty="0"/>
              <a:t>Makkelijker eetbaar maken?</a:t>
            </a:r>
          </a:p>
          <a:p>
            <a:pPr marL="171450" indent="-171450">
              <a:buFontTx/>
              <a:buChar char="-"/>
            </a:pPr>
            <a:r>
              <a:rPr lang="nl-NL" dirty="0"/>
              <a:t>Rauwkost is vaak moeilijk te bijten, bereid de groenten en serveer koud.</a:t>
            </a:r>
          </a:p>
          <a:p>
            <a:pPr marL="0" indent="0">
              <a:buFontTx/>
              <a:buNone/>
            </a:pPr>
            <a:r>
              <a:rPr lang="nl-NL" dirty="0"/>
              <a:t>Nood aan extra calorieën?</a:t>
            </a:r>
          </a:p>
          <a:p>
            <a:pPr marL="0" indent="0">
              <a:buFontTx/>
              <a:buNone/>
            </a:pPr>
            <a:r>
              <a:rPr lang="nl-NL" dirty="0"/>
              <a:t>- Eet met een sausje</a:t>
            </a:r>
          </a:p>
          <a:p>
            <a:pPr marL="0" indent="0">
              <a:buFontTx/>
              <a:buNone/>
            </a:pPr>
            <a:r>
              <a:rPr lang="nl-NL" dirty="0"/>
              <a:t>– Soep: voeg vermicelli toe / voeg room, olie of boter toe</a:t>
            </a:r>
          </a:p>
          <a:p>
            <a:endParaRPr lang="nl-NL" dirty="0"/>
          </a:p>
          <a:p>
            <a:r>
              <a:rPr lang="nl-NL" b="1" u="sng" dirty="0"/>
              <a:t>Fruit: </a:t>
            </a:r>
          </a:p>
          <a:p>
            <a:r>
              <a:rPr lang="nl-NL" dirty="0"/>
              <a:t>Vers of diepvries</a:t>
            </a:r>
          </a:p>
          <a:p>
            <a:r>
              <a:rPr lang="nl-NL" dirty="0"/>
              <a:t>Bron van vitaminen, mineralen, koolhydraten, voedingsvezels en water</a:t>
            </a:r>
          </a:p>
          <a:p>
            <a:r>
              <a:rPr lang="nl-NL" dirty="0"/>
              <a:t>Kies voor seizoensgebonden fruit. </a:t>
            </a:r>
          </a:p>
          <a:p>
            <a:r>
              <a:rPr lang="nl-NL" dirty="0"/>
              <a:t>Makkelijker eetbaar maken?</a:t>
            </a:r>
          </a:p>
          <a:p>
            <a:pPr marL="171450" indent="-171450">
              <a:buFontTx/>
              <a:buChar char="-"/>
            </a:pPr>
            <a:r>
              <a:rPr lang="nl-NL" dirty="0"/>
              <a:t>fruitmoes, fruitpuree of fruitsla eten gemakkelijker dan een (hard) stuk vers fruit.</a:t>
            </a:r>
          </a:p>
          <a:p>
            <a:pPr marL="171450" indent="-171450">
              <a:buFontTx/>
              <a:buChar char="-"/>
            </a:pPr>
            <a:r>
              <a:rPr lang="nl-NL" dirty="0"/>
              <a:t>Verwarm het fruit</a:t>
            </a:r>
          </a:p>
          <a:p>
            <a:pPr marL="0" indent="0">
              <a:buFontTx/>
              <a:buNone/>
            </a:pPr>
            <a:r>
              <a:rPr lang="nl-NL" dirty="0"/>
              <a:t>Nood aan extra calorieën?</a:t>
            </a:r>
          </a:p>
          <a:p>
            <a:pPr marL="171450" indent="-171450">
              <a:buFontTx/>
              <a:buChar char="-"/>
            </a:pPr>
            <a:r>
              <a:rPr lang="nl-NL" dirty="0"/>
              <a:t>Gedroogd fruit en fruit op sap of siroop bevat meer calorieën.</a:t>
            </a:r>
          </a:p>
          <a:p>
            <a:pPr marL="171450" indent="-171450">
              <a:buFontTx/>
              <a:buChar char="-"/>
            </a:pPr>
            <a:r>
              <a:rPr lang="nl-NL" dirty="0"/>
              <a:t>Kies voor energierijke fruitsoorten zoals banaan, druiven, mango, honingmeloen.</a:t>
            </a:r>
          </a:p>
          <a:p>
            <a:pPr marL="171450" indent="-171450">
              <a:buFontTx/>
              <a:buChar char="-"/>
            </a:pPr>
            <a:r>
              <a:rPr lang="nl-NL" dirty="0"/>
              <a:t>Serveer een energierijke </a:t>
            </a:r>
            <a:r>
              <a:rPr lang="nl-NL" dirty="0" err="1"/>
              <a:t>smoothie</a:t>
            </a:r>
            <a:r>
              <a:rPr lang="nl-NL" dirty="0"/>
              <a:t> (gemixt fruit met honing) of milkshake (gemixt fruit met melk en een bolletje ijs).</a:t>
            </a:r>
          </a:p>
          <a:p>
            <a:endParaRPr lang="nl-NL" dirty="0"/>
          </a:p>
          <a:p>
            <a:r>
              <a:rPr lang="nl-NL" b="1" u="sng" dirty="0"/>
              <a:t>Drinken:</a:t>
            </a:r>
            <a:r>
              <a:rPr lang="nl-NL" b="0" u="none" dirty="0"/>
              <a:t>  </a:t>
            </a:r>
            <a:r>
              <a:rPr lang="nl-NL" dirty="0"/>
              <a:t>Water</a:t>
            </a:r>
          </a:p>
          <a:p>
            <a:endParaRPr lang="nl-NL" dirty="0"/>
          </a:p>
          <a:p>
            <a:r>
              <a:rPr lang="nl-NL" b="1" u="sng" dirty="0"/>
              <a:t>Dessert:</a:t>
            </a:r>
          </a:p>
          <a:p>
            <a:r>
              <a:rPr lang="nl-NL" dirty="0"/>
              <a:t>Fruit + melkproduct/graanproduct</a:t>
            </a:r>
          </a:p>
          <a:p>
            <a:r>
              <a:rPr lang="nl-NL" dirty="0"/>
              <a:t>Extra’s ter aanvulling van de maaltijd</a:t>
            </a:r>
          </a:p>
          <a:p>
            <a:r>
              <a:rPr lang="nl-NL" dirty="0"/>
              <a:t>Combineer fruit met een melkproduct of graanproduct </a:t>
            </a:r>
          </a:p>
          <a:p>
            <a:r>
              <a:rPr lang="nl-NL" dirty="0"/>
              <a:t>Fruit + melkproduct: fruityoghurt / (havermout) pap met fruit / platte kaas met fruit / </a:t>
            </a:r>
            <a:r>
              <a:rPr lang="nl-NL" dirty="0" err="1"/>
              <a:t>smoothie</a:t>
            </a:r>
            <a:endParaRPr lang="nl-NL" dirty="0"/>
          </a:p>
          <a:p>
            <a:r>
              <a:rPr lang="nl-NL" dirty="0"/>
              <a:t>Fruit + graanproduct: broodpudding met fruit / </a:t>
            </a:r>
            <a:r>
              <a:rPr lang="nl-NL" dirty="0" err="1"/>
              <a:t>fruitcrumble</a:t>
            </a:r>
            <a:r>
              <a:rPr lang="nl-NL" dirty="0"/>
              <a:t> / fruitmuffin / koek met confituur</a:t>
            </a:r>
          </a:p>
          <a:p>
            <a:r>
              <a:rPr lang="nl-NL" dirty="0"/>
              <a:t>Andere: warm fruit / worteltaart / kaastaart / pannenkoek</a:t>
            </a:r>
          </a:p>
          <a:p>
            <a:r>
              <a:rPr lang="nl-NL" dirty="0"/>
              <a:t>Nood aan extra calorieën?</a:t>
            </a:r>
          </a:p>
          <a:p>
            <a:pPr marL="171450" indent="-171450">
              <a:buFontTx/>
              <a:buChar char="-"/>
            </a:pPr>
            <a:r>
              <a:rPr lang="nl-NL" dirty="0"/>
              <a:t>Fruit + melkproduct: fruit milkshake / ijs met fruit / volle melkproducten / …</a:t>
            </a:r>
          </a:p>
          <a:p>
            <a:pPr marL="171450" indent="-171450">
              <a:buFontTx/>
              <a:buChar char="-"/>
            </a:pPr>
            <a:r>
              <a:rPr lang="nl-NL" dirty="0"/>
              <a:t>Fruit + graanproduct: fruitgebak / fruittaart / …</a:t>
            </a:r>
          </a:p>
          <a:p>
            <a:pPr marL="171450" indent="-171450">
              <a:buFontTx/>
              <a:buChar char="-"/>
            </a:pPr>
            <a:r>
              <a:rPr lang="nl-NL" dirty="0"/>
              <a:t>Verwerk noten(pasta) in desserts</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7</a:t>
            </a:fld>
            <a:endParaRPr lang="nl-BE"/>
          </a:p>
        </p:txBody>
      </p:sp>
    </p:spTree>
    <p:extLst>
      <p:ext uri="{BB962C8B-B14F-4D97-AF65-F5344CB8AC3E}">
        <p14:creationId xmlns:p14="http://schemas.microsoft.com/office/powerpoint/2010/main" val="3574312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8</a:t>
            </a:fld>
            <a:endParaRPr lang="nl-BE"/>
          </a:p>
        </p:txBody>
      </p:sp>
    </p:spTree>
    <p:extLst>
      <p:ext uri="{BB962C8B-B14F-4D97-AF65-F5344CB8AC3E}">
        <p14:creationId xmlns:p14="http://schemas.microsoft.com/office/powerpoint/2010/main" val="1263687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u="sng" dirty="0"/>
              <a:t>Zoet:</a:t>
            </a:r>
          </a:p>
          <a:p>
            <a:r>
              <a:rPr lang="nl-NL" dirty="0"/>
              <a:t>Fruit met melkproduct of graanproduct</a:t>
            </a:r>
          </a:p>
          <a:p>
            <a:r>
              <a:rPr lang="nl-NL" dirty="0"/>
              <a:t>Combineer fruit met een melkproduct of graanproduct als aanvulling van de maaltijd</a:t>
            </a:r>
          </a:p>
          <a:p>
            <a:r>
              <a:rPr lang="nl-NL" dirty="0"/>
              <a:t>Bv: platte kaas met fruit, yoghurt met fruit, fruitcake</a:t>
            </a:r>
          </a:p>
          <a:p>
            <a:r>
              <a:rPr lang="nl-NL" dirty="0"/>
              <a:t>Nood aan extra calorieën?</a:t>
            </a:r>
          </a:p>
          <a:p>
            <a:pPr marL="171450" indent="-171450">
              <a:buFontTx/>
              <a:buChar char="-"/>
            </a:pPr>
            <a:r>
              <a:rPr lang="nl-NL" dirty="0"/>
              <a:t>Eet regelmatig kleine calorierijke tussendoortjes</a:t>
            </a:r>
          </a:p>
          <a:p>
            <a:pPr marL="171450" indent="-171450">
              <a:buFontTx/>
              <a:buChar char="-"/>
            </a:pPr>
            <a:r>
              <a:rPr lang="nl-NL" dirty="0"/>
              <a:t>Kies voor volle melkproducten</a:t>
            </a:r>
          </a:p>
          <a:p>
            <a:endParaRPr lang="nl-NL" dirty="0"/>
          </a:p>
          <a:p>
            <a:r>
              <a:rPr lang="nl-NL" b="1" u="sng" dirty="0"/>
              <a:t>Hartig:</a:t>
            </a:r>
          </a:p>
          <a:p>
            <a:r>
              <a:rPr lang="nl-NL" dirty="0"/>
              <a:t>Groenten / noten en zaden: handje natuurnoten / graanproduct: volkoren boterham, volkoren peperkoek, …</a:t>
            </a:r>
          </a:p>
          <a:p>
            <a:r>
              <a:rPr lang="nl-NL" dirty="0"/>
              <a:t>Varieer</a:t>
            </a:r>
          </a:p>
          <a:p>
            <a:r>
              <a:rPr lang="nl-NL" dirty="0"/>
              <a:t>Nood aan extra calorieën?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Eet regelmatig kleine calorierijke tussendoortjes</a:t>
            </a:r>
          </a:p>
          <a:p>
            <a:r>
              <a:rPr lang="nl-NL" dirty="0"/>
              <a:t>- Kies voor olijven, blokjes kaas, zoute koekjes of crackers, …</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9</a:t>
            </a:fld>
            <a:endParaRPr lang="nl-BE"/>
          </a:p>
        </p:txBody>
      </p:sp>
    </p:spTree>
    <p:extLst>
      <p:ext uri="{BB962C8B-B14F-4D97-AF65-F5344CB8AC3E}">
        <p14:creationId xmlns:p14="http://schemas.microsoft.com/office/powerpoint/2010/main" val="31490417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01">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1260000"/>
            <a:ext cx="6120000" cy="1440000"/>
          </a:xfrm>
        </p:spPr>
        <p:txBody>
          <a:bodyPr/>
          <a:lstStyle/>
          <a:p>
            <a:r>
              <a:rPr lang="nl-NL" dirty="0"/>
              <a:t>Klik om de stijl te bewerken</a:t>
            </a:r>
            <a:endParaRPr lang="nl-BE" dirty="0"/>
          </a:p>
        </p:txBody>
      </p:sp>
      <p:sp>
        <p:nvSpPr>
          <p:cNvPr id="15" name="Date Placeholder 14"/>
          <p:cNvSpPr>
            <a:spLocks noGrp="1"/>
          </p:cNvSpPr>
          <p:nvPr>
            <p:ph type="dt" sz="half" idx="10"/>
          </p:nvPr>
        </p:nvSpPr>
        <p:spPr/>
        <p:txBody>
          <a:bodyPr/>
          <a:lstStyle/>
          <a:p>
            <a:fld id="{B67774C5-FF33-4292-8B64-49963CA21661}" type="datetime1">
              <a:rPr lang="nl-BE" smtClean="0"/>
              <a:t>20/07/2026</a:t>
            </a:fld>
            <a:endParaRPr lang="nl-BE" dirty="0"/>
          </a:p>
        </p:txBody>
      </p:sp>
      <p:pic>
        <p:nvPicPr>
          <p:cNvPr id="9" name="Picture 10">
            <a:extLst>
              <a:ext uri="{FF2B5EF4-FFF2-40B4-BE49-F238E27FC236}">
                <a16:creationId xmlns:a16="http://schemas.microsoft.com/office/drawing/2014/main" id="{48A7B81C-460B-6445-89EE-80E293AB05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6800" y="3662069"/>
            <a:ext cx="1762216" cy="930323"/>
          </a:xfrm>
          <a:prstGeom prst="rect">
            <a:avLst/>
          </a:prstGeom>
        </p:spPr>
      </p:pic>
    </p:spTree>
    <p:extLst>
      <p:ext uri="{BB962C8B-B14F-4D97-AF65-F5344CB8AC3E}">
        <p14:creationId xmlns:p14="http://schemas.microsoft.com/office/powerpoint/2010/main" val="408926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ALLE THEMA's">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5040000"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presentatie</a:t>
            </a:r>
            <a:r>
              <a:rPr lang="en-US" dirty="0"/>
              <a:t> </a:t>
            </a:r>
            <a:r>
              <a:rPr lang="en-US" dirty="0" err="1"/>
              <a:t>rond</a:t>
            </a:r>
            <a:br>
              <a:rPr lang="en-US" dirty="0"/>
            </a:br>
            <a:r>
              <a:rPr lang="en-US" dirty="0" err="1"/>
              <a:t>gezondheid</a:t>
            </a:r>
            <a:r>
              <a:rPr lang="en-US" dirty="0"/>
              <a:t> &amp; milieu</a:t>
            </a:r>
            <a:endParaRPr lang="nl-BE" dirty="0"/>
          </a:p>
        </p:txBody>
      </p:sp>
      <p:pic>
        <p:nvPicPr>
          <p:cNvPr id="25" name="Picture 10">
            <a:extLst>
              <a:ext uri="{FF2B5EF4-FFF2-40B4-BE49-F238E27FC236}">
                <a16:creationId xmlns:a16="http://schemas.microsoft.com/office/drawing/2014/main" id="{71A8E3FD-B7D8-804A-859A-60EA2097E4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pic>
        <p:nvPicPr>
          <p:cNvPr id="26" name="Picture 4">
            <a:extLst>
              <a:ext uri="{FF2B5EF4-FFF2-40B4-BE49-F238E27FC236}">
                <a16:creationId xmlns:a16="http://schemas.microsoft.com/office/drawing/2014/main" id="{EF0A9505-DC89-EB46-90DB-F161F2CE3F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0000" y="662400"/>
            <a:ext cx="757023" cy="930387"/>
          </a:xfrm>
          <a:prstGeom prst="rect">
            <a:avLst/>
          </a:prstGeom>
        </p:spPr>
      </p:pic>
      <p:pic>
        <p:nvPicPr>
          <p:cNvPr id="27" name="Picture 8">
            <a:extLst>
              <a:ext uri="{FF2B5EF4-FFF2-40B4-BE49-F238E27FC236}">
                <a16:creationId xmlns:a16="http://schemas.microsoft.com/office/drawing/2014/main" id="{09C753A4-C6F8-734B-B01D-2CCE6B74158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53600" y="658800"/>
            <a:ext cx="728128" cy="913050"/>
          </a:xfrm>
          <a:prstGeom prst="rect">
            <a:avLst/>
          </a:prstGeom>
        </p:spPr>
      </p:pic>
      <p:pic>
        <p:nvPicPr>
          <p:cNvPr id="28" name="Picture 9">
            <a:extLst>
              <a:ext uri="{FF2B5EF4-FFF2-40B4-BE49-F238E27FC236}">
                <a16:creationId xmlns:a16="http://schemas.microsoft.com/office/drawing/2014/main" id="{E412B8F8-A264-F941-BF1E-79888EC8C3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169600" y="608400"/>
            <a:ext cx="1011289" cy="982395"/>
          </a:xfrm>
          <a:prstGeom prst="rect">
            <a:avLst/>
          </a:prstGeom>
        </p:spPr>
      </p:pic>
      <p:pic>
        <p:nvPicPr>
          <p:cNvPr id="29" name="Picture 10">
            <a:extLst>
              <a:ext uri="{FF2B5EF4-FFF2-40B4-BE49-F238E27FC236}">
                <a16:creationId xmlns:a16="http://schemas.microsoft.com/office/drawing/2014/main" id="{B66D4D9A-EA4B-8949-804F-B1A446CCB4C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426800" y="349200"/>
            <a:ext cx="999731" cy="1225105"/>
          </a:xfrm>
          <a:prstGeom prst="rect">
            <a:avLst/>
          </a:prstGeom>
        </p:spPr>
      </p:pic>
    </p:spTree>
    <p:extLst>
      <p:ext uri="{BB962C8B-B14F-4D97-AF65-F5344CB8AC3E}">
        <p14:creationId xmlns:p14="http://schemas.microsoft.com/office/powerpoint/2010/main" val="4829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THEMA gezondheid &amp; milieu">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6679866"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br>
              <a:rPr lang="en-US" dirty="0"/>
            </a:br>
            <a:r>
              <a:rPr lang="en-US" dirty="0" err="1"/>
              <a:t>beweging</a:t>
            </a:r>
            <a:endParaRPr lang="nl-BE" dirty="0"/>
          </a:p>
        </p:txBody>
      </p:sp>
      <p:pic>
        <p:nvPicPr>
          <p:cNvPr id="12" name="Picture 4">
            <a:extLst>
              <a:ext uri="{FF2B5EF4-FFF2-40B4-BE49-F238E27FC236}">
                <a16:creationId xmlns:a16="http://schemas.microsoft.com/office/drawing/2014/main" id="{CF4C3ECD-A999-EF4A-98AB-A2A1943CA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0800" y="604800"/>
            <a:ext cx="1051200" cy="949084"/>
          </a:xfrm>
          <a:prstGeom prst="rect">
            <a:avLst/>
          </a:prstGeom>
        </p:spPr>
      </p:pic>
      <p:pic>
        <p:nvPicPr>
          <p:cNvPr id="13" name="Picture 8">
            <a:extLst>
              <a:ext uri="{FF2B5EF4-FFF2-40B4-BE49-F238E27FC236}">
                <a16:creationId xmlns:a16="http://schemas.microsoft.com/office/drawing/2014/main" id="{B479D722-313A-1147-B06E-104013DEA0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0800" y="687600"/>
            <a:ext cx="1080000" cy="729890"/>
          </a:xfrm>
          <a:prstGeom prst="rect">
            <a:avLst/>
          </a:prstGeom>
        </p:spPr>
      </p:pic>
      <p:pic>
        <p:nvPicPr>
          <p:cNvPr id="14" name="Picture 9">
            <a:extLst>
              <a:ext uri="{FF2B5EF4-FFF2-40B4-BE49-F238E27FC236}">
                <a16:creationId xmlns:a16="http://schemas.microsoft.com/office/drawing/2014/main" id="{12D9212E-6C0A-CF46-AF32-A3CB295E6E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37200" y="450000"/>
            <a:ext cx="1069200" cy="956964"/>
          </a:xfrm>
          <a:prstGeom prst="rect">
            <a:avLst/>
          </a:prstGeom>
        </p:spPr>
      </p:pic>
      <p:pic>
        <p:nvPicPr>
          <p:cNvPr id="18" name="Picture 10">
            <a:extLst>
              <a:ext uri="{FF2B5EF4-FFF2-40B4-BE49-F238E27FC236}">
                <a16:creationId xmlns:a16="http://schemas.microsoft.com/office/drawing/2014/main" id="{50BDE938-34E0-2745-A5D2-C6DD87E6C90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05600" y="626400"/>
            <a:ext cx="506811" cy="860400"/>
          </a:xfrm>
          <a:prstGeom prst="rect">
            <a:avLst/>
          </a:prstGeom>
        </p:spPr>
      </p:pic>
      <p:pic>
        <p:nvPicPr>
          <p:cNvPr id="20" name="Picture 10">
            <a:extLst>
              <a:ext uri="{FF2B5EF4-FFF2-40B4-BE49-F238E27FC236}">
                <a16:creationId xmlns:a16="http://schemas.microsoft.com/office/drawing/2014/main" id="{0724F0FD-0A64-E347-9887-4C5F7FEED1B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spTree>
    <p:extLst>
      <p:ext uri="{BB962C8B-B14F-4D97-AF65-F5344CB8AC3E}">
        <p14:creationId xmlns:p14="http://schemas.microsoft.com/office/powerpoint/2010/main" val="4208925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houdstafel">
    <p:spTree>
      <p:nvGrpSpPr>
        <p:cNvPr id="1" name=""/>
        <p:cNvGrpSpPr/>
        <p:nvPr/>
      </p:nvGrpSpPr>
      <p:grpSpPr>
        <a:xfrm>
          <a:off x="0" y="0"/>
          <a:ext cx="0" cy="0"/>
          <a:chOff x="0" y="0"/>
          <a:chExt cx="0" cy="0"/>
        </a:xfrm>
      </p:grpSpPr>
      <p:sp>
        <p:nvSpPr>
          <p:cNvPr id="2" name="Title 1"/>
          <p:cNvSpPr>
            <a:spLocks noGrp="1"/>
          </p:cNvSpPr>
          <p:nvPr>
            <p:ph type="title"/>
          </p:nvPr>
        </p:nvSpPr>
        <p:spPr>
          <a:xfrm>
            <a:off x="540000" y="460800"/>
            <a:ext cx="8244000" cy="360000"/>
          </a:xfrm>
        </p:spPr>
        <p:txBody>
          <a:bodyPr/>
          <a:lstStyle>
            <a:lvl1pPr>
              <a:defRPr sz="2400">
                <a:solidFill>
                  <a:schemeClr val="bg1"/>
                </a:solidFill>
              </a:defRPr>
            </a:lvl1pPr>
          </a:lstStyle>
          <a:p>
            <a:r>
              <a:rPr lang="en-US" dirty="0"/>
              <a:t>Click to edit Master title style</a:t>
            </a:r>
            <a:endParaRPr lang="nl-BE" dirty="0"/>
          </a:p>
        </p:txBody>
      </p:sp>
      <p:sp>
        <p:nvSpPr>
          <p:cNvPr id="3" name="Date Placeholder 2"/>
          <p:cNvSpPr>
            <a:spLocks noGrp="1"/>
          </p:cNvSpPr>
          <p:nvPr>
            <p:ph type="dt" sz="half" idx="10"/>
          </p:nvPr>
        </p:nvSpPr>
        <p:spPr/>
        <p:txBody>
          <a:bodyPr/>
          <a:lstStyle/>
          <a:p>
            <a:fld id="{A6A440F9-096D-4BE8-820E-C5E10E2F52C9}" type="datetime1">
              <a:rPr lang="nl-BE" smtClean="0"/>
              <a:t>20/07/2026</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B23AB928-941E-4114-ADAE-BFAF879226BF}" type="slidenum">
              <a:rPr lang="nl-BE" smtClean="0"/>
              <a:t>‹nr.›</a:t>
            </a:fld>
            <a:endParaRPr lang="nl-BE"/>
          </a:p>
        </p:txBody>
      </p:sp>
      <p:sp>
        <p:nvSpPr>
          <p:cNvPr id="7" name="Text Placeholder 6"/>
          <p:cNvSpPr>
            <a:spLocks noGrp="1"/>
          </p:cNvSpPr>
          <p:nvPr>
            <p:ph type="body" sz="quarter" idx="13"/>
          </p:nvPr>
        </p:nvSpPr>
        <p:spPr>
          <a:xfrm>
            <a:off x="539750" y="1054799"/>
            <a:ext cx="8243888" cy="3506400"/>
          </a:xfrm>
        </p:spPr>
        <p:txBody>
          <a:bodyPr/>
          <a:lstStyle>
            <a:lvl1pPr marL="0" indent="-360000">
              <a:lnSpc>
                <a:spcPct val="100000"/>
              </a:lnSpc>
              <a:spcAft>
                <a:spcPts val="1800"/>
              </a:spcAft>
              <a:buClr>
                <a:schemeClr val="bg1"/>
              </a:buClr>
              <a:buSzPct val="112000"/>
              <a:buFont typeface="+mj-lt"/>
              <a:buAutoNum type="arabicPeriod"/>
              <a:defRPr/>
            </a:lvl1pPr>
          </a:lstStyle>
          <a:p>
            <a:pPr lvl="0"/>
            <a:r>
              <a:rPr lang="en-US" dirty="0"/>
              <a:t>Click to edit Master text style</a:t>
            </a:r>
          </a:p>
        </p:txBody>
      </p:sp>
    </p:spTree>
    <p:extLst>
      <p:ext uri="{BB962C8B-B14F-4D97-AF65-F5344CB8AC3E}">
        <p14:creationId xmlns:p14="http://schemas.microsoft.com/office/powerpoint/2010/main" val="239634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dankt">
    <p:bg>
      <p:bgPr>
        <a:solidFill>
          <a:schemeClr val="bg2"/>
        </a:solidFill>
        <a:effectLst/>
      </p:bgPr>
    </p:bg>
    <p:spTree>
      <p:nvGrpSpPr>
        <p:cNvPr id="1" name=""/>
        <p:cNvGrpSpPr/>
        <p:nvPr/>
      </p:nvGrpSpPr>
      <p:grpSpPr>
        <a:xfrm>
          <a:off x="0" y="0"/>
          <a:ext cx="0" cy="0"/>
          <a:chOff x="0" y="0"/>
          <a:chExt cx="0" cy="0"/>
        </a:xfrm>
      </p:grpSpPr>
      <p:sp>
        <p:nvSpPr>
          <p:cNvPr id="20" name="Freeform 19"/>
          <p:cNvSpPr/>
          <p:nvPr userDrawn="1"/>
        </p:nvSpPr>
        <p:spPr>
          <a:xfrm>
            <a:off x="0" y="0"/>
            <a:ext cx="8104714" cy="5143500"/>
          </a:xfrm>
          <a:custGeom>
            <a:avLst/>
            <a:gdLst>
              <a:gd name="connsiteX0" fmla="*/ 0 w 8104714"/>
              <a:gd name="connsiteY0" fmla="*/ 0 h 5143500"/>
              <a:gd name="connsiteX1" fmla="*/ 8104714 w 8104714"/>
              <a:gd name="connsiteY1" fmla="*/ 0 h 5143500"/>
              <a:gd name="connsiteX2" fmla="*/ 5134956 w 8104714"/>
              <a:gd name="connsiteY2" fmla="*/ 5143500 h 5143500"/>
              <a:gd name="connsiteX3" fmla="*/ 931045 w 8104714"/>
              <a:gd name="connsiteY3" fmla="*/ 5143500 h 5143500"/>
              <a:gd name="connsiteX4" fmla="*/ 0 w 8104714"/>
              <a:gd name="connsiteY4" fmla="*/ 353097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4714" h="5143500">
                <a:moveTo>
                  <a:pt x="0" y="0"/>
                </a:moveTo>
                <a:lnTo>
                  <a:pt x="8104714" y="0"/>
                </a:lnTo>
                <a:lnTo>
                  <a:pt x="5134956" y="5143500"/>
                </a:lnTo>
                <a:lnTo>
                  <a:pt x="931045" y="5143500"/>
                </a:lnTo>
                <a:lnTo>
                  <a:pt x="0" y="3530970"/>
                </a:lnTo>
                <a:close/>
              </a:path>
            </a:pathLst>
          </a:custGeom>
          <a:solidFill>
            <a:srgbClr val="F7A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itle 2"/>
          <p:cNvSpPr>
            <a:spLocks noGrp="1"/>
          </p:cNvSpPr>
          <p:nvPr>
            <p:ph type="title"/>
          </p:nvPr>
        </p:nvSpPr>
        <p:spPr>
          <a:xfrm>
            <a:off x="720000" y="720000"/>
            <a:ext cx="6849200" cy="630000"/>
          </a:xfrm>
        </p:spPr>
        <p:txBody>
          <a:bodyPr/>
          <a:lstStyle/>
          <a:p>
            <a:r>
              <a:rPr lang="en-US" dirty="0"/>
              <a:t>Click to edit Master title style</a:t>
            </a:r>
            <a:endParaRPr lang="nl-BE" dirty="0"/>
          </a:p>
        </p:txBody>
      </p:sp>
      <p:sp>
        <p:nvSpPr>
          <p:cNvPr id="5" name="Text Placeholder 4"/>
          <p:cNvSpPr>
            <a:spLocks noGrp="1"/>
          </p:cNvSpPr>
          <p:nvPr>
            <p:ph type="body" sz="quarter" idx="13" hasCustomPrompt="1"/>
          </p:nvPr>
        </p:nvSpPr>
        <p:spPr>
          <a:xfrm>
            <a:off x="720725" y="1548000"/>
            <a:ext cx="3600000" cy="270000"/>
          </a:xfrm>
        </p:spPr>
        <p:txBody>
          <a:bodyPr/>
          <a:lstStyle>
            <a:lvl1pPr>
              <a:defRPr/>
            </a:lvl1pPr>
          </a:lstStyle>
          <a:p>
            <a:pPr lvl="0"/>
            <a:r>
              <a:rPr lang="en-US" dirty="0" err="1"/>
              <a:t>Voornaam</a:t>
            </a:r>
            <a:r>
              <a:rPr lang="en-US" dirty="0"/>
              <a:t> </a:t>
            </a:r>
            <a:r>
              <a:rPr lang="en-US" dirty="0" err="1"/>
              <a:t>Naam</a:t>
            </a:r>
            <a:endParaRPr lang="en-US" dirty="0"/>
          </a:p>
        </p:txBody>
      </p:sp>
      <p:sp>
        <p:nvSpPr>
          <p:cNvPr id="13" name="Text Placeholder 4"/>
          <p:cNvSpPr>
            <a:spLocks noGrp="1"/>
          </p:cNvSpPr>
          <p:nvPr>
            <p:ph type="body" sz="quarter" idx="17" hasCustomPrompt="1"/>
          </p:nvPr>
        </p:nvSpPr>
        <p:spPr>
          <a:xfrm>
            <a:off x="720725" y="1882800"/>
            <a:ext cx="3600000" cy="270000"/>
          </a:xfrm>
        </p:spPr>
        <p:txBody>
          <a:bodyPr/>
          <a:lstStyle>
            <a:lvl1pPr>
              <a:defRPr/>
            </a:lvl1pPr>
          </a:lstStyle>
          <a:p>
            <a:pPr lvl="0"/>
            <a:r>
              <a:rPr lang="en-US" dirty="0"/>
              <a:t>naam@gezondleven.be</a:t>
            </a:r>
          </a:p>
        </p:txBody>
      </p:sp>
      <p:sp>
        <p:nvSpPr>
          <p:cNvPr id="14" name="Text Placeholder 4"/>
          <p:cNvSpPr>
            <a:spLocks noGrp="1"/>
          </p:cNvSpPr>
          <p:nvPr>
            <p:ph type="body" sz="quarter" idx="18" hasCustomPrompt="1"/>
          </p:nvPr>
        </p:nvSpPr>
        <p:spPr>
          <a:xfrm>
            <a:off x="720725" y="2214000"/>
            <a:ext cx="3600000" cy="270000"/>
          </a:xfrm>
        </p:spPr>
        <p:txBody>
          <a:bodyPr/>
          <a:lstStyle>
            <a:lvl1pPr>
              <a:defRPr/>
            </a:lvl1pPr>
          </a:lstStyle>
          <a:p>
            <a:pPr lvl="0"/>
            <a:r>
              <a:rPr lang="en-US" dirty="0" err="1"/>
              <a:t>Telefoon</a:t>
            </a:r>
            <a:r>
              <a:rPr lang="en-US" dirty="0"/>
              <a:t>#</a:t>
            </a:r>
          </a:p>
        </p:txBody>
      </p:sp>
      <p:sp>
        <p:nvSpPr>
          <p:cNvPr id="9" name="TextBox 8"/>
          <p:cNvSpPr txBox="1"/>
          <p:nvPr userDrawn="1"/>
        </p:nvSpPr>
        <p:spPr>
          <a:xfrm>
            <a:off x="720000" y="2628000"/>
            <a:ext cx="2540000" cy="215444"/>
          </a:xfrm>
          <a:prstGeom prst="rect">
            <a:avLst/>
          </a:prstGeom>
          <a:noFill/>
        </p:spPr>
        <p:txBody>
          <a:bodyPr wrap="square" lIns="0" tIns="0" rIns="0" bIns="0" rtlCol="0">
            <a:noAutofit/>
          </a:bodyPr>
          <a:lstStyle/>
          <a:p>
            <a:r>
              <a:rPr lang="nl-BE" sz="1400" dirty="0">
                <a:solidFill>
                  <a:schemeClr val="bg2"/>
                </a:solidFill>
              </a:rPr>
              <a:t>gezondleven.be</a:t>
            </a:r>
          </a:p>
        </p:txBody>
      </p:sp>
      <p:pic>
        <p:nvPicPr>
          <p:cNvPr id="12" name="Picture 10">
            <a:extLst>
              <a:ext uri="{FF2B5EF4-FFF2-40B4-BE49-F238E27FC236}">
                <a16:creationId xmlns:a16="http://schemas.microsoft.com/office/drawing/2014/main" id="{7F055462-D4F6-BF4F-8806-071001E23B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6800" y="3492736"/>
            <a:ext cx="1762216" cy="930323"/>
          </a:xfrm>
          <a:prstGeom prst="rect">
            <a:avLst/>
          </a:prstGeom>
        </p:spPr>
      </p:pic>
    </p:spTree>
    <p:extLst>
      <p:ext uri="{BB962C8B-B14F-4D97-AF65-F5344CB8AC3E}">
        <p14:creationId xmlns:p14="http://schemas.microsoft.com/office/powerpoint/2010/main" val="615439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edankt alternatief">
    <p:bg>
      <p:bgPr>
        <a:solidFill>
          <a:srgbClr val="F7AC4B"/>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nl-BE"/>
          </a:p>
        </p:txBody>
      </p:sp>
      <p:sp>
        <p:nvSpPr>
          <p:cNvPr id="5" name="Text Placeholder 4"/>
          <p:cNvSpPr>
            <a:spLocks noGrp="1"/>
          </p:cNvSpPr>
          <p:nvPr>
            <p:ph type="body" sz="quarter" idx="13" hasCustomPrompt="1"/>
          </p:nvPr>
        </p:nvSpPr>
        <p:spPr>
          <a:xfrm>
            <a:off x="720725" y="1548000"/>
            <a:ext cx="3600000" cy="270000"/>
          </a:xfrm>
        </p:spPr>
        <p:txBody>
          <a:bodyPr/>
          <a:lstStyle>
            <a:lvl1pPr>
              <a:defRPr/>
            </a:lvl1pPr>
          </a:lstStyle>
          <a:p>
            <a:pPr lvl="0"/>
            <a:r>
              <a:rPr lang="en-US" dirty="0" err="1"/>
              <a:t>Voornaam</a:t>
            </a:r>
            <a:r>
              <a:rPr lang="en-US" dirty="0"/>
              <a:t> </a:t>
            </a:r>
            <a:r>
              <a:rPr lang="en-US" dirty="0" err="1"/>
              <a:t>Naam</a:t>
            </a:r>
            <a:endParaRPr lang="en-US" dirty="0"/>
          </a:p>
        </p:txBody>
      </p:sp>
      <p:sp>
        <p:nvSpPr>
          <p:cNvPr id="13" name="Text Placeholder 4"/>
          <p:cNvSpPr>
            <a:spLocks noGrp="1"/>
          </p:cNvSpPr>
          <p:nvPr>
            <p:ph type="body" sz="quarter" idx="17" hasCustomPrompt="1"/>
          </p:nvPr>
        </p:nvSpPr>
        <p:spPr>
          <a:xfrm>
            <a:off x="720725" y="1882800"/>
            <a:ext cx="3600000" cy="270000"/>
          </a:xfrm>
        </p:spPr>
        <p:txBody>
          <a:bodyPr/>
          <a:lstStyle>
            <a:lvl1pPr>
              <a:defRPr/>
            </a:lvl1pPr>
          </a:lstStyle>
          <a:p>
            <a:pPr lvl="0"/>
            <a:r>
              <a:rPr lang="en-US" dirty="0"/>
              <a:t>naam@gezondleven.be</a:t>
            </a:r>
          </a:p>
        </p:txBody>
      </p:sp>
      <p:sp>
        <p:nvSpPr>
          <p:cNvPr id="14" name="Text Placeholder 4"/>
          <p:cNvSpPr>
            <a:spLocks noGrp="1"/>
          </p:cNvSpPr>
          <p:nvPr>
            <p:ph type="body" sz="quarter" idx="18" hasCustomPrompt="1"/>
          </p:nvPr>
        </p:nvSpPr>
        <p:spPr>
          <a:xfrm>
            <a:off x="720725" y="2214000"/>
            <a:ext cx="3600000" cy="270000"/>
          </a:xfrm>
        </p:spPr>
        <p:txBody>
          <a:bodyPr/>
          <a:lstStyle>
            <a:lvl1pPr>
              <a:defRPr/>
            </a:lvl1pPr>
          </a:lstStyle>
          <a:p>
            <a:pPr lvl="0"/>
            <a:r>
              <a:rPr lang="en-US" dirty="0" err="1"/>
              <a:t>Telefoon</a:t>
            </a:r>
            <a:r>
              <a:rPr lang="en-US" dirty="0"/>
              <a:t>#</a:t>
            </a:r>
          </a:p>
        </p:txBody>
      </p:sp>
      <p:sp>
        <p:nvSpPr>
          <p:cNvPr id="9" name="TextBox 8"/>
          <p:cNvSpPr txBox="1"/>
          <p:nvPr userDrawn="1"/>
        </p:nvSpPr>
        <p:spPr>
          <a:xfrm>
            <a:off x="720000" y="2628000"/>
            <a:ext cx="2540000" cy="215444"/>
          </a:xfrm>
          <a:prstGeom prst="rect">
            <a:avLst/>
          </a:prstGeom>
          <a:noFill/>
        </p:spPr>
        <p:txBody>
          <a:bodyPr wrap="square" lIns="0" tIns="0" rIns="0" bIns="0" rtlCol="0">
            <a:noAutofit/>
          </a:bodyPr>
          <a:lstStyle/>
          <a:p>
            <a:r>
              <a:rPr lang="nl-BE" sz="1400" dirty="0">
                <a:solidFill>
                  <a:schemeClr val="bg2"/>
                </a:solidFill>
              </a:rPr>
              <a:t>gezondleven.be</a:t>
            </a:r>
          </a:p>
        </p:txBody>
      </p:sp>
      <p:pic>
        <p:nvPicPr>
          <p:cNvPr id="12" name="Picture 10">
            <a:extLst>
              <a:ext uri="{FF2B5EF4-FFF2-40B4-BE49-F238E27FC236}">
                <a16:creationId xmlns:a16="http://schemas.microsoft.com/office/drawing/2014/main" id="{0A719906-5880-D64F-AB3D-AE2C1F45BC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6800" y="3492736"/>
            <a:ext cx="1762216" cy="930323"/>
          </a:xfrm>
          <a:prstGeom prst="rect">
            <a:avLst/>
          </a:prstGeom>
        </p:spPr>
      </p:pic>
    </p:spTree>
    <p:extLst>
      <p:ext uri="{BB962C8B-B14F-4D97-AF65-F5344CB8AC3E}">
        <p14:creationId xmlns:p14="http://schemas.microsoft.com/office/powerpoint/2010/main" val="3253334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alternatief 2">
    <p:bg>
      <p:bgPr>
        <a:solidFill>
          <a:schemeClr val="bg2"/>
        </a:solidFill>
        <a:effectLst/>
      </p:bgPr>
    </p:bg>
    <p:spTree>
      <p:nvGrpSpPr>
        <p:cNvPr id="1" name=""/>
        <p:cNvGrpSpPr/>
        <p:nvPr/>
      </p:nvGrpSpPr>
      <p:grpSpPr>
        <a:xfrm>
          <a:off x="0" y="0"/>
          <a:ext cx="0" cy="0"/>
          <a:chOff x="0" y="0"/>
          <a:chExt cx="0" cy="0"/>
        </a:xfrm>
      </p:grpSpPr>
      <p:sp>
        <p:nvSpPr>
          <p:cNvPr id="14" name="Freeform 13"/>
          <p:cNvSpPr/>
          <p:nvPr userDrawn="1"/>
        </p:nvSpPr>
        <p:spPr>
          <a:xfrm>
            <a:off x="0" y="1"/>
            <a:ext cx="7858600" cy="5143500"/>
          </a:xfrm>
          <a:custGeom>
            <a:avLst/>
            <a:gdLst>
              <a:gd name="connsiteX0" fmla="*/ 0 w 7858600"/>
              <a:gd name="connsiteY0" fmla="*/ 0 h 5143500"/>
              <a:gd name="connsiteX1" fmla="*/ 7858600 w 7858600"/>
              <a:gd name="connsiteY1" fmla="*/ 0 h 5143500"/>
              <a:gd name="connsiteX2" fmla="*/ 4888941 w 7858600"/>
              <a:gd name="connsiteY2" fmla="*/ 5143500 h 5143500"/>
              <a:gd name="connsiteX3" fmla="*/ 1508259 w 7858600"/>
              <a:gd name="connsiteY3" fmla="*/ 5143500 h 5143500"/>
              <a:gd name="connsiteX4" fmla="*/ 0 w 7858600"/>
              <a:gd name="connsiteY4" fmla="*/ 2531170 h 5143500"/>
              <a:gd name="connsiteX5" fmla="*/ 0 w 7858600"/>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8600" h="5143500">
                <a:moveTo>
                  <a:pt x="0" y="0"/>
                </a:moveTo>
                <a:lnTo>
                  <a:pt x="7858600" y="0"/>
                </a:lnTo>
                <a:lnTo>
                  <a:pt x="4888941" y="5143500"/>
                </a:lnTo>
                <a:lnTo>
                  <a:pt x="1508259" y="5143500"/>
                </a:lnTo>
                <a:lnTo>
                  <a:pt x="0" y="2531170"/>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a:xfrm>
            <a:off x="720000" y="1260000"/>
            <a:ext cx="5040000" cy="720000"/>
          </a:xfrm>
        </p:spPr>
        <p:txBody>
          <a:bodyPr/>
          <a:lstStyle/>
          <a:p>
            <a:r>
              <a:rPr lang="nl-NL"/>
              <a:t>Klik om de stijl te bewerken</a:t>
            </a:r>
            <a:endParaRPr lang="nl-BE" dirty="0"/>
          </a:p>
        </p:txBody>
      </p:sp>
      <p:pic>
        <p:nvPicPr>
          <p:cNvPr id="10" name="Picture 10">
            <a:extLst>
              <a:ext uri="{FF2B5EF4-FFF2-40B4-BE49-F238E27FC236}">
                <a16:creationId xmlns:a16="http://schemas.microsoft.com/office/drawing/2014/main" id="{C0D490B5-A51F-C449-B626-ECE6936CFF7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6800" y="3492736"/>
            <a:ext cx="1762216" cy="930323"/>
          </a:xfrm>
          <a:prstGeom prst="rect">
            <a:avLst/>
          </a:prstGeom>
        </p:spPr>
      </p:pic>
    </p:spTree>
    <p:extLst>
      <p:ext uri="{BB962C8B-B14F-4D97-AF65-F5344CB8AC3E}">
        <p14:creationId xmlns:p14="http://schemas.microsoft.com/office/powerpoint/2010/main" val="105241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alternatief 3">
    <p:bg>
      <p:bgPr>
        <a:solidFill>
          <a:schemeClr val="bg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68" b="2641"/>
          <a:stretch/>
        </p:blipFill>
        <p:spPr>
          <a:xfrm>
            <a:off x="0" y="0"/>
            <a:ext cx="9144000" cy="5143500"/>
          </a:xfrm>
          <a:prstGeom prst="rect">
            <a:avLst/>
          </a:prstGeom>
        </p:spPr>
      </p:pic>
      <p:sp>
        <p:nvSpPr>
          <p:cNvPr id="9" name="Flowchart: Merge 8"/>
          <p:cNvSpPr/>
          <p:nvPr userDrawn="1"/>
        </p:nvSpPr>
        <p:spPr>
          <a:xfrm>
            <a:off x="2777400" y="0"/>
            <a:ext cx="7082972" cy="6096000"/>
          </a:xfrm>
          <a:prstGeom prst="flowChartMerge">
            <a:avLst/>
          </a:prstGeom>
          <a:solidFill>
            <a:schemeClr val="tx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a:xfrm>
            <a:off x="720000" y="2253600"/>
            <a:ext cx="3492000" cy="720000"/>
          </a:xfrm>
        </p:spPr>
        <p:txBody>
          <a:bodyPr/>
          <a:lstStyle>
            <a:lvl1pPr>
              <a:defRPr>
                <a:solidFill>
                  <a:schemeClr val="bg2"/>
                </a:solidFill>
              </a:defRPr>
            </a:lvl1pPr>
          </a:lstStyle>
          <a:p>
            <a:r>
              <a:rPr lang="nl-NL"/>
              <a:t>Klik om de stijl te bewerken</a:t>
            </a:r>
            <a:endParaRPr lang="nl-BE" dirty="0"/>
          </a:p>
        </p:txBody>
      </p:sp>
      <p:pic>
        <p:nvPicPr>
          <p:cNvPr id="11" name="Picture 10">
            <a:extLst>
              <a:ext uri="{FF2B5EF4-FFF2-40B4-BE49-F238E27FC236}">
                <a16:creationId xmlns:a16="http://schemas.microsoft.com/office/drawing/2014/main" id="{0F2AF132-5FF5-3240-A54D-A2E07C4271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86599" y="266936"/>
            <a:ext cx="1243816" cy="656645"/>
          </a:xfrm>
          <a:prstGeom prst="rect">
            <a:avLst/>
          </a:prstGeom>
        </p:spPr>
      </p:pic>
    </p:spTree>
    <p:extLst>
      <p:ext uri="{BB962C8B-B14F-4D97-AF65-F5344CB8AC3E}">
        <p14:creationId xmlns:p14="http://schemas.microsoft.com/office/powerpoint/2010/main" val="3680939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alternatief 4">
    <p:bg>
      <p:bgPr>
        <a:solidFill>
          <a:schemeClr val="bg2"/>
        </a:solidFill>
        <a:effectLst/>
      </p:bgPr>
    </p:bg>
    <p:spTree>
      <p:nvGrpSpPr>
        <p:cNvPr id="1" name=""/>
        <p:cNvGrpSpPr/>
        <p:nvPr/>
      </p:nvGrpSpPr>
      <p:grpSpPr>
        <a:xfrm>
          <a:off x="0" y="0"/>
          <a:ext cx="0" cy="0"/>
          <a:chOff x="0" y="0"/>
          <a:chExt cx="0" cy="0"/>
        </a:xfrm>
      </p:grpSpPr>
      <p:sp>
        <p:nvSpPr>
          <p:cNvPr id="13" name="Picture Placeholder 12"/>
          <p:cNvSpPr>
            <a:spLocks noGrp="1"/>
          </p:cNvSpPr>
          <p:nvPr>
            <p:ph type="pic" sz="quarter" idx="14"/>
          </p:nvPr>
        </p:nvSpPr>
        <p:spPr>
          <a:xfrm>
            <a:off x="2678275" y="0"/>
            <a:ext cx="6451450" cy="5143500"/>
          </a:xfrm>
          <a:custGeom>
            <a:avLst/>
            <a:gdLst>
              <a:gd name="connsiteX0" fmla="*/ 0 w 6451450"/>
              <a:gd name="connsiteY0" fmla="*/ 0 h 5143500"/>
              <a:gd name="connsiteX1" fmla="*/ 6451450 w 6451450"/>
              <a:gd name="connsiteY1" fmla="*/ 0 h 5143500"/>
              <a:gd name="connsiteX2" fmla="*/ 3481892 w 6451450"/>
              <a:gd name="connsiteY2" fmla="*/ 5143500 h 5143500"/>
              <a:gd name="connsiteX3" fmla="*/ 2969559 w 645145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6451450" h="5143500">
                <a:moveTo>
                  <a:pt x="0" y="0"/>
                </a:moveTo>
                <a:lnTo>
                  <a:pt x="6451450" y="0"/>
                </a:lnTo>
                <a:lnTo>
                  <a:pt x="3481892" y="5143500"/>
                </a:lnTo>
                <a:lnTo>
                  <a:pt x="2969559" y="5143500"/>
                </a:lnTo>
                <a:close/>
              </a:path>
            </a:pathLst>
          </a:custGeom>
          <a:solidFill>
            <a:schemeClr val="tx1"/>
          </a:solidFill>
        </p:spPr>
        <p:txBody>
          <a:bodyPr wrap="square" tIns="720000">
            <a:noAutofit/>
          </a:bodyPr>
          <a:lstStyle>
            <a:lvl1pPr algn="ctr">
              <a:buClr>
                <a:schemeClr val="bg2"/>
              </a:buClr>
              <a:defRPr/>
            </a:lvl1pPr>
          </a:lstStyle>
          <a:p>
            <a:r>
              <a:rPr lang="nl-NL"/>
              <a:t>Klik op het pictogram als u een afbeelding wilt toevoegen</a:t>
            </a:r>
            <a:endParaRPr lang="nl-BE" dirty="0"/>
          </a:p>
        </p:txBody>
      </p:sp>
      <p:sp>
        <p:nvSpPr>
          <p:cNvPr id="2" name="Title 1"/>
          <p:cNvSpPr>
            <a:spLocks noGrp="1"/>
          </p:cNvSpPr>
          <p:nvPr>
            <p:ph type="title"/>
          </p:nvPr>
        </p:nvSpPr>
        <p:spPr>
          <a:xfrm>
            <a:off x="720000" y="2253600"/>
            <a:ext cx="3240000" cy="720000"/>
          </a:xfrm>
        </p:spPr>
        <p:txBody>
          <a:bodyPr/>
          <a:lstStyle/>
          <a:p>
            <a:r>
              <a:rPr lang="nl-NL"/>
              <a:t>Klik om de stijl te bewerken</a:t>
            </a:r>
            <a:endParaRPr lang="nl-BE" dirty="0"/>
          </a:p>
        </p:txBody>
      </p:sp>
      <p:pic>
        <p:nvPicPr>
          <p:cNvPr id="9" name="Picture 3">
            <a:extLst>
              <a:ext uri="{FF2B5EF4-FFF2-40B4-BE49-F238E27FC236}">
                <a16:creationId xmlns:a16="http://schemas.microsoft.com/office/drawing/2014/main" id="{83FEA7D0-78DB-E54B-9CEC-DDA55D6634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3898800"/>
            <a:ext cx="1295467" cy="682660"/>
          </a:xfrm>
          <a:prstGeom prst="rect">
            <a:avLst/>
          </a:prstGeom>
        </p:spPr>
      </p:pic>
    </p:spTree>
    <p:extLst>
      <p:ext uri="{BB962C8B-B14F-4D97-AF65-F5344CB8AC3E}">
        <p14:creationId xmlns:p14="http://schemas.microsoft.com/office/powerpoint/2010/main" val="3052344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alternatief 5">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2253600"/>
            <a:ext cx="3240000" cy="720000"/>
          </a:xfrm>
        </p:spPr>
        <p:txBody>
          <a:bodyPr/>
          <a:lstStyle/>
          <a:p>
            <a:r>
              <a:rPr lang="nl-NL"/>
              <a:t>Klik om de stijl te bewerken</a:t>
            </a:r>
            <a:endParaRPr lang="nl-BE" dirty="0"/>
          </a:p>
        </p:txBody>
      </p:sp>
    </p:spTree>
    <p:extLst>
      <p:ext uri="{BB962C8B-B14F-4D97-AF65-F5344CB8AC3E}">
        <p14:creationId xmlns:p14="http://schemas.microsoft.com/office/powerpoint/2010/main" val="554935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THEMA voeding">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5040000" cy="1080000"/>
          </a:xfrm>
        </p:spPr>
        <p:txBody>
          <a:bodyPr/>
          <a:lstStyle>
            <a:lvl1pPr>
              <a:defRPr/>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r>
              <a:rPr lang="en-US" dirty="0" err="1"/>
              <a:t>gezonde</a:t>
            </a:r>
            <a:r>
              <a:rPr lang="en-US" dirty="0"/>
              <a:t> </a:t>
            </a:r>
            <a:r>
              <a:rPr lang="en-US" dirty="0" err="1"/>
              <a:t>voeding</a:t>
            </a:r>
            <a:endParaRPr lang="nl-BE" dirty="0"/>
          </a:p>
        </p:txBody>
      </p:sp>
      <p:pic>
        <p:nvPicPr>
          <p:cNvPr id="20" name="Picture 10">
            <a:extLst>
              <a:ext uri="{FF2B5EF4-FFF2-40B4-BE49-F238E27FC236}">
                <a16:creationId xmlns:a16="http://schemas.microsoft.com/office/drawing/2014/main" id="{8BC253EA-B554-E041-9A36-AF573ADDC9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pic>
        <p:nvPicPr>
          <p:cNvPr id="21" name="Picture 2">
            <a:extLst>
              <a:ext uri="{FF2B5EF4-FFF2-40B4-BE49-F238E27FC236}">
                <a16:creationId xmlns:a16="http://schemas.microsoft.com/office/drawing/2014/main" id="{7F292313-7DDB-4C4A-A890-E2AFEB15FA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93200" y="511200"/>
            <a:ext cx="730800" cy="787016"/>
          </a:xfrm>
          <a:prstGeom prst="rect">
            <a:avLst/>
          </a:prstGeom>
        </p:spPr>
      </p:pic>
      <p:pic>
        <p:nvPicPr>
          <p:cNvPr id="22" name="Picture 5">
            <a:extLst>
              <a:ext uri="{FF2B5EF4-FFF2-40B4-BE49-F238E27FC236}">
                <a16:creationId xmlns:a16="http://schemas.microsoft.com/office/drawing/2014/main" id="{B6F4E643-FB94-8D4B-937D-41466378E64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97200" y="507600"/>
            <a:ext cx="946800" cy="839722"/>
          </a:xfrm>
          <a:prstGeom prst="rect">
            <a:avLst/>
          </a:prstGeom>
        </p:spPr>
      </p:pic>
      <p:pic>
        <p:nvPicPr>
          <p:cNvPr id="23" name="Picture 6">
            <a:extLst>
              <a:ext uri="{FF2B5EF4-FFF2-40B4-BE49-F238E27FC236}">
                <a16:creationId xmlns:a16="http://schemas.microsoft.com/office/drawing/2014/main" id="{E12C1B82-1590-E14B-8477-2089C3BCD2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20000" y="629999"/>
            <a:ext cx="1090800" cy="644306"/>
          </a:xfrm>
          <a:prstGeom prst="rect">
            <a:avLst/>
          </a:prstGeom>
        </p:spPr>
      </p:pic>
      <p:pic>
        <p:nvPicPr>
          <p:cNvPr id="24" name="Picture 7">
            <a:extLst>
              <a:ext uri="{FF2B5EF4-FFF2-40B4-BE49-F238E27FC236}">
                <a16:creationId xmlns:a16="http://schemas.microsoft.com/office/drawing/2014/main" id="{FA52BDF2-7B21-704A-8E19-DAF03BD1676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95600" y="385200"/>
            <a:ext cx="734400" cy="1050758"/>
          </a:xfrm>
          <a:prstGeom prst="rect">
            <a:avLst/>
          </a:prstGeom>
        </p:spPr>
      </p:pic>
    </p:spTree>
    <p:extLst>
      <p:ext uri="{BB962C8B-B14F-4D97-AF65-F5344CB8AC3E}">
        <p14:creationId xmlns:p14="http://schemas.microsoft.com/office/powerpoint/2010/main" val="345050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THEMA beweging">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5040000"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r>
              <a:rPr lang="en-US" dirty="0" err="1"/>
              <a:t>beweging</a:t>
            </a:r>
            <a:endParaRPr lang="nl-BE"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0800" y="604800"/>
            <a:ext cx="1051200" cy="949084"/>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0800" y="687600"/>
            <a:ext cx="1080000" cy="72989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37200" y="450000"/>
            <a:ext cx="1069200" cy="956964"/>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05600" y="626400"/>
            <a:ext cx="506811" cy="860400"/>
          </a:xfrm>
          <a:prstGeom prst="rect">
            <a:avLst/>
          </a:prstGeom>
        </p:spPr>
      </p:pic>
      <p:pic>
        <p:nvPicPr>
          <p:cNvPr id="13" name="Picture 10">
            <a:extLst>
              <a:ext uri="{FF2B5EF4-FFF2-40B4-BE49-F238E27FC236}">
                <a16:creationId xmlns:a16="http://schemas.microsoft.com/office/drawing/2014/main" id="{3658C313-27AC-5344-886C-F2948F26F5F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spTree>
    <p:extLst>
      <p:ext uri="{BB962C8B-B14F-4D97-AF65-F5344CB8AC3E}">
        <p14:creationId xmlns:p14="http://schemas.microsoft.com/office/powerpoint/2010/main" val="3537761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THEMA roke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5040000"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br>
              <a:rPr lang="en-US" dirty="0"/>
            </a:br>
            <a:r>
              <a:rPr lang="en-US" dirty="0" err="1"/>
              <a:t>tabak</a:t>
            </a:r>
            <a:r>
              <a:rPr lang="en-US" dirty="0"/>
              <a:t>/</a:t>
            </a:r>
            <a:r>
              <a:rPr lang="en-US" dirty="0" err="1"/>
              <a:t>roken</a:t>
            </a:r>
            <a:endParaRPr lang="nl-BE" dirty="0"/>
          </a:p>
        </p:txBody>
      </p:sp>
      <p:pic>
        <p:nvPicPr>
          <p:cNvPr id="19" name="Picture 10">
            <a:extLst>
              <a:ext uri="{FF2B5EF4-FFF2-40B4-BE49-F238E27FC236}">
                <a16:creationId xmlns:a16="http://schemas.microsoft.com/office/drawing/2014/main" id="{3A34868D-93FB-434D-A5C5-F1302B8472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pic>
        <p:nvPicPr>
          <p:cNvPr id="20" name="Picture 2">
            <a:extLst>
              <a:ext uri="{FF2B5EF4-FFF2-40B4-BE49-F238E27FC236}">
                <a16:creationId xmlns:a16="http://schemas.microsoft.com/office/drawing/2014/main" id="{16DD77D0-7FEA-A34F-A188-8BCBD4FA1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21600" y="392400"/>
            <a:ext cx="892800" cy="870480"/>
          </a:xfrm>
          <a:prstGeom prst="rect">
            <a:avLst/>
          </a:prstGeom>
        </p:spPr>
      </p:pic>
      <p:pic>
        <p:nvPicPr>
          <p:cNvPr id="21" name="Picture 5">
            <a:extLst>
              <a:ext uri="{FF2B5EF4-FFF2-40B4-BE49-F238E27FC236}">
                <a16:creationId xmlns:a16="http://schemas.microsoft.com/office/drawing/2014/main" id="{73A80F77-05D1-1B4A-816F-889232B0E95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23600" y="406800"/>
            <a:ext cx="752400" cy="1003200"/>
          </a:xfrm>
          <a:prstGeom prst="rect">
            <a:avLst/>
          </a:prstGeom>
        </p:spPr>
      </p:pic>
      <p:pic>
        <p:nvPicPr>
          <p:cNvPr id="22" name="Picture 6">
            <a:extLst>
              <a:ext uri="{FF2B5EF4-FFF2-40B4-BE49-F238E27FC236}">
                <a16:creationId xmlns:a16="http://schemas.microsoft.com/office/drawing/2014/main" id="{83C75C6F-2D4C-7B4D-B532-4F358BF308A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91600" y="622800"/>
            <a:ext cx="921600" cy="670254"/>
          </a:xfrm>
          <a:prstGeom prst="rect">
            <a:avLst/>
          </a:prstGeom>
        </p:spPr>
      </p:pic>
      <p:pic>
        <p:nvPicPr>
          <p:cNvPr id="23" name="Picture 7">
            <a:extLst>
              <a:ext uri="{FF2B5EF4-FFF2-40B4-BE49-F238E27FC236}">
                <a16:creationId xmlns:a16="http://schemas.microsoft.com/office/drawing/2014/main" id="{FF892ED0-7B15-7E4E-B22C-BD446C5459E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30800" y="554400"/>
            <a:ext cx="932400" cy="792818"/>
          </a:xfrm>
          <a:prstGeom prst="rect">
            <a:avLst/>
          </a:prstGeom>
        </p:spPr>
      </p:pic>
    </p:spTree>
    <p:extLst>
      <p:ext uri="{BB962C8B-B14F-4D97-AF65-F5344CB8AC3E}">
        <p14:creationId xmlns:p14="http://schemas.microsoft.com/office/powerpoint/2010/main" val="8725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THEMA geestelijke/mentale gezondhei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6564720"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br>
              <a:rPr lang="en-US" dirty="0"/>
            </a:br>
            <a:r>
              <a:rPr lang="en-US" dirty="0" err="1"/>
              <a:t>geestelijke</a:t>
            </a:r>
            <a:r>
              <a:rPr lang="en-US" dirty="0"/>
              <a:t>/</a:t>
            </a:r>
            <a:r>
              <a:rPr lang="en-US" dirty="0" err="1"/>
              <a:t>mentale</a:t>
            </a:r>
            <a:r>
              <a:rPr lang="en-US" dirty="0"/>
              <a:t> </a:t>
            </a:r>
            <a:r>
              <a:rPr lang="en-US" dirty="0" err="1"/>
              <a:t>gezondheid</a:t>
            </a:r>
            <a:endParaRPr lang="nl-BE"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662400"/>
            <a:ext cx="757023" cy="930387"/>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53600" y="658800"/>
            <a:ext cx="728128" cy="91305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9600" y="608400"/>
            <a:ext cx="1011289" cy="982395"/>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26800" y="349200"/>
            <a:ext cx="999731" cy="1225105"/>
          </a:xfrm>
          <a:prstGeom prst="rect">
            <a:avLst/>
          </a:prstGeom>
        </p:spPr>
      </p:pic>
      <p:pic>
        <p:nvPicPr>
          <p:cNvPr id="18" name="Picture 10">
            <a:extLst>
              <a:ext uri="{FF2B5EF4-FFF2-40B4-BE49-F238E27FC236}">
                <a16:creationId xmlns:a16="http://schemas.microsoft.com/office/drawing/2014/main" id="{4252314D-E38A-9D47-99CB-D829ECBCC8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spTree>
    <p:extLst>
      <p:ext uri="{BB962C8B-B14F-4D97-AF65-F5344CB8AC3E}">
        <p14:creationId xmlns:p14="http://schemas.microsoft.com/office/powerpoint/2010/main" val="31240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0001" y="1727201"/>
            <a:ext cx="7704000" cy="2918936"/>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err="1"/>
              <a:t>Ondertitel</a:t>
            </a:r>
            <a:r>
              <a:rPr lang="en-US" dirty="0"/>
              <a:t> </a:t>
            </a:r>
            <a:r>
              <a:rPr lang="en-US" dirty="0" err="1"/>
              <a:t>bij</a:t>
            </a:r>
            <a:r>
              <a:rPr lang="en-US" dirty="0"/>
              <a:t> </a:t>
            </a:r>
            <a:r>
              <a:rPr lang="en-US" dirty="0" err="1"/>
              <a:t>tekst</a:t>
            </a:r>
            <a:endParaRPr lang="en-US" dirty="0"/>
          </a:p>
          <a:p>
            <a:pPr lvl="5"/>
            <a:r>
              <a:rPr lang="en-US" dirty="0" err="1"/>
              <a:t>Normale</a:t>
            </a:r>
            <a:r>
              <a:rPr lang="en-US" dirty="0"/>
              <a:t> </a:t>
            </a:r>
            <a:r>
              <a:rPr lang="en-US" dirty="0" err="1"/>
              <a:t>broodtekst</a:t>
            </a:r>
            <a:endParaRPr lang="en-US" dirty="0"/>
          </a:p>
          <a:p>
            <a:pPr lvl="6"/>
            <a:r>
              <a:rPr lang="en-US" dirty="0" err="1"/>
              <a:t>Kleinere</a:t>
            </a:r>
            <a:r>
              <a:rPr lang="en-US" dirty="0"/>
              <a:t> </a:t>
            </a:r>
            <a:r>
              <a:rPr lang="en-US" dirty="0" err="1"/>
              <a:t>titel</a:t>
            </a:r>
            <a:endParaRPr lang="en-US" dirty="0"/>
          </a:p>
          <a:p>
            <a:pPr lvl="7"/>
            <a:r>
              <a:rPr lang="en-US" dirty="0" err="1"/>
              <a:t>Kleinere</a:t>
            </a:r>
            <a:r>
              <a:rPr lang="en-US" dirty="0"/>
              <a:t> </a:t>
            </a:r>
            <a:r>
              <a:rPr lang="en-US" dirty="0" err="1"/>
              <a:t>tekst</a:t>
            </a:r>
            <a:endParaRPr lang="en-US" dirty="0"/>
          </a:p>
          <a:p>
            <a:pPr lvl="8"/>
            <a:r>
              <a:rPr lang="en-US" dirty="0"/>
              <a:t>Bullet </a:t>
            </a:r>
            <a:r>
              <a:rPr lang="en-US" dirty="0" err="1"/>
              <a:t>kleiner</a:t>
            </a:r>
            <a:endParaRPr lang="nl-BE" dirty="0"/>
          </a:p>
        </p:txBody>
      </p:sp>
      <p:sp>
        <p:nvSpPr>
          <p:cNvPr id="2" name="Title Placeholder 1"/>
          <p:cNvSpPr>
            <a:spLocks noGrp="1"/>
          </p:cNvSpPr>
          <p:nvPr>
            <p:ph type="title"/>
          </p:nvPr>
        </p:nvSpPr>
        <p:spPr>
          <a:xfrm>
            <a:off x="720000" y="1260000"/>
            <a:ext cx="7704000" cy="1440000"/>
          </a:xfrm>
          <a:prstGeom prst="rect">
            <a:avLst/>
          </a:prstGeom>
        </p:spPr>
        <p:txBody>
          <a:bodyPr vert="horz" lIns="0" tIns="0" rIns="0" bIns="0" rtlCol="0" anchor="t" anchorCtr="0">
            <a:noAutofit/>
          </a:bodyPr>
          <a:lstStyle/>
          <a:p>
            <a:r>
              <a:rPr lang="nl-NL"/>
              <a:t>Klik om de stijl te bewerken</a:t>
            </a:r>
            <a:endParaRPr lang="nl-BE" dirty="0"/>
          </a:p>
        </p:txBody>
      </p:sp>
      <p:sp>
        <p:nvSpPr>
          <p:cNvPr id="4" name="Date Placeholder 3"/>
          <p:cNvSpPr>
            <a:spLocks noGrp="1"/>
          </p:cNvSpPr>
          <p:nvPr>
            <p:ph type="dt" sz="half" idx="2"/>
          </p:nvPr>
        </p:nvSpPr>
        <p:spPr>
          <a:xfrm>
            <a:off x="720000" y="2880000"/>
            <a:ext cx="2057400" cy="273844"/>
          </a:xfrm>
          <a:prstGeom prst="rect">
            <a:avLst/>
          </a:prstGeom>
        </p:spPr>
        <p:txBody>
          <a:bodyPr vert="horz" lIns="0" tIns="0" rIns="0" bIns="0" rtlCol="0" anchor="ctr"/>
          <a:lstStyle>
            <a:lvl1pPr algn="l">
              <a:defRPr sz="1600" b="1">
                <a:solidFill>
                  <a:schemeClr val="bg2"/>
                </a:solidFill>
              </a:defRPr>
            </a:lvl1pPr>
          </a:lstStyle>
          <a:p>
            <a:fld id="{64935C11-25DD-4138-86C4-F9897470930B}" type="datetime1">
              <a:rPr lang="nl-BE" smtClean="0"/>
              <a:t>20/07/2026</a:t>
            </a:fld>
            <a:endParaRPr lang="nl-BE" dirty="0"/>
          </a:p>
        </p:txBody>
      </p:sp>
      <p:sp>
        <p:nvSpPr>
          <p:cNvPr id="5" name="Footer Placeholder 4"/>
          <p:cNvSpPr>
            <a:spLocks noGrp="1"/>
          </p:cNvSpPr>
          <p:nvPr>
            <p:ph type="ftr" sz="quarter" idx="3"/>
          </p:nvPr>
        </p:nvSpPr>
        <p:spPr>
          <a:xfrm>
            <a:off x="2597400" y="4646137"/>
            <a:ext cx="3086100" cy="273844"/>
          </a:xfrm>
          <a:prstGeom prst="rect">
            <a:avLst/>
          </a:prstGeom>
        </p:spPr>
        <p:txBody>
          <a:bodyPr vert="horz" lIns="0" tIns="0" rIns="0" bIns="0" rtlCol="0" anchor="ctr"/>
          <a:lstStyle>
            <a:lvl1pPr algn="ctr">
              <a:defRPr sz="9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5683500" y="4646137"/>
            <a:ext cx="2057400" cy="273844"/>
          </a:xfrm>
          <a:prstGeom prst="rect">
            <a:avLst/>
          </a:prstGeom>
        </p:spPr>
        <p:txBody>
          <a:bodyPr vert="horz" lIns="0" tIns="0" rIns="0" bIns="0" rtlCol="0" anchor="ctr"/>
          <a:lstStyle>
            <a:lvl1pPr algn="r">
              <a:defRPr sz="900">
                <a:solidFill>
                  <a:schemeClr val="tx1">
                    <a:tint val="75000"/>
                  </a:schemeClr>
                </a:solidFill>
              </a:defRPr>
            </a:lvl1pPr>
          </a:lstStyle>
          <a:p>
            <a:fld id="{B23AB928-941E-4114-ADAE-BFAF879226BF}" type="slidenum">
              <a:rPr lang="nl-BE" smtClean="0"/>
              <a:t>‹nr.›</a:t>
            </a:fld>
            <a:endParaRPr lang="nl-BE"/>
          </a:p>
        </p:txBody>
      </p:sp>
    </p:spTree>
    <p:extLst>
      <p:ext uri="{BB962C8B-B14F-4D97-AF65-F5344CB8AC3E}">
        <p14:creationId xmlns:p14="http://schemas.microsoft.com/office/powerpoint/2010/main" val="2377794863"/>
      </p:ext>
    </p:extLst>
  </p:cSld>
  <p:clrMap bg1="lt1" tx1="dk1" bg2="lt2" tx2="dk2" accent1="accent1" accent2="accent2" accent3="accent3" accent4="accent4" accent5="accent5" accent6="accent6" hlink="hlink" folHlink="folHlink"/>
  <p:sldLayoutIdLst>
    <p:sldLayoutId id="2147483663" r:id="rId1"/>
    <p:sldLayoutId id="2147483670" r:id="rId2"/>
    <p:sldLayoutId id="2147483671" r:id="rId3"/>
    <p:sldLayoutId id="2147483672" r:id="rId4"/>
    <p:sldLayoutId id="2147483683" r:id="rId5"/>
    <p:sldLayoutId id="2147483684" r:id="rId6"/>
    <p:sldLayoutId id="2147483685" r:id="rId7"/>
    <p:sldLayoutId id="2147483686" r:id="rId8"/>
    <p:sldLayoutId id="2147483687" r:id="rId9"/>
    <p:sldLayoutId id="2147483689" r:id="rId10"/>
    <p:sldLayoutId id="2147483688" r:id="rId11"/>
    <p:sldLayoutId id="2147483691" r:id="rId12"/>
  </p:sldLayoutIdLst>
  <p:hf sldNum="0" hdr="0" ftr="0"/>
  <p:txStyles>
    <p:titleStyle>
      <a:lvl1pPr algn="l" defTabSz="685800" rtl="0" eaLnBrk="1" latinLnBrk="0" hangingPunct="1">
        <a:lnSpc>
          <a:spcPct val="100000"/>
        </a:lnSpc>
        <a:spcBef>
          <a:spcPct val="0"/>
        </a:spcBef>
        <a:buNone/>
        <a:defRPr sz="2600" b="1" kern="1200">
          <a:solidFill>
            <a:schemeClr val="bg1"/>
          </a:solidFill>
          <a:latin typeface="+mj-lt"/>
          <a:ea typeface="+mj-ea"/>
          <a:cs typeface="+mj-cs"/>
        </a:defRPr>
      </a:lvl1pPr>
    </p:titleStyle>
    <p:bodyStyle>
      <a:lvl1pPr marL="171450" indent="-144000" algn="l" defTabSz="685800" rtl="0" eaLnBrk="1" latinLnBrk="0" hangingPunct="1">
        <a:lnSpc>
          <a:spcPct val="114000"/>
        </a:lnSpc>
        <a:spcBef>
          <a:spcPts val="0"/>
        </a:spcBef>
        <a:buClr>
          <a:schemeClr val="tx1"/>
        </a:buClr>
        <a:buFont typeface="Lucida Sans Unicode" panose="020B0602030504020204" pitchFamily="34" charset="0"/>
        <a:buChar char="▸"/>
        <a:defRPr sz="1600" kern="1200">
          <a:solidFill>
            <a:schemeClr val="bg1"/>
          </a:solidFill>
          <a:latin typeface="+mn-lt"/>
          <a:ea typeface="+mn-ea"/>
          <a:cs typeface="+mn-cs"/>
        </a:defRPr>
      </a:lvl1pPr>
      <a:lvl2pPr marL="936000" indent="-144000" algn="l" defTabSz="685800" rtl="0" eaLnBrk="1" latinLnBrk="0" hangingPunct="1">
        <a:lnSpc>
          <a:spcPct val="114000"/>
        </a:lnSpc>
        <a:spcBef>
          <a:spcPts val="0"/>
        </a:spcBef>
        <a:buClr>
          <a:schemeClr val="tx1"/>
        </a:buClr>
        <a:buFont typeface="Arial" panose="020B0604020202020204" pitchFamily="34" charset="0"/>
        <a:buChar char="•"/>
        <a:defRPr sz="1600" kern="1200">
          <a:solidFill>
            <a:schemeClr val="bg1"/>
          </a:solidFill>
          <a:latin typeface="+mn-lt"/>
          <a:ea typeface="+mn-ea"/>
          <a:cs typeface="+mn-cs"/>
        </a:defRPr>
      </a:lvl2pPr>
      <a:lvl3pPr marL="1872000" indent="-144000" algn="l" defTabSz="685800" rtl="0" eaLnBrk="1" latinLnBrk="0" hangingPunct="1">
        <a:lnSpc>
          <a:spcPct val="114000"/>
        </a:lnSpc>
        <a:spcBef>
          <a:spcPts val="0"/>
        </a:spcBef>
        <a:buClr>
          <a:schemeClr val="tx1"/>
        </a:buClr>
        <a:buFont typeface="Lucida Sans Unicode" panose="020B0602030504020204" pitchFamily="34" charset="0"/>
        <a:buChar char="◦"/>
        <a:defRPr sz="1600" kern="1200">
          <a:solidFill>
            <a:schemeClr val="bg1"/>
          </a:solidFill>
          <a:latin typeface="+mn-lt"/>
          <a:ea typeface="+mn-ea"/>
          <a:cs typeface="+mn-cs"/>
        </a:defRPr>
      </a:lvl3pPr>
      <a:lvl4pPr marL="2808000" indent="-144000" algn="l" defTabSz="685800" rtl="0" eaLnBrk="1" latinLnBrk="0" hangingPunct="1">
        <a:lnSpc>
          <a:spcPct val="114000"/>
        </a:lnSpc>
        <a:spcBef>
          <a:spcPts val="0"/>
        </a:spcBef>
        <a:buClr>
          <a:schemeClr val="tx1"/>
        </a:buClr>
        <a:buFont typeface="Arial" panose="020B0604020202020204" pitchFamily="34" charset="0"/>
        <a:buChar char="•"/>
        <a:defRPr sz="1600" kern="1200">
          <a:solidFill>
            <a:schemeClr val="bg1"/>
          </a:solidFill>
          <a:latin typeface="+mn-lt"/>
          <a:ea typeface="+mn-ea"/>
          <a:cs typeface="+mn-cs"/>
        </a:defRPr>
      </a:lvl4pPr>
      <a:lvl5pPr marL="0" indent="0" algn="l" defTabSz="685800" rtl="0" eaLnBrk="1" latinLnBrk="0" hangingPunct="1">
        <a:lnSpc>
          <a:spcPct val="114000"/>
        </a:lnSpc>
        <a:spcBef>
          <a:spcPts val="1800"/>
        </a:spcBef>
        <a:buClr>
          <a:schemeClr val="tx1"/>
        </a:buClr>
        <a:buFont typeface="Arial" panose="020B0604020202020204" pitchFamily="34" charset="0"/>
        <a:buNone/>
        <a:defRPr sz="1800" b="1" kern="1200">
          <a:solidFill>
            <a:schemeClr val="bg1"/>
          </a:solidFill>
          <a:latin typeface="+mn-lt"/>
          <a:ea typeface="+mn-ea"/>
          <a:cs typeface="+mn-cs"/>
        </a:defRPr>
      </a:lvl5pPr>
      <a:lvl6pPr marL="0" indent="0" algn="l" defTabSz="685800" rtl="0" eaLnBrk="1" latinLnBrk="0" hangingPunct="1">
        <a:lnSpc>
          <a:spcPct val="114000"/>
        </a:lnSpc>
        <a:spcBef>
          <a:spcPts val="0"/>
        </a:spcBef>
        <a:buClr>
          <a:schemeClr val="tx1"/>
        </a:buClr>
        <a:buFont typeface="Arial" panose="020B0604020202020204" pitchFamily="34" charset="0"/>
        <a:buNone/>
        <a:defRPr sz="1800" kern="1200">
          <a:solidFill>
            <a:schemeClr val="bg1"/>
          </a:solidFill>
          <a:latin typeface="+mn-lt"/>
          <a:ea typeface="+mn-ea"/>
          <a:cs typeface="+mn-cs"/>
        </a:defRPr>
      </a:lvl6pPr>
      <a:lvl7pPr marL="0" indent="0" algn="l" defTabSz="685800" rtl="0" eaLnBrk="1" latinLnBrk="0" hangingPunct="1">
        <a:lnSpc>
          <a:spcPct val="114000"/>
        </a:lnSpc>
        <a:spcBef>
          <a:spcPts val="1400"/>
        </a:spcBef>
        <a:buClr>
          <a:schemeClr val="tx1"/>
        </a:buClr>
        <a:buFont typeface="Arial" panose="020B0604020202020204" pitchFamily="34" charset="0"/>
        <a:buNone/>
        <a:defRPr sz="1400" b="1" kern="1200" baseline="0">
          <a:solidFill>
            <a:schemeClr val="bg1"/>
          </a:solidFill>
          <a:latin typeface="+mn-lt"/>
          <a:ea typeface="+mn-ea"/>
          <a:cs typeface="+mn-cs"/>
        </a:defRPr>
      </a:lvl7pPr>
      <a:lvl8pPr marL="0" indent="0" algn="l" defTabSz="685800" rtl="0" eaLnBrk="1" latinLnBrk="0" hangingPunct="1">
        <a:lnSpc>
          <a:spcPct val="114000"/>
        </a:lnSpc>
        <a:spcBef>
          <a:spcPts val="0"/>
        </a:spcBef>
        <a:buClr>
          <a:schemeClr val="tx1"/>
        </a:buClr>
        <a:buFont typeface="Arial" panose="020B0604020202020204" pitchFamily="34" charset="0"/>
        <a:buNone/>
        <a:defRPr sz="1400" kern="1200" baseline="0">
          <a:solidFill>
            <a:schemeClr val="bg1"/>
          </a:solidFill>
          <a:latin typeface="+mn-lt"/>
          <a:ea typeface="+mn-ea"/>
          <a:cs typeface="+mn-cs"/>
        </a:defRPr>
      </a:lvl8pPr>
      <a:lvl9pPr marL="0" indent="-144000" algn="l" defTabSz="685800" rtl="0" eaLnBrk="1" latinLnBrk="0" hangingPunct="1">
        <a:lnSpc>
          <a:spcPct val="114000"/>
        </a:lnSpc>
        <a:spcBef>
          <a:spcPts val="0"/>
        </a:spcBef>
        <a:buClr>
          <a:schemeClr val="tx1"/>
        </a:buClr>
        <a:buFont typeface="Lucida Sans Unicode" panose="020B0602030504020204" pitchFamily="34" charset="0"/>
        <a:buChar char="▸"/>
        <a:defRPr sz="1400" kern="1200">
          <a:solidFill>
            <a:schemeClr val="bg1"/>
          </a:solidFill>
          <a:latin typeface="+mn-lt"/>
          <a:ea typeface="+mn-ea"/>
          <a:cs typeface="+mn-cs"/>
        </a:defRPr>
      </a:lvl9pPr>
    </p:bodyStyle>
    <p:otherStyle>
      <a:defPPr>
        <a:defRPr lang="nl-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0001" y="1548000"/>
            <a:ext cx="3600000" cy="288000"/>
          </a:xfrm>
          <a:prstGeom prst="rect">
            <a:avLst/>
          </a:prstGeom>
        </p:spPr>
        <p:txBody>
          <a:bodyPr vert="horz" lIns="0" tIns="0" rIns="0" bIns="0" rtlCol="0">
            <a:noAutofit/>
          </a:bodyPr>
          <a:lstStyle/>
          <a:p>
            <a:pPr lvl="0"/>
            <a:endParaRPr lang="en-US" dirty="0"/>
          </a:p>
        </p:txBody>
      </p:sp>
      <p:sp>
        <p:nvSpPr>
          <p:cNvPr id="2" name="Title Placeholder 1"/>
          <p:cNvSpPr>
            <a:spLocks noGrp="1"/>
          </p:cNvSpPr>
          <p:nvPr>
            <p:ph type="title"/>
          </p:nvPr>
        </p:nvSpPr>
        <p:spPr>
          <a:xfrm>
            <a:off x="720000" y="720000"/>
            <a:ext cx="7704000" cy="630000"/>
          </a:xfrm>
          <a:prstGeom prst="rect">
            <a:avLst/>
          </a:prstGeom>
        </p:spPr>
        <p:txBody>
          <a:bodyPr vert="horz" lIns="0" tIns="0" rIns="0" bIns="0" rtlCol="0" anchor="t" anchorCtr="0">
            <a:noAutofit/>
          </a:bodyPr>
          <a:lstStyle/>
          <a:p>
            <a:r>
              <a:rPr lang="en-US" dirty="0"/>
              <a:t>Click to edit Master title style</a:t>
            </a:r>
            <a:endParaRPr lang="nl-BE" dirty="0"/>
          </a:p>
        </p:txBody>
      </p:sp>
      <p:sp>
        <p:nvSpPr>
          <p:cNvPr id="4" name="Date Placeholder 3"/>
          <p:cNvSpPr>
            <a:spLocks noGrp="1"/>
          </p:cNvSpPr>
          <p:nvPr>
            <p:ph type="dt" sz="half" idx="2"/>
          </p:nvPr>
        </p:nvSpPr>
        <p:spPr>
          <a:xfrm>
            <a:off x="720000" y="4646137"/>
            <a:ext cx="1877400" cy="273844"/>
          </a:xfrm>
          <a:prstGeom prst="rect">
            <a:avLst/>
          </a:prstGeom>
        </p:spPr>
        <p:txBody>
          <a:bodyPr vert="horz" lIns="0" tIns="0" rIns="0" bIns="0" rtlCol="0" anchor="ctr"/>
          <a:lstStyle>
            <a:lvl1pPr algn="l">
              <a:defRPr sz="1600" b="1">
                <a:solidFill>
                  <a:schemeClr val="bg2"/>
                </a:solidFill>
              </a:defRPr>
            </a:lvl1pPr>
          </a:lstStyle>
          <a:p>
            <a:fld id="{11139170-2BC5-4A6D-A90C-AB6447B9E0EB}" type="datetime1">
              <a:rPr lang="nl-BE" smtClean="0"/>
              <a:t>20/07/2026</a:t>
            </a:fld>
            <a:endParaRPr lang="nl-BE" dirty="0"/>
          </a:p>
        </p:txBody>
      </p:sp>
      <p:sp>
        <p:nvSpPr>
          <p:cNvPr id="5" name="Footer Placeholder 4"/>
          <p:cNvSpPr>
            <a:spLocks noGrp="1"/>
          </p:cNvSpPr>
          <p:nvPr>
            <p:ph type="ftr" sz="quarter" idx="3"/>
          </p:nvPr>
        </p:nvSpPr>
        <p:spPr>
          <a:xfrm>
            <a:off x="2597400" y="4646137"/>
            <a:ext cx="3086100" cy="273844"/>
          </a:xfrm>
          <a:prstGeom prst="rect">
            <a:avLst/>
          </a:prstGeom>
        </p:spPr>
        <p:txBody>
          <a:bodyPr vert="horz" lIns="0" tIns="0" rIns="0" bIns="0" rtlCol="0" anchor="ctr"/>
          <a:lstStyle>
            <a:lvl1pPr algn="ctr">
              <a:defRPr sz="9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5683500" y="4646137"/>
            <a:ext cx="2057400" cy="273844"/>
          </a:xfrm>
          <a:prstGeom prst="rect">
            <a:avLst/>
          </a:prstGeom>
        </p:spPr>
        <p:txBody>
          <a:bodyPr vert="horz" lIns="0" tIns="0" rIns="0" bIns="0" rtlCol="0" anchor="ctr"/>
          <a:lstStyle>
            <a:lvl1pPr algn="r">
              <a:defRPr sz="900">
                <a:solidFill>
                  <a:schemeClr val="tx1">
                    <a:tint val="75000"/>
                  </a:schemeClr>
                </a:solidFill>
              </a:defRPr>
            </a:lvl1pPr>
          </a:lstStyle>
          <a:p>
            <a:fld id="{B23AB928-941E-4114-ADAE-BFAF879226BF}" type="slidenum">
              <a:rPr lang="nl-BE" smtClean="0"/>
              <a:t>‹nr.›</a:t>
            </a:fld>
            <a:endParaRPr lang="nl-BE"/>
          </a:p>
        </p:txBody>
      </p:sp>
    </p:spTree>
    <p:extLst>
      <p:ext uri="{BB962C8B-B14F-4D97-AF65-F5344CB8AC3E}">
        <p14:creationId xmlns:p14="http://schemas.microsoft.com/office/powerpoint/2010/main" val="1268381505"/>
      </p:ext>
    </p:extLst>
  </p:cSld>
  <p:clrMap bg1="lt1" tx1="dk1" bg2="lt2" tx2="dk2" accent1="accent1" accent2="accent2" accent3="accent3" accent4="accent4" accent5="accent5" accent6="accent6" hlink="hlink" folHlink="folHlink"/>
  <p:sldLayoutIdLst>
    <p:sldLayoutId id="2147483681" r:id="rId1"/>
    <p:sldLayoutId id="2147483682" r:id="rId2"/>
  </p:sldLayoutIdLst>
  <p:hf sldNum="0" hdr="0" ftr="0"/>
  <p:txStyles>
    <p:titleStyle>
      <a:lvl1pPr algn="l" defTabSz="685800" rtl="0" eaLnBrk="1" latinLnBrk="0" hangingPunct="1">
        <a:lnSpc>
          <a:spcPct val="100000"/>
        </a:lnSpc>
        <a:spcBef>
          <a:spcPct val="0"/>
        </a:spcBef>
        <a:buNone/>
        <a:defRPr sz="4000" b="1" kern="1200">
          <a:solidFill>
            <a:schemeClr val="bg1"/>
          </a:solidFill>
          <a:latin typeface="+mj-lt"/>
          <a:ea typeface="+mj-ea"/>
          <a:cs typeface="+mj-cs"/>
        </a:defRPr>
      </a:lvl1pPr>
    </p:titleStyle>
    <p:bodyStyle>
      <a:lvl1pPr marL="0" indent="0" algn="l" defTabSz="685800" rtl="0" eaLnBrk="1" latinLnBrk="0" hangingPunct="1">
        <a:lnSpc>
          <a:spcPct val="100000"/>
        </a:lnSpc>
        <a:spcBef>
          <a:spcPts val="0"/>
        </a:spcBef>
        <a:buClr>
          <a:schemeClr val="tx1"/>
        </a:buClr>
        <a:buFont typeface="Lucida Sans Unicode" panose="020B0602030504020204" pitchFamily="34" charset="0"/>
        <a:buNone/>
        <a:defRPr sz="1800" b="1" kern="1200">
          <a:solidFill>
            <a:schemeClr val="bg2"/>
          </a:solidFill>
          <a:latin typeface="+mn-lt"/>
          <a:ea typeface="+mn-ea"/>
          <a:cs typeface="+mn-cs"/>
        </a:defRPr>
      </a:lvl1pPr>
      <a:lvl2pPr marL="936000" indent="-144000" algn="l" defTabSz="685800" rtl="0" eaLnBrk="1" latinLnBrk="0" hangingPunct="1">
        <a:lnSpc>
          <a:spcPct val="114000"/>
        </a:lnSpc>
        <a:spcBef>
          <a:spcPts val="0"/>
        </a:spcBef>
        <a:buClr>
          <a:schemeClr val="tx1"/>
        </a:buClr>
        <a:buFont typeface="Arial" panose="020B0604020202020204" pitchFamily="34" charset="0"/>
        <a:buChar char="•"/>
        <a:defRPr sz="1600" kern="1200">
          <a:solidFill>
            <a:schemeClr val="bg1"/>
          </a:solidFill>
          <a:latin typeface="+mn-lt"/>
          <a:ea typeface="+mn-ea"/>
          <a:cs typeface="+mn-cs"/>
        </a:defRPr>
      </a:lvl2pPr>
      <a:lvl3pPr marL="1872000" indent="-144000" algn="l" defTabSz="685800" rtl="0" eaLnBrk="1" latinLnBrk="0" hangingPunct="1">
        <a:lnSpc>
          <a:spcPct val="114000"/>
        </a:lnSpc>
        <a:spcBef>
          <a:spcPts val="0"/>
        </a:spcBef>
        <a:buClr>
          <a:schemeClr val="tx1"/>
        </a:buClr>
        <a:buFont typeface="Lucida Sans Unicode" panose="020B0602030504020204" pitchFamily="34" charset="0"/>
        <a:buChar char="◦"/>
        <a:defRPr sz="1600" kern="1200">
          <a:solidFill>
            <a:schemeClr val="bg1"/>
          </a:solidFill>
          <a:latin typeface="+mn-lt"/>
          <a:ea typeface="+mn-ea"/>
          <a:cs typeface="+mn-cs"/>
        </a:defRPr>
      </a:lvl3pPr>
      <a:lvl4pPr marL="2808000" indent="-144000" algn="l" defTabSz="685800" rtl="0" eaLnBrk="1" latinLnBrk="0" hangingPunct="1">
        <a:lnSpc>
          <a:spcPct val="114000"/>
        </a:lnSpc>
        <a:spcBef>
          <a:spcPts val="0"/>
        </a:spcBef>
        <a:buClr>
          <a:schemeClr val="tx1"/>
        </a:buClr>
        <a:buFont typeface="Arial" panose="020B0604020202020204" pitchFamily="34" charset="0"/>
        <a:buChar char="•"/>
        <a:defRPr sz="1600" kern="1200">
          <a:solidFill>
            <a:schemeClr val="bg1"/>
          </a:solidFill>
          <a:latin typeface="+mn-lt"/>
          <a:ea typeface="+mn-ea"/>
          <a:cs typeface="+mn-cs"/>
        </a:defRPr>
      </a:lvl4pPr>
      <a:lvl5pPr marL="0" indent="0" algn="l" defTabSz="685800" rtl="0" eaLnBrk="1" latinLnBrk="0" hangingPunct="1">
        <a:lnSpc>
          <a:spcPct val="114000"/>
        </a:lnSpc>
        <a:spcBef>
          <a:spcPts val="1800"/>
        </a:spcBef>
        <a:buClr>
          <a:schemeClr val="tx1"/>
        </a:buClr>
        <a:buFont typeface="Arial" panose="020B0604020202020204" pitchFamily="34" charset="0"/>
        <a:buNone/>
        <a:defRPr sz="1800" b="1" kern="1200">
          <a:solidFill>
            <a:schemeClr val="bg1"/>
          </a:solidFill>
          <a:latin typeface="+mn-lt"/>
          <a:ea typeface="+mn-ea"/>
          <a:cs typeface="+mn-cs"/>
        </a:defRPr>
      </a:lvl5pPr>
      <a:lvl6pPr marL="0" indent="0" algn="l" defTabSz="685800" rtl="0" eaLnBrk="1" latinLnBrk="0" hangingPunct="1">
        <a:lnSpc>
          <a:spcPct val="114000"/>
        </a:lnSpc>
        <a:spcBef>
          <a:spcPts val="0"/>
        </a:spcBef>
        <a:buClr>
          <a:schemeClr val="tx1"/>
        </a:buClr>
        <a:buFont typeface="Arial" panose="020B0604020202020204" pitchFamily="34" charset="0"/>
        <a:buNone/>
        <a:defRPr sz="1800" kern="1200">
          <a:solidFill>
            <a:schemeClr val="bg1"/>
          </a:solidFill>
          <a:latin typeface="+mn-lt"/>
          <a:ea typeface="+mn-ea"/>
          <a:cs typeface="+mn-cs"/>
        </a:defRPr>
      </a:lvl6pPr>
      <a:lvl7pPr marL="0" indent="0" algn="l" defTabSz="685800" rtl="0" eaLnBrk="1" latinLnBrk="0" hangingPunct="1">
        <a:lnSpc>
          <a:spcPct val="114000"/>
        </a:lnSpc>
        <a:spcBef>
          <a:spcPts val="1400"/>
        </a:spcBef>
        <a:buClr>
          <a:schemeClr val="tx1"/>
        </a:buClr>
        <a:buFont typeface="Arial" panose="020B0604020202020204" pitchFamily="34" charset="0"/>
        <a:buNone/>
        <a:defRPr sz="1400" b="1" kern="1200" baseline="0">
          <a:solidFill>
            <a:schemeClr val="bg1"/>
          </a:solidFill>
          <a:latin typeface="+mn-lt"/>
          <a:ea typeface="+mn-ea"/>
          <a:cs typeface="+mn-cs"/>
        </a:defRPr>
      </a:lvl7pPr>
      <a:lvl8pPr marL="0" indent="0" algn="l" defTabSz="685800" rtl="0" eaLnBrk="1" latinLnBrk="0" hangingPunct="1">
        <a:lnSpc>
          <a:spcPct val="114000"/>
        </a:lnSpc>
        <a:spcBef>
          <a:spcPts val="0"/>
        </a:spcBef>
        <a:buClr>
          <a:schemeClr val="tx1"/>
        </a:buClr>
        <a:buFont typeface="Arial" panose="020B0604020202020204" pitchFamily="34" charset="0"/>
        <a:buNone/>
        <a:defRPr sz="1400" kern="1200" baseline="0">
          <a:solidFill>
            <a:schemeClr val="bg1"/>
          </a:solidFill>
          <a:latin typeface="+mn-lt"/>
          <a:ea typeface="+mn-ea"/>
          <a:cs typeface="+mn-cs"/>
        </a:defRPr>
      </a:lvl8pPr>
      <a:lvl9pPr marL="0" indent="-144000" algn="l" defTabSz="685800" rtl="0" eaLnBrk="1" latinLnBrk="0" hangingPunct="1">
        <a:lnSpc>
          <a:spcPct val="114000"/>
        </a:lnSpc>
        <a:spcBef>
          <a:spcPts val="0"/>
        </a:spcBef>
        <a:buClr>
          <a:schemeClr val="tx1"/>
        </a:buClr>
        <a:buFont typeface="Lucida Sans Unicode" panose="020B0602030504020204" pitchFamily="34" charset="0"/>
        <a:buChar char="▸"/>
        <a:defRPr sz="1400" kern="1200">
          <a:solidFill>
            <a:schemeClr val="bg1"/>
          </a:solidFill>
          <a:latin typeface="+mn-lt"/>
          <a:ea typeface="+mn-ea"/>
          <a:cs typeface="+mn-cs"/>
        </a:defRPr>
      </a:lvl9pPr>
    </p:bodyStyle>
    <p:otherStyle>
      <a:defPPr>
        <a:defRPr lang="nl-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18/10/relationships/comments" Target="../comments/modernComment_2E3_7A65DB7C.xml"/><Relationship Id="rId7"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3D3576-8D5A-DFFF-9031-5051EA44A4B4}"/>
              </a:ext>
            </a:extLst>
          </p:cNvPr>
          <p:cNvSpPr>
            <a:spLocks noGrp="1"/>
          </p:cNvSpPr>
          <p:nvPr>
            <p:ph type="title"/>
          </p:nvPr>
        </p:nvSpPr>
        <p:spPr/>
        <p:txBody>
          <a:bodyPr/>
          <a:lstStyle/>
          <a:p>
            <a:r>
              <a:rPr lang="nl-NL" sz="3600" dirty="0"/>
              <a:t>Richtlijnen voor gezonde</a:t>
            </a:r>
            <a:r>
              <a:rPr lang="nl-NL" dirty="0"/>
              <a:t> </a:t>
            </a:r>
            <a:r>
              <a:rPr lang="nl-NL" sz="3600" dirty="0"/>
              <a:t>maaltijden</a:t>
            </a:r>
          </a:p>
        </p:txBody>
      </p:sp>
    </p:spTree>
    <p:extLst>
      <p:ext uri="{BB962C8B-B14F-4D97-AF65-F5344CB8AC3E}">
        <p14:creationId xmlns:p14="http://schemas.microsoft.com/office/powerpoint/2010/main" val="4180766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3200" dirty="0"/>
              <a:t>Vragen of bedenkingen?</a:t>
            </a:r>
          </a:p>
        </p:txBody>
      </p:sp>
      <p:sp>
        <p:nvSpPr>
          <p:cNvPr id="3" name="Text Placeholder 2"/>
          <p:cNvSpPr>
            <a:spLocks noGrp="1"/>
          </p:cNvSpPr>
          <p:nvPr>
            <p:ph type="body" sz="quarter" idx="13"/>
          </p:nvPr>
        </p:nvSpPr>
        <p:spPr/>
        <p:txBody>
          <a:bodyPr/>
          <a:lstStyle/>
          <a:p>
            <a:r>
              <a:rPr lang="nl-BE" dirty="0"/>
              <a:t>Sarah Dries</a:t>
            </a:r>
          </a:p>
        </p:txBody>
      </p:sp>
      <p:sp>
        <p:nvSpPr>
          <p:cNvPr id="4" name="Text Placeholder 3"/>
          <p:cNvSpPr>
            <a:spLocks noGrp="1"/>
          </p:cNvSpPr>
          <p:nvPr>
            <p:ph type="body" sz="quarter" idx="17"/>
          </p:nvPr>
        </p:nvSpPr>
        <p:spPr/>
        <p:txBody>
          <a:bodyPr/>
          <a:lstStyle/>
          <a:p>
            <a:r>
              <a:rPr lang="nl-BE" dirty="0"/>
              <a:t>Sarah.dries@gezondleven.be</a:t>
            </a:r>
          </a:p>
        </p:txBody>
      </p:sp>
      <p:sp>
        <p:nvSpPr>
          <p:cNvPr id="5" name="Text Placeholder 4"/>
          <p:cNvSpPr>
            <a:spLocks noGrp="1"/>
          </p:cNvSpPr>
          <p:nvPr>
            <p:ph type="body" sz="quarter" idx="18"/>
          </p:nvPr>
        </p:nvSpPr>
        <p:spPr/>
        <p:txBody>
          <a:bodyPr/>
          <a:lstStyle/>
          <a:p>
            <a:r>
              <a:rPr lang="nl-BE" dirty="0"/>
              <a:t>02 422 49 57</a:t>
            </a:r>
          </a:p>
        </p:txBody>
      </p:sp>
    </p:spTree>
    <p:extLst>
      <p:ext uri="{BB962C8B-B14F-4D97-AF65-F5344CB8AC3E}">
        <p14:creationId xmlns:p14="http://schemas.microsoft.com/office/powerpoint/2010/main" val="177679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88933C-FFE7-42D0-BE63-5D159F6CBE1D}"/>
              </a:ext>
            </a:extLst>
          </p:cNvPr>
          <p:cNvSpPr>
            <a:spLocks noGrp="1"/>
          </p:cNvSpPr>
          <p:nvPr>
            <p:ph type="title"/>
          </p:nvPr>
        </p:nvSpPr>
        <p:spPr/>
        <p:txBody>
          <a:bodyPr/>
          <a:lstStyle/>
          <a:p>
            <a:r>
              <a:rPr lang="nl-BE" altLang="nl-BE" dirty="0" bmk="">
                <a:solidFill>
                  <a:srgbClr val="F7AC4B"/>
                </a:solidFill>
              </a:rPr>
              <a:t>Inhoudsopgave</a:t>
            </a:r>
            <a:br>
              <a:rPr lang="nl-BE" altLang="nl-BE" dirty="0" bmk="">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endParaRPr lang="nl-BE" dirty="0"/>
          </a:p>
        </p:txBody>
      </p:sp>
      <p:sp>
        <p:nvSpPr>
          <p:cNvPr id="3" name="Tijdelijke aanduiding voor datum 2">
            <a:extLst>
              <a:ext uri="{FF2B5EF4-FFF2-40B4-BE49-F238E27FC236}">
                <a16:creationId xmlns:a16="http://schemas.microsoft.com/office/drawing/2014/main" id="{B04B680D-F582-44C1-96D5-32D56433914D}"/>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AED95CE9-1EF0-408B-84C8-F7C99366E460}"/>
              </a:ext>
            </a:extLst>
          </p:cNvPr>
          <p:cNvSpPr>
            <a:spLocks noGrp="1"/>
          </p:cNvSpPr>
          <p:nvPr>
            <p:ph type="body" sz="quarter" idx="13"/>
          </p:nvPr>
        </p:nvSpPr>
        <p:spPr>
          <a:xfrm>
            <a:off x="539750" y="1056641"/>
            <a:ext cx="8243888" cy="3728720"/>
          </a:xfrm>
        </p:spPr>
        <p:txBody>
          <a:bodyPr/>
          <a:lstStyle/>
          <a:p>
            <a:pPr marL="285750" lvl="0" indent="-285750" defTabSz="914400" eaLnBrk="0" fontAlgn="base" hangingPunct="0">
              <a:lnSpc>
                <a:spcPct val="150000"/>
              </a:lnSpc>
              <a:spcBef>
                <a:spcPct val="0"/>
              </a:spcBef>
              <a:spcAft>
                <a:spcPct val="0"/>
              </a:spcAft>
              <a:buClrTx/>
              <a:buSzTx/>
              <a:buFont typeface="Arial" panose="020B0604020202020204" pitchFamily="34" charset="0"/>
              <a:buChar char="•"/>
            </a:pPr>
            <a:r>
              <a:rPr lang="nl-BE" sz="1800" dirty="0" bmk=""/>
              <a:t>Richtlijnen gezond ontbijt</a:t>
            </a:r>
          </a:p>
          <a:p>
            <a:pPr marL="285750" lvl="0" indent="-285750" defTabSz="914400" eaLnBrk="0" fontAlgn="base" hangingPunct="0">
              <a:lnSpc>
                <a:spcPct val="150000"/>
              </a:lnSpc>
              <a:spcBef>
                <a:spcPct val="0"/>
              </a:spcBef>
              <a:spcAft>
                <a:spcPct val="0"/>
              </a:spcAft>
              <a:buClrTx/>
              <a:buSzTx/>
              <a:buFont typeface="Arial" panose="020B0604020202020204" pitchFamily="34" charset="0"/>
              <a:buChar char="•"/>
            </a:pPr>
            <a:r>
              <a:rPr lang="nl-BE" sz="1800" dirty="0" bmk=""/>
              <a:t>Richtlijnen gezonde warme maaltijd</a:t>
            </a:r>
          </a:p>
          <a:p>
            <a:pPr marL="285750" lvl="0" indent="-285750" defTabSz="914400" eaLnBrk="0" fontAlgn="base" hangingPunct="0">
              <a:lnSpc>
                <a:spcPct val="150000"/>
              </a:lnSpc>
              <a:spcBef>
                <a:spcPct val="0"/>
              </a:spcBef>
              <a:spcAft>
                <a:spcPct val="0"/>
              </a:spcAft>
              <a:buClrTx/>
              <a:buSzTx/>
              <a:buFont typeface="Arial" panose="020B0604020202020204" pitchFamily="34" charset="0"/>
              <a:buChar char="•"/>
            </a:pPr>
            <a:r>
              <a:rPr lang="nl-BE" sz="1800" dirty="0" bmk=""/>
              <a:t>Richtlijnen gezonde 2</a:t>
            </a:r>
            <a:r>
              <a:rPr lang="nl-BE" sz="1800" baseline="30000" dirty="0" bmk=""/>
              <a:t>de</a:t>
            </a:r>
            <a:r>
              <a:rPr lang="nl-BE" sz="1800" dirty="0" bmk=""/>
              <a:t> broodmaaltijd</a:t>
            </a:r>
          </a:p>
          <a:p>
            <a:pPr marL="285750" lvl="0" indent="-285750" defTabSz="914400" eaLnBrk="0" fontAlgn="base" hangingPunct="0">
              <a:lnSpc>
                <a:spcPct val="150000"/>
              </a:lnSpc>
              <a:spcBef>
                <a:spcPct val="0"/>
              </a:spcBef>
              <a:spcAft>
                <a:spcPct val="0"/>
              </a:spcAft>
              <a:buClrTx/>
              <a:buSzTx/>
              <a:buFont typeface="Arial" panose="020B0604020202020204" pitchFamily="34" charset="0"/>
              <a:buChar char="•"/>
            </a:pPr>
            <a:r>
              <a:rPr lang="nl-BE" sz="1800" dirty="0" bmk=""/>
              <a:t>Richtlijnen gezonde tussendoortjes</a:t>
            </a:r>
            <a:endParaRPr lang="nl-BE" sz="1800" dirty="0"/>
          </a:p>
        </p:txBody>
      </p:sp>
    </p:spTree>
    <p:extLst>
      <p:ext uri="{BB962C8B-B14F-4D97-AF65-F5344CB8AC3E}">
        <p14:creationId xmlns:p14="http://schemas.microsoft.com/office/powerpoint/2010/main" val="1958102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753524-0FBD-DD41-0587-0E01F5610647}"/>
              </a:ext>
            </a:extLst>
          </p:cNvPr>
          <p:cNvSpPr>
            <a:spLocks noGrp="1"/>
          </p:cNvSpPr>
          <p:nvPr>
            <p:ph type="title"/>
          </p:nvPr>
        </p:nvSpPr>
        <p:spPr/>
        <p:txBody>
          <a:bodyPr/>
          <a:lstStyle/>
          <a:p>
            <a:r>
              <a:rPr lang="nl-NL" dirty="0">
                <a:solidFill>
                  <a:srgbClr val="F7AC4B"/>
                </a:solidFill>
              </a:rPr>
              <a:t>Richtlijnen gezond ontbijt</a:t>
            </a:r>
          </a:p>
        </p:txBody>
      </p:sp>
      <p:sp>
        <p:nvSpPr>
          <p:cNvPr id="3" name="Tijdelijke aanduiding voor datum 2">
            <a:extLst>
              <a:ext uri="{FF2B5EF4-FFF2-40B4-BE49-F238E27FC236}">
                <a16:creationId xmlns:a16="http://schemas.microsoft.com/office/drawing/2014/main" id="{6D2906BD-04EA-AB88-2CEB-B9DC6ECEB1D0}"/>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7652DAA6-DEBF-34B0-5287-7CE506A876F9}"/>
              </a:ext>
            </a:extLst>
          </p:cNvPr>
          <p:cNvSpPr>
            <a:spLocks noGrp="1"/>
          </p:cNvSpPr>
          <p:nvPr>
            <p:ph type="body" sz="quarter" idx="13"/>
          </p:nvPr>
        </p:nvSpPr>
        <p:spPr/>
        <p:txBody>
          <a:bodyPr/>
          <a:lstStyle/>
          <a:p>
            <a:pPr>
              <a:spcAft>
                <a:spcPts val="400"/>
              </a:spcAft>
              <a:buFont typeface="Arial" panose="020B0604020202020204" pitchFamily="34" charset="0"/>
              <a:buChar char="•"/>
            </a:pPr>
            <a:r>
              <a:rPr lang="nl-NL" dirty="0"/>
              <a:t>Componenten:</a:t>
            </a:r>
          </a:p>
          <a:p>
            <a:pPr lvl="1"/>
            <a:r>
              <a:rPr lang="nl-NL" dirty="0"/>
              <a:t>Graanproducten: bruine of volkoren broodproducten of ontbijtgranen</a:t>
            </a:r>
          </a:p>
          <a:p>
            <a:pPr lvl="1"/>
            <a:r>
              <a:rPr lang="nl-NL" dirty="0"/>
              <a:t>Smeervet: smeerbare margarine of minarine</a:t>
            </a:r>
          </a:p>
          <a:p>
            <a:pPr lvl="1"/>
            <a:r>
              <a:rPr lang="nl-NL" dirty="0"/>
              <a:t>Beleg</a:t>
            </a:r>
          </a:p>
          <a:p>
            <a:pPr lvl="2"/>
            <a:r>
              <a:rPr lang="nl-NL" dirty="0"/>
              <a:t>Zoet: </a:t>
            </a:r>
            <a:r>
              <a:rPr lang="nl-NL" dirty="0" err="1"/>
              <a:t>obv</a:t>
            </a:r>
            <a:r>
              <a:rPr lang="nl-NL" dirty="0"/>
              <a:t> fruit, noten, …</a:t>
            </a:r>
          </a:p>
          <a:p>
            <a:pPr lvl="2"/>
            <a:r>
              <a:rPr lang="nl-NL" dirty="0"/>
              <a:t>Hartig: groenten, kaas, ei, vleeswaren, vis, peulvruchten, …</a:t>
            </a:r>
          </a:p>
          <a:p>
            <a:pPr lvl="1"/>
            <a:r>
              <a:rPr lang="nl-NL" dirty="0"/>
              <a:t>Fruit: vers of diepvries</a:t>
            </a:r>
          </a:p>
          <a:p>
            <a:pPr lvl="1"/>
            <a:r>
              <a:rPr lang="nl-NL" dirty="0"/>
              <a:t>Melkproduct: melk, yoghurt, platte kaas of alternatief </a:t>
            </a:r>
            <a:r>
              <a:rPr lang="nl-NL" dirty="0" err="1"/>
              <a:t>obv</a:t>
            </a:r>
            <a:r>
              <a:rPr lang="nl-NL" dirty="0"/>
              <a:t> soja</a:t>
            </a:r>
          </a:p>
          <a:p>
            <a:pPr lvl="1"/>
            <a:endParaRPr lang="nl-NL" dirty="0"/>
          </a:p>
          <a:p>
            <a:pPr lvl="1"/>
            <a:r>
              <a:rPr lang="nl-NL" dirty="0"/>
              <a:t>Drinken: water, ongesuikerde koffie of thee</a:t>
            </a:r>
          </a:p>
        </p:txBody>
      </p:sp>
      <p:pic>
        <p:nvPicPr>
          <p:cNvPr id="6" name="Afbeelding 5" descr="Afbeelding met pleister&#10;&#10;Door AI gegenereerde inhoud is mogelijk onjuist.">
            <a:extLst>
              <a:ext uri="{FF2B5EF4-FFF2-40B4-BE49-F238E27FC236}">
                <a16:creationId xmlns:a16="http://schemas.microsoft.com/office/drawing/2014/main" id="{E0E89380-3555-E287-7CB4-3C106864E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53" y="4191112"/>
            <a:ext cx="1312892" cy="804019"/>
          </a:xfrm>
          <a:prstGeom prst="rect">
            <a:avLst/>
          </a:prstGeom>
        </p:spPr>
      </p:pic>
      <p:pic>
        <p:nvPicPr>
          <p:cNvPr id="8" name="Afbeelding 7" descr="Afbeelding met logo, ontwerp, Graphics, tekst&#10;&#10;Door AI gegenereerde inhoud is mogelijk onjuist.">
            <a:extLst>
              <a:ext uri="{FF2B5EF4-FFF2-40B4-BE49-F238E27FC236}">
                <a16:creationId xmlns:a16="http://schemas.microsoft.com/office/drawing/2014/main" id="{4869F1D9-5B89-31F5-BD4F-3429FFA04C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1048" y="4142518"/>
            <a:ext cx="1265255" cy="823420"/>
          </a:xfrm>
          <a:prstGeom prst="rect">
            <a:avLst/>
          </a:prstGeom>
        </p:spPr>
      </p:pic>
      <p:pic>
        <p:nvPicPr>
          <p:cNvPr id="10" name="Afbeelding 9" descr="Afbeelding met logo, Graphics, symbool, Lettertype&#10;&#10;Door AI gegenereerde inhoud is mogelijk onjuist.">
            <a:extLst>
              <a:ext uri="{FF2B5EF4-FFF2-40B4-BE49-F238E27FC236}">
                <a16:creationId xmlns:a16="http://schemas.microsoft.com/office/drawing/2014/main" id="{9ED827D5-87BA-187C-BAD5-0C2EA52A71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661" y="4117179"/>
            <a:ext cx="1010219" cy="830180"/>
          </a:xfrm>
          <a:prstGeom prst="rect">
            <a:avLst/>
          </a:prstGeom>
        </p:spPr>
      </p:pic>
      <p:pic>
        <p:nvPicPr>
          <p:cNvPr id="12" name="Afbeelding 11" descr="Afbeelding met fruit, peer&#10;&#10;Door AI gegenereerde inhoud is mogelijk onjuist.">
            <a:extLst>
              <a:ext uri="{FF2B5EF4-FFF2-40B4-BE49-F238E27FC236}">
                <a16:creationId xmlns:a16="http://schemas.microsoft.com/office/drawing/2014/main" id="{76D83DF6-B0F6-4BEC-4621-51687D808A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5310" y="4021086"/>
            <a:ext cx="1265255" cy="974045"/>
          </a:xfrm>
          <a:prstGeom prst="rect">
            <a:avLst/>
          </a:prstGeom>
        </p:spPr>
      </p:pic>
      <p:pic>
        <p:nvPicPr>
          <p:cNvPr id="14" name="Afbeelding 13" descr="Afbeelding met logo, ontwerp, Graphics, symbool&#10;&#10;Door AI gegenereerde inhoud is mogelijk onjuist.">
            <a:extLst>
              <a:ext uri="{FF2B5EF4-FFF2-40B4-BE49-F238E27FC236}">
                <a16:creationId xmlns:a16="http://schemas.microsoft.com/office/drawing/2014/main" id="{0D93EB43-6F26-B147-E563-0BB5C78FFC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86923" y="3983025"/>
            <a:ext cx="1265256" cy="995611"/>
          </a:xfrm>
          <a:prstGeom prst="rect">
            <a:avLst/>
          </a:prstGeom>
        </p:spPr>
      </p:pic>
    </p:spTree>
    <p:extLst>
      <p:ext uri="{BB962C8B-B14F-4D97-AF65-F5344CB8AC3E}">
        <p14:creationId xmlns:p14="http://schemas.microsoft.com/office/powerpoint/2010/main" val="2823395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6524B8B4-BE46-37B4-DCF8-27CD68F2CC41}"/>
              </a:ext>
            </a:extLst>
          </p:cNvPr>
          <p:cNvSpPr>
            <a:spLocks noGrp="1"/>
          </p:cNvSpPr>
          <p:nvPr>
            <p:ph type="dt" sz="half" idx="10"/>
          </p:nvPr>
        </p:nvSpPr>
        <p:spPr/>
        <p:txBody>
          <a:bodyPr/>
          <a:lstStyle/>
          <a:p>
            <a:fld id="{A6A440F9-096D-4BE8-820E-C5E10E2F52C9}" type="datetime1">
              <a:rPr lang="nl-BE" smtClean="0"/>
              <a:t>20/07/2026</a:t>
            </a:fld>
            <a:endParaRPr lang="nl-BE"/>
          </a:p>
        </p:txBody>
      </p:sp>
      <p:pic>
        <p:nvPicPr>
          <p:cNvPr id="6" name="Afbeelding 5" descr="Afbeelding met tekst, schermopname, diagram, ontwerp&#10;&#10;Door AI gegenereerde inhoud is mogelijk onjuist.">
            <a:extLst>
              <a:ext uri="{FF2B5EF4-FFF2-40B4-BE49-F238E27FC236}">
                <a16:creationId xmlns:a16="http://schemas.microsoft.com/office/drawing/2014/main" id="{68DEDBF3-4B41-4B28-5886-4B7A66B3F666}"/>
              </a:ext>
            </a:extLst>
          </p:cNvPr>
          <p:cNvPicPr>
            <a:picLocks noChangeAspect="1"/>
          </p:cNvPicPr>
          <p:nvPr/>
        </p:nvPicPr>
        <p:blipFill>
          <a:blip r:embed="rId3">
            <a:extLst>
              <a:ext uri="{28A0092B-C50C-407E-A947-70E740481C1C}">
                <a14:useLocalDpi xmlns:a14="http://schemas.microsoft.com/office/drawing/2010/main" val="0"/>
              </a:ext>
            </a:extLst>
          </a:blip>
          <a:srcRect l="3609" t="3258" r="11253"/>
          <a:stretch>
            <a:fillRect/>
          </a:stretch>
        </p:blipFill>
        <p:spPr>
          <a:xfrm>
            <a:off x="202578" y="1115088"/>
            <a:ext cx="4382914" cy="3529824"/>
          </a:xfrm>
          <a:prstGeom prst="rect">
            <a:avLst/>
          </a:prstGeom>
        </p:spPr>
      </p:pic>
      <p:pic>
        <p:nvPicPr>
          <p:cNvPr id="8" name="Afbeelding 7" descr="Afbeelding met tekst, schermopname, voedsel&#10;&#10;Door AI gegenereerde inhoud is mogelijk onjuist.">
            <a:extLst>
              <a:ext uri="{FF2B5EF4-FFF2-40B4-BE49-F238E27FC236}">
                <a16:creationId xmlns:a16="http://schemas.microsoft.com/office/drawing/2014/main" id="{3DA87653-F01C-9A49-E35A-C187AF189A6D}"/>
              </a:ext>
            </a:extLst>
          </p:cNvPr>
          <p:cNvPicPr>
            <a:picLocks noChangeAspect="1"/>
          </p:cNvPicPr>
          <p:nvPr/>
        </p:nvPicPr>
        <p:blipFill>
          <a:blip r:embed="rId4">
            <a:extLst>
              <a:ext uri="{28A0092B-C50C-407E-A947-70E740481C1C}">
                <a14:useLocalDpi xmlns:a14="http://schemas.microsoft.com/office/drawing/2010/main" val="0"/>
              </a:ext>
            </a:extLst>
          </a:blip>
          <a:srcRect l="13908" t="3555" r="12950" b="4000"/>
          <a:stretch>
            <a:fillRect/>
          </a:stretch>
        </p:blipFill>
        <p:spPr>
          <a:xfrm>
            <a:off x="5329600" y="1115088"/>
            <a:ext cx="3454400" cy="3529824"/>
          </a:xfrm>
          <a:prstGeom prst="rect">
            <a:avLst/>
          </a:prstGeom>
        </p:spPr>
      </p:pic>
      <p:sp>
        <p:nvSpPr>
          <p:cNvPr id="9" name="Titel 1">
            <a:extLst>
              <a:ext uri="{FF2B5EF4-FFF2-40B4-BE49-F238E27FC236}">
                <a16:creationId xmlns:a16="http://schemas.microsoft.com/office/drawing/2014/main" id="{646C7CF0-7533-14B4-2C54-458B5407BC3C}"/>
              </a:ext>
            </a:extLst>
          </p:cNvPr>
          <p:cNvSpPr>
            <a:spLocks noGrp="1"/>
          </p:cNvSpPr>
          <p:nvPr>
            <p:ph type="title"/>
          </p:nvPr>
        </p:nvSpPr>
        <p:spPr>
          <a:xfrm>
            <a:off x="540000" y="460800"/>
            <a:ext cx="8244000" cy="360000"/>
          </a:xfrm>
        </p:spPr>
        <p:txBody>
          <a:bodyPr/>
          <a:lstStyle/>
          <a:p>
            <a:r>
              <a:rPr lang="nl-NL" dirty="0">
                <a:solidFill>
                  <a:srgbClr val="F7AC4B"/>
                </a:solidFill>
              </a:rPr>
              <a:t>Richtlijnen gezond ontbijt</a:t>
            </a:r>
          </a:p>
        </p:txBody>
      </p:sp>
    </p:spTree>
    <p:extLst>
      <p:ext uri="{BB962C8B-B14F-4D97-AF65-F5344CB8AC3E}">
        <p14:creationId xmlns:p14="http://schemas.microsoft.com/office/powerpoint/2010/main" val="770170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C7005-C979-C12B-684E-55F2ABBAE18B}"/>
              </a:ext>
            </a:extLst>
          </p:cNvPr>
          <p:cNvSpPr>
            <a:spLocks noGrp="1"/>
          </p:cNvSpPr>
          <p:nvPr>
            <p:ph type="title"/>
          </p:nvPr>
        </p:nvSpPr>
        <p:spPr/>
        <p:txBody>
          <a:bodyPr/>
          <a:lstStyle/>
          <a:p>
            <a:r>
              <a:rPr lang="nl-NL" dirty="0">
                <a:solidFill>
                  <a:srgbClr val="F7AC4B"/>
                </a:solidFill>
              </a:rPr>
              <a:t>Richtlijnen gezonde warme maaltijd</a:t>
            </a:r>
          </a:p>
        </p:txBody>
      </p:sp>
      <p:sp>
        <p:nvSpPr>
          <p:cNvPr id="3" name="Tijdelijke aanduiding voor datum 2">
            <a:extLst>
              <a:ext uri="{FF2B5EF4-FFF2-40B4-BE49-F238E27FC236}">
                <a16:creationId xmlns:a16="http://schemas.microsoft.com/office/drawing/2014/main" id="{7B8DA153-64D2-BA7E-70AA-C4B46FBB9698}"/>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01E0E196-CF38-FFC2-C5A8-890756044F94}"/>
              </a:ext>
            </a:extLst>
          </p:cNvPr>
          <p:cNvSpPr>
            <a:spLocks noGrp="1"/>
          </p:cNvSpPr>
          <p:nvPr>
            <p:ph type="body" sz="quarter" idx="13"/>
          </p:nvPr>
        </p:nvSpPr>
        <p:spPr>
          <a:xfrm>
            <a:off x="539750" y="1054799"/>
            <a:ext cx="8243888" cy="2998586"/>
          </a:xfrm>
        </p:spPr>
        <p:txBody>
          <a:bodyPr/>
          <a:lstStyle/>
          <a:p>
            <a:pPr>
              <a:spcAft>
                <a:spcPts val="400"/>
              </a:spcAft>
              <a:buFont typeface="Arial" panose="020B0604020202020204" pitchFamily="34" charset="0"/>
              <a:buChar char="•"/>
            </a:pPr>
            <a:r>
              <a:rPr lang="nl-NL" dirty="0"/>
              <a:t>Componenten</a:t>
            </a:r>
          </a:p>
          <a:p>
            <a:pPr lvl="1">
              <a:spcAft>
                <a:spcPts val="400"/>
              </a:spcAft>
            </a:pPr>
            <a:r>
              <a:rPr lang="nl-NL" dirty="0"/>
              <a:t>Groenten: vers, diepvries of uit blik of glas zonder toevoegingen; soep</a:t>
            </a:r>
          </a:p>
          <a:p>
            <a:pPr lvl="1">
              <a:spcAft>
                <a:spcPts val="400"/>
              </a:spcAft>
            </a:pPr>
            <a:r>
              <a:rPr lang="nl-NL" dirty="0"/>
              <a:t>Aardappelen, rijst, deegwaren of alternatieven</a:t>
            </a:r>
          </a:p>
          <a:p>
            <a:pPr lvl="1">
              <a:spcAft>
                <a:spcPts val="400"/>
              </a:spcAft>
            </a:pPr>
            <a:r>
              <a:rPr lang="nl-NL" dirty="0"/>
              <a:t>Vlees, vis, eieren, peulvruchten of tofu</a:t>
            </a:r>
          </a:p>
          <a:p>
            <a:pPr lvl="1">
              <a:spcAft>
                <a:spcPts val="400"/>
              </a:spcAft>
            </a:pPr>
            <a:r>
              <a:rPr lang="nl-NL" dirty="0"/>
              <a:t>Bereidingsvet: olie of vloeibare margarine</a:t>
            </a:r>
          </a:p>
          <a:p>
            <a:pPr lvl="1">
              <a:spcAft>
                <a:spcPts val="400"/>
              </a:spcAft>
            </a:pPr>
            <a:r>
              <a:rPr lang="nl-NL" dirty="0"/>
              <a:t>Smaakmakers: kruiden of specerijen</a:t>
            </a:r>
          </a:p>
          <a:p>
            <a:pPr lvl="1">
              <a:spcAft>
                <a:spcPts val="400"/>
              </a:spcAft>
            </a:pPr>
            <a:endParaRPr lang="nl-NL" sz="1000" dirty="0"/>
          </a:p>
          <a:p>
            <a:pPr lvl="1">
              <a:spcAft>
                <a:spcPts val="400"/>
              </a:spcAft>
            </a:pPr>
            <a:r>
              <a:rPr lang="nl-NL" dirty="0"/>
              <a:t>Drinken: water</a:t>
            </a:r>
          </a:p>
          <a:p>
            <a:pPr lvl="1">
              <a:spcAft>
                <a:spcPts val="400"/>
              </a:spcAft>
            </a:pPr>
            <a:r>
              <a:rPr lang="nl-NL" dirty="0"/>
              <a:t>Dessert: Fruit + melkproduct/graanproduct</a:t>
            </a:r>
          </a:p>
        </p:txBody>
      </p:sp>
      <p:pic>
        <p:nvPicPr>
          <p:cNvPr id="8" name="Afbeelding 7" descr="Afbeelding met tekst, schermopname, Lettertype, ontwerp&#10;&#10;Door AI gegenereerde inhoud is mogelijk onjuist.">
            <a:extLst>
              <a:ext uri="{FF2B5EF4-FFF2-40B4-BE49-F238E27FC236}">
                <a16:creationId xmlns:a16="http://schemas.microsoft.com/office/drawing/2014/main" id="{EE15AACA-8376-25E3-A1C6-1A3CA19F22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2703" y="4010765"/>
            <a:ext cx="1057226" cy="991605"/>
          </a:xfrm>
          <a:prstGeom prst="rect">
            <a:avLst/>
          </a:prstGeom>
        </p:spPr>
      </p:pic>
      <p:pic>
        <p:nvPicPr>
          <p:cNvPr id="10" name="Afbeelding 9" descr="Afbeelding met tekst, Lettertype, schermopname, logo&#10;&#10;Door AI gegenereerde inhoud is mogelijk onjuist.">
            <a:extLst>
              <a:ext uri="{FF2B5EF4-FFF2-40B4-BE49-F238E27FC236}">
                <a16:creationId xmlns:a16="http://schemas.microsoft.com/office/drawing/2014/main" id="{330203A7-A563-4FA2-9648-5031EB8C10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9291" y="3494889"/>
            <a:ext cx="934900" cy="1505464"/>
          </a:xfrm>
          <a:prstGeom prst="rect">
            <a:avLst/>
          </a:prstGeom>
        </p:spPr>
      </p:pic>
      <p:pic>
        <p:nvPicPr>
          <p:cNvPr id="12" name="Afbeelding 11" descr="Afbeelding met ontwerp, illustratie&#10;&#10;Door AI gegenereerde inhoud is mogelijk onjuist.">
            <a:extLst>
              <a:ext uri="{FF2B5EF4-FFF2-40B4-BE49-F238E27FC236}">
                <a16:creationId xmlns:a16="http://schemas.microsoft.com/office/drawing/2014/main" id="{DAAC7597-DFB3-D4FF-4136-A002A5A037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2942" y="4044639"/>
            <a:ext cx="1110492" cy="923855"/>
          </a:xfrm>
          <a:prstGeom prst="rect">
            <a:avLst/>
          </a:prstGeom>
        </p:spPr>
      </p:pic>
      <p:pic>
        <p:nvPicPr>
          <p:cNvPr id="14" name="Afbeelding 13" descr="Afbeelding met tekst, ontwerp, schermopname, Graphics&#10;&#10;Door AI gegenereerde inhoud is mogelijk onjuist.">
            <a:extLst>
              <a:ext uri="{FF2B5EF4-FFF2-40B4-BE49-F238E27FC236}">
                <a16:creationId xmlns:a16="http://schemas.microsoft.com/office/drawing/2014/main" id="{3DF38EAD-985F-738A-CFE5-0541B25FE1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3922" y="4044639"/>
            <a:ext cx="1110491" cy="951849"/>
          </a:xfrm>
          <a:prstGeom prst="rect">
            <a:avLst/>
          </a:prstGeom>
        </p:spPr>
      </p:pic>
      <p:pic>
        <p:nvPicPr>
          <p:cNvPr id="7" name="Afbeelding 6">
            <a:extLst>
              <a:ext uri="{FF2B5EF4-FFF2-40B4-BE49-F238E27FC236}">
                <a16:creationId xmlns:a16="http://schemas.microsoft.com/office/drawing/2014/main" id="{432CE72A-1789-6C77-93C9-C6195134255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3828" y="3987440"/>
            <a:ext cx="1130216" cy="991605"/>
          </a:xfrm>
          <a:prstGeom prst="rect">
            <a:avLst/>
          </a:prstGeom>
        </p:spPr>
      </p:pic>
    </p:spTree>
    <p:extLst>
      <p:ext uri="{BB962C8B-B14F-4D97-AF65-F5344CB8AC3E}">
        <p14:creationId xmlns:p14="http://schemas.microsoft.com/office/powerpoint/2010/main" val="2053495676"/>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89F5979D-FE9E-87E5-F650-FB4634E5BE7D}"/>
              </a:ext>
            </a:extLst>
          </p:cNvPr>
          <p:cNvSpPr>
            <a:spLocks noGrp="1"/>
          </p:cNvSpPr>
          <p:nvPr>
            <p:ph type="dt" sz="half" idx="10"/>
          </p:nvPr>
        </p:nvSpPr>
        <p:spPr/>
        <p:txBody>
          <a:bodyPr/>
          <a:lstStyle/>
          <a:p>
            <a:fld id="{A6A440F9-096D-4BE8-820E-C5E10E2F52C9}" type="datetime1">
              <a:rPr lang="nl-BE" smtClean="0"/>
              <a:t>20/07/2026</a:t>
            </a:fld>
            <a:endParaRPr lang="nl-BE"/>
          </a:p>
        </p:txBody>
      </p:sp>
      <p:pic>
        <p:nvPicPr>
          <p:cNvPr id="6" name="Afbeelding 5" descr="Afbeelding met tekst, schermopname, ontwerp&#10;&#10;Door AI gegenereerde inhoud is mogelijk onjuist.">
            <a:extLst>
              <a:ext uri="{FF2B5EF4-FFF2-40B4-BE49-F238E27FC236}">
                <a16:creationId xmlns:a16="http://schemas.microsoft.com/office/drawing/2014/main" id="{83ADAD61-9F4A-6EB2-0EE1-C61B31397EA0}"/>
              </a:ext>
            </a:extLst>
          </p:cNvPr>
          <p:cNvPicPr>
            <a:picLocks noChangeAspect="1"/>
          </p:cNvPicPr>
          <p:nvPr/>
        </p:nvPicPr>
        <p:blipFill>
          <a:blip r:embed="rId2">
            <a:extLst>
              <a:ext uri="{28A0092B-C50C-407E-A947-70E740481C1C}">
                <a14:useLocalDpi xmlns:a14="http://schemas.microsoft.com/office/drawing/2010/main" val="0"/>
              </a:ext>
            </a:extLst>
          </a:blip>
          <a:srcRect l="7240" r="7917" b="5842"/>
          <a:stretch>
            <a:fillRect/>
          </a:stretch>
        </p:blipFill>
        <p:spPr>
          <a:xfrm>
            <a:off x="108123" y="1304946"/>
            <a:ext cx="4373878" cy="3150108"/>
          </a:xfrm>
          <a:prstGeom prst="rect">
            <a:avLst/>
          </a:prstGeom>
        </p:spPr>
      </p:pic>
      <p:pic>
        <p:nvPicPr>
          <p:cNvPr id="8" name="Afbeelding 7" descr="Afbeelding met tekst, schermopname, diagram, logo&#10;&#10;Door AI gegenereerde inhoud is mogelijk onjuist.">
            <a:extLst>
              <a:ext uri="{FF2B5EF4-FFF2-40B4-BE49-F238E27FC236}">
                <a16:creationId xmlns:a16="http://schemas.microsoft.com/office/drawing/2014/main" id="{D7182055-3FE7-B2A6-F61B-3E4E1E14FD97}"/>
              </a:ext>
            </a:extLst>
          </p:cNvPr>
          <p:cNvPicPr>
            <a:picLocks noChangeAspect="1"/>
          </p:cNvPicPr>
          <p:nvPr/>
        </p:nvPicPr>
        <p:blipFill>
          <a:blip r:embed="rId3">
            <a:extLst>
              <a:ext uri="{28A0092B-C50C-407E-A947-70E740481C1C}">
                <a14:useLocalDpi xmlns:a14="http://schemas.microsoft.com/office/drawing/2010/main" val="0"/>
              </a:ext>
            </a:extLst>
          </a:blip>
          <a:srcRect l="9139" t="1952" r="12661" b="3658"/>
          <a:stretch>
            <a:fillRect/>
          </a:stretch>
        </p:blipFill>
        <p:spPr>
          <a:xfrm>
            <a:off x="4662000" y="960660"/>
            <a:ext cx="4270248" cy="3722040"/>
          </a:xfrm>
          <a:prstGeom prst="rect">
            <a:avLst/>
          </a:prstGeom>
        </p:spPr>
      </p:pic>
      <p:sp>
        <p:nvSpPr>
          <p:cNvPr id="9" name="Titel 1">
            <a:extLst>
              <a:ext uri="{FF2B5EF4-FFF2-40B4-BE49-F238E27FC236}">
                <a16:creationId xmlns:a16="http://schemas.microsoft.com/office/drawing/2014/main" id="{23884B99-A510-F0C8-6524-662C3E684F07}"/>
              </a:ext>
            </a:extLst>
          </p:cNvPr>
          <p:cNvSpPr>
            <a:spLocks noGrp="1"/>
          </p:cNvSpPr>
          <p:nvPr>
            <p:ph type="title"/>
          </p:nvPr>
        </p:nvSpPr>
        <p:spPr>
          <a:xfrm>
            <a:off x="540000" y="460800"/>
            <a:ext cx="8244000" cy="360000"/>
          </a:xfrm>
        </p:spPr>
        <p:txBody>
          <a:bodyPr/>
          <a:lstStyle/>
          <a:p>
            <a:r>
              <a:rPr lang="nl-NL" dirty="0">
                <a:solidFill>
                  <a:srgbClr val="F7AC4B"/>
                </a:solidFill>
              </a:rPr>
              <a:t>Richtlijnen gezonde warme maaltijd</a:t>
            </a:r>
          </a:p>
        </p:txBody>
      </p:sp>
    </p:spTree>
    <p:extLst>
      <p:ext uri="{BB962C8B-B14F-4D97-AF65-F5344CB8AC3E}">
        <p14:creationId xmlns:p14="http://schemas.microsoft.com/office/powerpoint/2010/main" val="340127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FA6AD5-7E86-097E-ADBA-077557D47614}"/>
              </a:ext>
            </a:extLst>
          </p:cNvPr>
          <p:cNvSpPr>
            <a:spLocks noGrp="1"/>
          </p:cNvSpPr>
          <p:nvPr>
            <p:ph type="title"/>
          </p:nvPr>
        </p:nvSpPr>
        <p:spPr/>
        <p:txBody>
          <a:bodyPr/>
          <a:lstStyle/>
          <a:p>
            <a:r>
              <a:rPr lang="nl-NL" dirty="0">
                <a:solidFill>
                  <a:srgbClr val="F7AC4B"/>
                </a:solidFill>
              </a:rPr>
              <a:t>Richtlijnen gezonde 2</a:t>
            </a:r>
            <a:r>
              <a:rPr lang="nl-NL" baseline="30000" dirty="0">
                <a:solidFill>
                  <a:srgbClr val="F7AC4B"/>
                </a:solidFill>
              </a:rPr>
              <a:t>de</a:t>
            </a:r>
            <a:r>
              <a:rPr lang="nl-NL" dirty="0">
                <a:solidFill>
                  <a:srgbClr val="F7AC4B"/>
                </a:solidFill>
              </a:rPr>
              <a:t> broodmaaltijd</a:t>
            </a:r>
          </a:p>
        </p:txBody>
      </p:sp>
      <p:sp>
        <p:nvSpPr>
          <p:cNvPr id="3" name="Tijdelijke aanduiding voor datum 2">
            <a:extLst>
              <a:ext uri="{FF2B5EF4-FFF2-40B4-BE49-F238E27FC236}">
                <a16:creationId xmlns:a16="http://schemas.microsoft.com/office/drawing/2014/main" id="{16AB818B-03D0-548D-64BD-2F6629E41BF9}"/>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185DF42A-550B-6F2B-E21E-86B298BE42B5}"/>
              </a:ext>
            </a:extLst>
          </p:cNvPr>
          <p:cNvSpPr>
            <a:spLocks noGrp="1"/>
          </p:cNvSpPr>
          <p:nvPr>
            <p:ph type="body" sz="quarter" idx="13"/>
          </p:nvPr>
        </p:nvSpPr>
        <p:spPr>
          <a:xfrm>
            <a:off x="539750" y="1054799"/>
            <a:ext cx="8243888" cy="3121416"/>
          </a:xfrm>
        </p:spPr>
        <p:txBody>
          <a:bodyPr/>
          <a:lstStyle/>
          <a:p>
            <a:pPr>
              <a:spcAft>
                <a:spcPts val="400"/>
              </a:spcAft>
              <a:buFont typeface="Arial" panose="020B0604020202020204" pitchFamily="34" charset="0"/>
              <a:buChar char="•"/>
            </a:pPr>
            <a:r>
              <a:rPr lang="nl-NL" dirty="0"/>
              <a:t>Componenten:</a:t>
            </a:r>
          </a:p>
          <a:p>
            <a:pPr lvl="1"/>
            <a:r>
              <a:rPr lang="nl-NL" dirty="0"/>
              <a:t>Graanproducten: bruine of volkoren broodproducten</a:t>
            </a:r>
          </a:p>
          <a:p>
            <a:pPr lvl="1"/>
            <a:r>
              <a:rPr lang="nl-NL" dirty="0"/>
              <a:t>Smeervet: smeerbare margarine of minarine</a:t>
            </a:r>
          </a:p>
          <a:p>
            <a:pPr lvl="1"/>
            <a:r>
              <a:rPr lang="nl-NL" dirty="0"/>
              <a:t>Beleg</a:t>
            </a:r>
          </a:p>
          <a:p>
            <a:pPr lvl="2"/>
            <a:r>
              <a:rPr lang="nl-NL" dirty="0"/>
              <a:t>Zoet: </a:t>
            </a:r>
            <a:r>
              <a:rPr lang="nl-NL" dirty="0" err="1"/>
              <a:t>obv</a:t>
            </a:r>
            <a:r>
              <a:rPr lang="nl-NL" dirty="0"/>
              <a:t> fruit, noten, …</a:t>
            </a:r>
          </a:p>
          <a:p>
            <a:pPr lvl="2"/>
            <a:r>
              <a:rPr lang="nl-NL" dirty="0"/>
              <a:t>Hartig: groenten, kaas, ei, vleeswaren, vis, peulvruchten, …</a:t>
            </a:r>
          </a:p>
          <a:p>
            <a:pPr lvl="1"/>
            <a:r>
              <a:rPr lang="nl-NL" dirty="0"/>
              <a:t>Groenten: vers, diepvries of uit blik of glas zonder toevoegingen; soep</a:t>
            </a:r>
          </a:p>
          <a:p>
            <a:pPr lvl="1"/>
            <a:r>
              <a:rPr lang="nl-NL" dirty="0"/>
              <a:t>Fruit: vers of diepvries</a:t>
            </a:r>
          </a:p>
          <a:p>
            <a:pPr lvl="1"/>
            <a:endParaRPr lang="nl-NL" sz="1000" dirty="0"/>
          </a:p>
          <a:p>
            <a:pPr lvl="1"/>
            <a:r>
              <a:rPr lang="nl-NL" dirty="0"/>
              <a:t>Drinken: water</a:t>
            </a:r>
          </a:p>
          <a:p>
            <a:pPr lvl="1"/>
            <a:r>
              <a:rPr lang="nl-NL" dirty="0"/>
              <a:t>Dessert: fruit + melkproduct/graanproduct</a:t>
            </a:r>
          </a:p>
        </p:txBody>
      </p:sp>
      <p:pic>
        <p:nvPicPr>
          <p:cNvPr id="5" name="Afbeelding 4" descr="Afbeelding met pleister&#10;&#10;Door AI gegenereerde inhoud is mogelijk onjuist.">
            <a:extLst>
              <a:ext uri="{FF2B5EF4-FFF2-40B4-BE49-F238E27FC236}">
                <a16:creationId xmlns:a16="http://schemas.microsoft.com/office/drawing/2014/main" id="{7AFFC957-0E8D-3A09-C831-9F3C3189DC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52" y="4226168"/>
            <a:ext cx="1312892" cy="804019"/>
          </a:xfrm>
          <a:prstGeom prst="rect">
            <a:avLst/>
          </a:prstGeom>
        </p:spPr>
      </p:pic>
      <p:pic>
        <p:nvPicPr>
          <p:cNvPr id="6" name="Afbeelding 5" descr="Afbeelding met logo, ontwerp, Graphics, tekst&#10;&#10;Door AI gegenereerde inhoud is mogelijk onjuist.">
            <a:extLst>
              <a:ext uri="{FF2B5EF4-FFF2-40B4-BE49-F238E27FC236}">
                <a16:creationId xmlns:a16="http://schemas.microsoft.com/office/drawing/2014/main" id="{E706E84E-AACB-9ACF-712A-900FE0B7A2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5816" y="4181411"/>
            <a:ext cx="1265255" cy="823420"/>
          </a:xfrm>
          <a:prstGeom prst="rect">
            <a:avLst/>
          </a:prstGeom>
        </p:spPr>
      </p:pic>
      <p:pic>
        <p:nvPicPr>
          <p:cNvPr id="7" name="Afbeelding 6" descr="Afbeelding met logo, Graphics, symbool, Lettertype&#10;&#10;Door AI gegenereerde inhoud is mogelijk onjuist.">
            <a:extLst>
              <a:ext uri="{FF2B5EF4-FFF2-40B4-BE49-F238E27FC236}">
                <a16:creationId xmlns:a16="http://schemas.microsoft.com/office/drawing/2014/main" id="{369197A3-02C3-F4B8-F73B-032BBA382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5043" y="4196240"/>
            <a:ext cx="1010219" cy="830180"/>
          </a:xfrm>
          <a:prstGeom prst="rect">
            <a:avLst/>
          </a:prstGeom>
        </p:spPr>
      </p:pic>
      <p:pic>
        <p:nvPicPr>
          <p:cNvPr id="8" name="Afbeelding 7" descr="Afbeelding met fruit, peer&#10;&#10;Door AI gegenereerde inhoud is mogelijk onjuist.">
            <a:extLst>
              <a:ext uri="{FF2B5EF4-FFF2-40B4-BE49-F238E27FC236}">
                <a16:creationId xmlns:a16="http://schemas.microsoft.com/office/drawing/2014/main" id="{6A235281-1B90-B3A2-E26F-1642072B12C8}"/>
              </a:ext>
            </a:extLst>
          </p:cNvPr>
          <p:cNvPicPr>
            <a:picLocks noChangeAspect="1"/>
          </p:cNvPicPr>
          <p:nvPr/>
        </p:nvPicPr>
        <p:blipFill>
          <a:blip r:embed="rId6">
            <a:extLst>
              <a:ext uri="{28A0092B-C50C-407E-A947-70E740481C1C}">
                <a14:useLocalDpi xmlns:a14="http://schemas.microsoft.com/office/drawing/2010/main" val="0"/>
              </a:ext>
            </a:extLst>
          </a:blip>
          <a:srcRect t="3739"/>
          <a:stretch>
            <a:fillRect/>
          </a:stretch>
        </p:blipFill>
        <p:spPr>
          <a:xfrm>
            <a:off x="6834336" y="4142517"/>
            <a:ext cx="1265255" cy="937625"/>
          </a:xfrm>
          <a:prstGeom prst="rect">
            <a:avLst/>
          </a:prstGeom>
        </p:spPr>
      </p:pic>
      <p:pic>
        <p:nvPicPr>
          <p:cNvPr id="10" name="Afbeelding 9">
            <a:extLst>
              <a:ext uri="{FF2B5EF4-FFF2-40B4-BE49-F238E27FC236}">
                <a16:creationId xmlns:a16="http://schemas.microsoft.com/office/drawing/2014/main" id="{F7287A00-EFFD-21D3-C4B5-CE217E011424}"/>
              </a:ext>
            </a:extLst>
          </p:cNvPr>
          <p:cNvPicPr>
            <a:picLocks noChangeAspect="1"/>
          </p:cNvPicPr>
          <p:nvPr/>
        </p:nvPicPr>
        <p:blipFill>
          <a:blip r:embed="rId7">
            <a:extLst>
              <a:ext uri="{28A0092B-C50C-407E-A947-70E740481C1C}">
                <a14:useLocalDpi xmlns:a14="http://schemas.microsoft.com/office/drawing/2010/main" val="0"/>
              </a:ext>
            </a:extLst>
          </a:blip>
          <a:srcRect t="8520"/>
          <a:stretch>
            <a:fillRect/>
          </a:stretch>
        </p:blipFill>
        <p:spPr>
          <a:xfrm>
            <a:off x="5245110" y="4142516"/>
            <a:ext cx="1239712" cy="937625"/>
          </a:xfrm>
          <a:prstGeom prst="rect">
            <a:avLst/>
          </a:prstGeom>
        </p:spPr>
      </p:pic>
    </p:spTree>
    <p:extLst>
      <p:ext uri="{BB962C8B-B14F-4D97-AF65-F5344CB8AC3E}">
        <p14:creationId xmlns:p14="http://schemas.microsoft.com/office/powerpoint/2010/main" val="2194595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E29C1707-C1EA-0AF4-CFBC-2300C58BD7E2}"/>
              </a:ext>
            </a:extLst>
          </p:cNvPr>
          <p:cNvSpPr>
            <a:spLocks noGrp="1"/>
          </p:cNvSpPr>
          <p:nvPr>
            <p:ph type="dt" sz="half" idx="10"/>
          </p:nvPr>
        </p:nvSpPr>
        <p:spPr/>
        <p:txBody>
          <a:bodyPr/>
          <a:lstStyle/>
          <a:p>
            <a:fld id="{A6A440F9-096D-4BE8-820E-C5E10E2F52C9}" type="datetime1">
              <a:rPr lang="nl-BE" smtClean="0"/>
              <a:t>20/07/2026</a:t>
            </a:fld>
            <a:endParaRPr lang="nl-BE" dirty="0"/>
          </a:p>
        </p:txBody>
      </p:sp>
      <p:pic>
        <p:nvPicPr>
          <p:cNvPr id="6" name="Afbeelding 5" descr="Afbeelding met tekst, schermopname, cirkel, ontwerp&#10;&#10;Door AI gegenereerde inhoud is mogelijk onjuist.">
            <a:extLst>
              <a:ext uri="{FF2B5EF4-FFF2-40B4-BE49-F238E27FC236}">
                <a16:creationId xmlns:a16="http://schemas.microsoft.com/office/drawing/2014/main" id="{979C9ABE-D529-41B3-26EE-A0E3FB608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5376" y="1086835"/>
            <a:ext cx="5040833" cy="3860173"/>
          </a:xfrm>
          <a:prstGeom prst="rect">
            <a:avLst/>
          </a:prstGeom>
        </p:spPr>
      </p:pic>
      <p:sp>
        <p:nvSpPr>
          <p:cNvPr id="7" name="Titel 1">
            <a:extLst>
              <a:ext uri="{FF2B5EF4-FFF2-40B4-BE49-F238E27FC236}">
                <a16:creationId xmlns:a16="http://schemas.microsoft.com/office/drawing/2014/main" id="{D0576F63-6E3B-839A-6C54-D6719B634657}"/>
              </a:ext>
            </a:extLst>
          </p:cNvPr>
          <p:cNvSpPr>
            <a:spLocks noGrp="1"/>
          </p:cNvSpPr>
          <p:nvPr>
            <p:ph type="title"/>
          </p:nvPr>
        </p:nvSpPr>
        <p:spPr>
          <a:xfrm>
            <a:off x="540000" y="460800"/>
            <a:ext cx="8244000" cy="360000"/>
          </a:xfrm>
        </p:spPr>
        <p:txBody>
          <a:bodyPr/>
          <a:lstStyle/>
          <a:p>
            <a:r>
              <a:rPr lang="nl-NL" dirty="0">
                <a:solidFill>
                  <a:srgbClr val="F7AC4B"/>
                </a:solidFill>
              </a:rPr>
              <a:t>Richtlijnen gezonde 2</a:t>
            </a:r>
            <a:r>
              <a:rPr lang="nl-NL" baseline="30000" dirty="0">
                <a:solidFill>
                  <a:srgbClr val="F7AC4B"/>
                </a:solidFill>
              </a:rPr>
              <a:t>de</a:t>
            </a:r>
            <a:r>
              <a:rPr lang="nl-NL" dirty="0">
                <a:solidFill>
                  <a:srgbClr val="F7AC4B"/>
                </a:solidFill>
              </a:rPr>
              <a:t> broodmaaltijd</a:t>
            </a:r>
          </a:p>
        </p:txBody>
      </p:sp>
    </p:spTree>
    <p:extLst>
      <p:ext uri="{BB962C8B-B14F-4D97-AF65-F5344CB8AC3E}">
        <p14:creationId xmlns:p14="http://schemas.microsoft.com/office/powerpoint/2010/main" val="1745526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CF03BA-5A27-03D2-99B1-D89FFDF5172B}"/>
              </a:ext>
            </a:extLst>
          </p:cNvPr>
          <p:cNvSpPr>
            <a:spLocks noGrp="1"/>
          </p:cNvSpPr>
          <p:nvPr>
            <p:ph type="title"/>
          </p:nvPr>
        </p:nvSpPr>
        <p:spPr/>
        <p:txBody>
          <a:bodyPr/>
          <a:lstStyle/>
          <a:p>
            <a:r>
              <a:rPr lang="nl-NL" dirty="0">
                <a:solidFill>
                  <a:srgbClr val="F7AC4B"/>
                </a:solidFill>
              </a:rPr>
              <a:t>Richtlijnen gezonde tussendoortjes</a:t>
            </a:r>
          </a:p>
        </p:txBody>
      </p:sp>
      <p:sp>
        <p:nvSpPr>
          <p:cNvPr id="3" name="Tijdelijke aanduiding voor datum 2">
            <a:extLst>
              <a:ext uri="{FF2B5EF4-FFF2-40B4-BE49-F238E27FC236}">
                <a16:creationId xmlns:a16="http://schemas.microsoft.com/office/drawing/2014/main" id="{7D13A672-497F-2B88-D806-FDFC76DF9EC7}"/>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3A1F45D3-BE2C-0CD6-DBD6-D6A043C090C3}"/>
              </a:ext>
            </a:extLst>
          </p:cNvPr>
          <p:cNvSpPr>
            <a:spLocks noGrp="1"/>
          </p:cNvSpPr>
          <p:nvPr>
            <p:ph type="body" sz="quarter" idx="13"/>
          </p:nvPr>
        </p:nvSpPr>
        <p:spPr>
          <a:xfrm>
            <a:off x="539750" y="1054799"/>
            <a:ext cx="5556250" cy="3506400"/>
          </a:xfrm>
        </p:spPr>
        <p:txBody>
          <a:bodyPr/>
          <a:lstStyle/>
          <a:p>
            <a:pPr marL="141750" indent="-285750">
              <a:spcAft>
                <a:spcPts val="400"/>
              </a:spcAft>
              <a:buFont typeface="Arial" panose="020B0604020202020204" pitchFamily="34" charset="0"/>
              <a:buChar char="•"/>
            </a:pPr>
            <a:r>
              <a:rPr lang="nl-NL" dirty="0"/>
              <a:t>Extra om periode tussen maaltijden te overbruggen</a:t>
            </a:r>
          </a:p>
          <a:p>
            <a:pPr indent="0">
              <a:spcAft>
                <a:spcPts val="400"/>
              </a:spcAft>
              <a:buNone/>
            </a:pPr>
            <a:endParaRPr lang="nl-NL" dirty="0"/>
          </a:p>
          <a:p>
            <a:pPr marL="141750" indent="-285750">
              <a:spcAft>
                <a:spcPts val="400"/>
              </a:spcAft>
              <a:buFont typeface="Arial" panose="020B0604020202020204" pitchFamily="34" charset="0"/>
              <a:buChar char="•"/>
            </a:pPr>
            <a:r>
              <a:rPr lang="nl-NL" dirty="0"/>
              <a:t>Zoet: fruit + melkproduct/graanproduct</a:t>
            </a:r>
          </a:p>
          <a:p>
            <a:pPr marL="141750" indent="-285750">
              <a:spcAft>
                <a:spcPts val="400"/>
              </a:spcAft>
              <a:buFont typeface="Arial" panose="020B0604020202020204" pitchFamily="34" charset="0"/>
              <a:buChar char="•"/>
            </a:pPr>
            <a:r>
              <a:rPr lang="nl-NL" dirty="0"/>
              <a:t>Hartig: groenten, granen, noten, zaden, …</a:t>
            </a:r>
          </a:p>
        </p:txBody>
      </p:sp>
      <p:pic>
        <p:nvPicPr>
          <p:cNvPr id="5" name="Afbeelding 4" descr="Afbeelding met tekst, fruit, schermopname, ontwerp&#10;&#10;Door AI gegenereerde inhoud is mogelijk onjuist.">
            <a:extLst>
              <a:ext uri="{FF2B5EF4-FFF2-40B4-BE49-F238E27FC236}">
                <a16:creationId xmlns:a16="http://schemas.microsoft.com/office/drawing/2014/main" id="{E0A353DC-C3F4-7613-2E00-0E02CE33F7B3}"/>
              </a:ext>
            </a:extLst>
          </p:cNvPr>
          <p:cNvPicPr>
            <a:picLocks noChangeAspect="1"/>
          </p:cNvPicPr>
          <p:nvPr/>
        </p:nvPicPr>
        <p:blipFill>
          <a:blip r:embed="rId3">
            <a:extLst>
              <a:ext uri="{28A0092B-C50C-407E-A947-70E740481C1C}">
                <a14:useLocalDpi xmlns:a14="http://schemas.microsoft.com/office/drawing/2010/main" val="0"/>
              </a:ext>
            </a:extLst>
          </a:blip>
          <a:srcRect t="7853" b="4886"/>
          <a:stretch>
            <a:fillRect/>
          </a:stretch>
        </p:blipFill>
        <p:spPr>
          <a:xfrm>
            <a:off x="2274075" y="2346036"/>
            <a:ext cx="5018071" cy="2682588"/>
          </a:xfrm>
          <a:prstGeom prst="rect">
            <a:avLst/>
          </a:prstGeom>
        </p:spPr>
      </p:pic>
    </p:spTree>
    <p:extLst>
      <p:ext uri="{BB962C8B-B14F-4D97-AF65-F5344CB8AC3E}">
        <p14:creationId xmlns:p14="http://schemas.microsoft.com/office/powerpoint/2010/main" val="1291357890"/>
      </p:ext>
    </p:extLst>
  </p:cSld>
  <p:clrMapOvr>
    <a:masterClrMapping/>
  </p:clrMapOvr>
</p:sld>
</file>

<file path=ppt/theme/theme1.xml><?xml version="1.0" encoding="utf-8"?>
<a:theme xmlns:a="http://schemas.openxmlformats.org/drawingml/2006/main" name="Cover slides">
  <a:themeElements>
    <a:clrScheme name="Aangepast 2">
      <a:dk1>
        <a:srgbClr val="F7AC4B"/>
      </a:dk1>
      <a:lt1>
        <a:srgbClr val="2C2A29"/>
      </a:lt1>
      <a:dk2>
        <a:srgbClr val="B9CDD3"/>
      </a:dk2>
      <a:lt2>
        <a:srgbClr val="FFFFFF"/>
      </a:lt2>
      <a:accent1>
        <a:srgbClr val="F08AA9"/>
      </a:accent1>
      <a:accent2>
        <a:srgbClr val="E1CA9B"/>
      </a:accent2>
      <a:accent3>
        <a:srgbClr val="B9CDD4"/>
      </a:accent3>
      <a:accent4>
        <a:srgbClr val="6E8944"/>
      </a:accent4>
      <a:accent5>
        <a:srgbClr val="B8D291"/>
      </a:accent5>
      <a:accent6>
        <a:srgbClr val="B43C25"/>
      </a:accent6>
      <a:hlink>
        <a:srgbClr val="EE7454"/>
      </a:hlink>
      <a:folHlink>
        <a:srgbClr val="F4D15F"/>
      </a:folHlink>
    </a:clrScheme>
    <a:fontScheme name="Lucida - GL">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zond_leven-template.potx" id="{187FE1C0-A4FD-40AC-93A8-C7ECE872EBFB}" vid="{5826C712-A549-494F-924F-2C2D6F38AD0E}"/>
    </a:ext>
  </a:extLst>
</a:theme>
</file>

<file path=ppt/theme/theme2.xml><?xml version="1.0" encoding="utf-8"?>
<a:theme xmlns:a="http://schemas.openxmlformats.org/drawingml/2006/main" name="Eind slides">
  <a:themeElements>
    <a:clrScheme name="Aangepast 1">
      <a:dk1>
        <a:srgbClr val="B9CDD3"/>
      </a:dk1>
      <a:lt1>
        <a:srgbClr val="2C2A29"/>
      </a:lt1>
      <a:dk2>
        <a:srgbClr val="B9CDD3"/>
      </a:dk2>
      <a:lt2>
        <a:srgbClr val="FFFFFF"/>
      </a:lt2>
      <a:accent1>
        <a:srgbClr val="F08AA9"/>
      </a:accent1>
      <a:accent2>
        <a:srgbClr val="E1CA9B"/>
      </a:accent2>
      <a:accent3>
        <a:srgbClr val="B9CDD4"/>
      </a:accent3>
      <a:accent4>
        <a:srgbClr val="6E8944"/>
      </a:accent4>
      <a:accent5>
        <a:srgbClr val="999B30"/>
      </a:accent5>
      <a:accent6>
        <a:srgbClr val="B43C25"/>
      </a:accent6>
      <a:hlink>
        <a:srgbClr val="EE7454"/>
      </a:hlink>
      <a:folHlink>
        <a:srgbClr val="F4D15F"/>
      </a:folHlink>
    </a:clrScheme>
    <a:fontScheme name="Lucida - GL">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zond_leven-template.potx" id="{187FE1C0-A4FD-40AC-93A8-C7ECE872EBFB}" vid="{9024D21E-44C2-42D9-8431-175A15C616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458C8FB3B47C4891C92FD77DB72D3E" ma:contentTypeVersion="37" ma:contentTypeDescription="Een nieuw document maken." ma:contentTypeScope="" ma:versionID="a48b7b884e2bc0467db18004460f79d7">
  <xsd:schema xmlns:xsd="http://www.w3.org/2001/XMLSchema" xmlns:xs="http://www.w3.org/2001/XMLSchema" xmlns:p="http://schemas.microsoft.com/office/2006/metadata/properties" xmlns:ns2="f955de09-bcfa-41b3-a146-8566b54742ff" xmlns:ns3="85fde827-19b6-410c-b4a0-77531caef66e" targetNamespace="http://schemas.microsoft.com/office/2006/metadata/properties" ma:root="true" ma:fieldsID="19c2a45b88fa1b2bb8ab31af8608fa7f" ns2:_="" ns3:_="">
    <xsd:import namespace="f955de09-bcfa-41b3-a146-8566b54742ff"/>
    <xsd:import namespace="85fde827-19b6-410c-b4a0-77531caef66e"/>
    <xsd:element name="properties">
      <xsd:complexType>
        <xsd:sequence>
          <xsd:element name="documentManagement">
            <xsd:complexType>
              <xsd:all>
                <xsd:element ref="ns2:d49b04b4f8d043a6b5f849e8e71f2b4a" minOccurs="0"/>
                <xsd:element ref="ns2:TaxCatchAll" minOccurs="0"/>
                <xsd:element ref="ns2:c49d25edc792450cbeaf35968c27dfd9" minOccurs="0"/>
                <xsd:element ref="ns2:ce27a080116a47a88d1f33d902668e0b" minOccurs="0"/>
                <xsd:element ref="ns2:j0acc330132a47e5a8a7bc8aef57bef7" minOccurs="0"/>
                <xsd:element ref="ns2:TaxKeywordTaxHTField" minOccurs="0"/>
                <xsd:element ref="ns2:Thumbnail1"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2:SharedWithUsers" minOccurs="0"/>
                <xsd:element ref="ns2:SharedWithDetails" minOccurs="0"/>
                <xsd:element ref="ns3:MediaServiceAutoKeyPoints" minOccurs="0"/>
                <xsd:element ref="ns3:MediaServiceKeyPoints" minOccurs="0"/>
                <xsd:element ref="ns2:oe5c711042974318931eef603135df5c" minOccurs="0"/>
                <xsd:element ref="ns2:h7bcc94e9d794a44b6245d1a1415cddf" minOccurs="0"/>
                <xsd:element ref="ns3:datum" minOccurs="0"/>
                <xsd:element ref="ns3:MediaServiceLocation" minOccurs="0"/>
                <xsd:element ref="ns3:MediaLengthInSeconds"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55de09-bcfa-41b3-a146-8566b54742ff" elementFormDefault="qualified">
    <xsd:import namespace="http://schemas.microsoft.com/office/2006/documentManagement/types"/>
    <xsd:import namespace="http://schemas.microsoft.com/office/infopath/2007/PartnerControls"/>
    <xsd:element name="d49b04b4f8d043a6b5f849e8e71f2b4a" ma:index="9" nillable="true" ma:taxonomy="true" ma:internalName="d49b04b4f8d043a6b5f849e8e71f2b4a" ma:taxonomyFieldName="Settings" ma:displayName="Settings" ma:readOnly="false" ma:default="" ma:fieldId="{d49b04b4-f8d0-43a6-b5f8-49e8e71f2b4a}" ma:taxonomyMulti="true" ma:sspId="e89c4268-854a-4b50-bbef-814b08314aa2" ma:termSetId="07cc5827-c23b-416c-a28c-dc5b7cb4b521"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64a3ebca-7b14-4a33-a83d-bd69baba8043}" ma:internalName="TaxCatchAll" ma:showField="CatchAllData" ma:web="f955de09-bcfa-41b3-a146-8566b54742ff">
      <xsd:complexType>
        <xsd:complexContent>
          <xsd:extension base="dms:MultiChoiceLookup">
            <xsd:sequence>
              <xsd:element name="Value" type="dms:Lookup" maxOccurs="unbounded" minOccurs="0" nillable="true"/>
            </xsd:sequence>
          </xsd:extension>
        </xsd:complexContent>
      </xsd:complexType>
    </xsd:element>
    <xsd:element name="c49d25edc792450cbeaf35968c27dfd9" ma:index="12" nillable="true" ma:taxonomy="true" ma:internalName="c49d25edc792450cbeaf35968c27dfd9" ma:taxonomyFieldName="Themas" ma:displayName="Themas" ma:readOnly="false" ma:default="" ma:fieldId="{c49d25ed-c792-450c-beaf-35968c27dfd9}" ma:taxonomyMulti="true" ma:sspId="e89c4268-854a-4b50-bbef-814b08314aa2" ma:termSetId="d4e8c6a2-54fb-4c9a-a296-bd75304e1c7d" ma:anchorId="00000000-0000-0000-0000-000000000000" ma:open="false" ma:isKeyword="false">
      <xsd:complexType>
        <xsd:sequence>
          <xsd:element ref="pc:Terms" minOccurs="0" maxOccurs="1"/>
        </xsd:sequence>
      </xsd:complexType>
    </xsd:element>
    <xsd:element name="ce27a080116a47a88d1f33d902668e0b" ma:index="14" nillable="true" ma:taxonomy="true" ma:internalName="ce27a080116a47a88d1f33d902668e0b" ma:taxonomyFieldName="DynaTags" ma:displayName="DynaTags" ma:default="" ma:fieldId="{ce27a080-116a-47a8-8d1f-33d902668e0b}" ma:taxonomyMulti="true" ma:sspId="e89c4268-854a-4b50-bbef-814b08314aa2" ma:termSetId="0931d949-5b17-494d-bcd2-c5d528671e93" ma:anchorId="00000000-0000-0000-0000-000000000000" ma:open="false" ma:isKeyword="false">
      <xsd:complexType>
        <xsd:sequence>
          <xsd:element ref="pc:Terms" minOccurs="0" maxOccurs="1"/>
        </xsd:sequence>
      </xsd:complexType>
    </xsd:element>
    <xsd:element name="j0acc330132a47e5a8a7bc8aef57bef7" ma:index="16" nillable="true" ma:taxonomy="true" ma:internalName="j0acc330132a47e5a8a7bc8aef57bef7" ma:taxonomyFieldName="Jaar" ma:displayName="Jaar" ma:default="" ma:fieldId="{30acc330-132a-47e5-a8a7-bc8aef57bef7}" ma:sspId="e89c4268-854a-4b50-bbef-814b08314aa2" ma:termSetId="a43b4d34-b59e-4117-826d-4331f1253e3f" ma:anchorId="00000000-0000-0000-0000-000000000000" ma:open="true" ma:isKeyword="false">
      <xsd:complexType>
        <xsd:sequence>
          <xsd:element ref="pc:Terms" minOccurs="0" maxOccurs="1"/>
        </xsd:sequence>
      </xsd:complexType>
    </xsd:element>
    <xsd:element name="TaxKeywordTaxHTField" ma:index="18" nillable="true" ma:taxonomy="true" ma:internalName="TaxKeywordTaxHTField" ma:taxonomyFieldName="TaxKeyword" ma:displayName="Ondernemingstrefwoorden" ma:fieldId="{23f27201-bee3-471e-b2e7-b64fd8b7ca38}" ma:taxonomyMulti="true" ma:sspId="e89c4268-854a-4b50-bbef-814b08314aa2" ma:termSetId="00000000-0000-0000-0000-000000000000" ma:anchorId="00000000-0000-0000-0000-000000000000" ma:open="true" ma:isKeyword="true">
      <xsd:complexType>
        <xsd:sequence>
          <xsd:element ref="pc:Terms" minOccurs="0" maxOccurs="1"/>
        </xsd:sequence>
      </xsd:complexType>
    </xsd:element>
    <xsd:element name="Thumbnail1" ma:index="19" nillable="true" ma:displayName="Thumbnail" ma:format="Image" ma:internalName="Thumbnail1">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2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Gedeeld met details" ma:internalName="SharedWithDetails" ma:readOnly="true">
      <xsd:simpleType>
        <xsd:restriction base="dms:Note">
          <xsd:maxLength value="255"/>
        </xsd:restriction>
      </xsd:simpleType>
    </xsd:element>
    <xsd:element name="oe5c711042974318931eef603135df5c" ma:index="32" nillable="true" ma:taxonomy="true" ma:internalName="oe5c711042974318931eef603135df5c" ma:taxonomyFieldName="Doelgroepen" ma:displayName="Doelgroepen" ma:default="" ma:fieldId="{8e5c7110-4297-4318-931e-ef603135df5c}" ma:taxonomyMulti="true" ma:sspId="e89c4268-854a-4b50-bbef-814b08314aa2" ma:termSetId="513dc76a-8106-44fc-8245-3e17e20c6d59" ma:anchorId="00000000-0000-0000-0000-000000000000" ma:open="false" ma:isKeyword="false">
      <xsd:complexType>
        <xsd:sequence>
          <xsd:element ref="pc:Terms" minOccurs="0" maxOccurs="1"/>
        </xsd:sequence>
      </xsd:complexType>
    </xsd:element>
    <xsd:element name="h7bcc94e9d794a44b6245d1a1415cddf" ma:index="34" nillable="true" ma:taxonomy="true" ma:internalName="h7bcc94e9d794a44b6245d1a1415cddf" ma:taxonomyFieldName="Teams" ma:displayName="Teams" ma:default="" ma:fieldId="{17bcc94e-9d79-4a44-b624-5d1a1415cddf}" ma:taxonomyMulti="true" ma:sspId="e89c4268-854a-4b50-bbef-814b08314aa2" ma:termSetId="0c7148fb-9898-44a6-8b76-aa98663c163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5fde827-19b6-410c-b4a0-77531caef66e" elementFormDefault="qualified">
    <xsd:import namespace="http://schemas.microsoft.com/office/2006/documentManagement/types"/>
    <xsd:import namespace="http://schemas.microsoft.com/office/infopath/2007/PartnerControls"/>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MediaServiceAutoTags" ma:index="22" nillable="true" ma:displayName="Tags" ma:internalName="MediaServiceAutoTags" ma:readOnly="true">
      <xsd:simpleType>
        <xsd:restriction base="dms:Text"/>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DateTaken" ma:index="25" nillable="true" ma:displayName="MediaServiceDateTaken" ma:hidden="true" ma:internalName="MediaServiceDateTaken"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AutoKeyPoints" ma:index="29" nillable="true" ma:displayName="MediaServiceAutoKeyPoints" ma:hidden="true" ma:internalName="MediaServiceAutoKeyPoints" ma:readOnly="true">
      <xsd:simpleType>
        <xsd:restriction base="dms:Note"/>
      </xsd:simpleType>
    </xsd:element>
    <xsd:element name="MediaServiceKeyPoints" ma:index="30" nillable="true" ma:displayName="KeyPoints" ma:internalName="MediaServiceKeyPoints" ma:readOnly="true">
      <xsd:simpleType>
        <xsd:restriction base="dms:Note">
          <xsd:maxLength value="255"/>
        </xsd:restriction>
      </xsd:simpleType>
    </xsd:element>
    <xsd:element name="datum" ma:index="35" nillable="true" ma:displayName="datum" ma:internalName="datum">
      <xsd:simpleType>
        <xsd:restriction base="dms:Text">
          <xsd:maxLength value="255"/>
        </xsd:restriction>
      </xsd:simpleType>
    </xsd:element>
    <xsd:element name="MediaServiceLocation" ma:index="36" nillable="true" ma:displayName="Location" ma:internalName="MediaServiceLocation" ma:readOnly="true">
      <xsd:simpleType>
        <xsd:restriction base="dms:Text"/>
      </xsd:simpleType>
    </xsd:element>
    <xsd:element name="MediaLengthInSeconds" ma:index="37" nillable="true" ma:displayName="Length (seconds)" ma:internalName="MediaLengthInSeconds" ma:readOnly="true">
      <xsd:simpleType>
        <xsd:restriction base="dms:Unknown"/>
      </xsd:simpleType>
    </xsd:element>
    <xsd:element name="lcf76f155ced4ddcb4097134ff3c332f" ma:index="39" nillable="true" ma:taxonomy="true" ma:internalName="lcf76f155ced4ddcb4097134ff3c332f" ma:taxonomyFieldName="MediaServiceImageTags" ma:displayName="Afbeeldingtags" ma:readOnly="false" ma:fieldId="{5cf76f15-5ced-4ddc-b409-7134ff3c332f}" ma:taxonomyMulti="true" ma:sspId="e89c4268-854a-4b50-bbef-814b08314aa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41" nillable="true" ma:displayName="MediaServiceSearchProperties" ma:hidden="true" ma:internalName="MediaServiceSearchProperties" ma:readOnly="true">
      <xsd:simpleType>
        <xsd:restriction base="dms:Note"/>
      </xsd:simpleType>
    </xsd:element>
    <xsd:element name="MediaServiceBillingMetadata" ma:index="4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e27a080116a47a88d1f33d902668e0b xmlns="f955de09-bcfa-41b3-a146-8566b54742ff">
      <Terms xmlns="http://schemas.microsoft.com/office/infopath/2007/PartnerControls"/>
    </ce27a080116a47a88d1f33d902668e0b>
    <d49b04b4f8d043a6b5f849e8e71f2b4a xmlns="f955de09-bcfa-41b3-a146-8566b54742ff">
      <Terms xmlns="http://schemas.microsoft.com/office/infopath/2007/PartnerControls">
        <TermInfo xmlns="http://schemas.microsoft.com/office/infopath/2007/PartnerControls">
          <TermName xmlns="http://schemas.microsoft.com/office/infopath/2007/PartnerControls">Zorg</TermName>
          <TermId xmlns="http://schemas.microsoft.com/office/infopath/2007/PartnerControls">f05fc141-d2b5-4b23-ac15-a025b6bfa882</TermId>
        </TermInfo>
      </Terms>
    </d49b04b4f8d043a6b5f849e8e71f2b4a>
    <c49d25edc792450cbeaf35968c27dfd9 xmlns="f955de09-bcfa-41b3-a146-8566b54742ff">
      <Terms xmlns="http://schemas.microsoft.com/office/infopath/2007/PartnerControls">
        <TermInfo xmlns="http://schemas.microsoft.com/office/infopath/2007/PartnerControls">
          <TermName xmlns="http://schemas.microsoft.com/office/infopath/2007/PartnerControls">Voeding en Ondervoeding</TermName>
          <TermId xmlns="http://schemas.microsoft.com/office/infopath/2007/PartnerControls">5ed2ef68-c1db-4c2d-ba2f-a633629f2a4c</TermId>
        </TermInfo>
      </Terms>
    </c49d25edc792450cbeaf35968c27dfd9>
    <h7bcc94e9d794a44b6245d1a1415cddf xmlns="f955de09-bcfa-41b3-a146-8566b54742ff">
      <Terms xmlns="http://schemas.microsoft.com/office/infopath/2007/PartnerControls"/>
    </h7bcc94e9d794a44b6245d1a1415cddf>
    <datum xmlns="85fde827-19b6-410c-b4a0-77531caef66e" xsi:nil="true"/>
    <TaxCatchAll xmlns="f955de09-bcfa-41b3-a146-8566b54742ff">
      <Value>28</Value>
      <Value>1</Value>
    </TaxCatchAll>
    <lcf76f155ced4ddcb4097134ff3c332f xmlns="85fde827-19b6-410c-b4a0-77531caef66e">
      <Terms xmlns="http://schemas.microsoft.com/office/infopath/2007/PartnerControls"/>
    </lcf76f155ced4ddcb4097134ff3c332f>
    <TaxKeywordTaxHTField xmlns="f955de09-bcfa-41b3-a146-8566b54742ff">
      <Terms xmlns="http://schemas.microsoft.com/office/infopath/2007/PartnerControls"/>
    </TaxKeywordTaxHTField>
    <Thumbnail1 xmlns="f955de09-bcfa-41b3-a146-8566b54742ff">
      <Url xsi:nil="true"/>
      <Description xsi:nil="true"/>
    </Thumbnail1>
    <oe5c711042974318931eef603135df5c xmlns="f955de09-bcfa-41b3-a146-8566b54742ff">
      <Terms xmlns="http://schemas.microsoft.com/office/infopath/2007/PartnerControls"/>
    </oe5c711042974318931eef603135df5c>
    <j0acc330132a47e5a8a7bc8aef57bef7 xmlns="f955de09-bcfa-41b3-a146-8566b54742ff">
      <Terms xmlns="http://schemas.microsoft.com/office/infopath/2007/PartnerControls"/>
    </j0acc330132a47e5a8a7bc8aef57bef7>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7794D1-537C-43EE-8D60-61DE6C3157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55de09-bcfa-41b3-a146-8566b54742ff"/>
    <ds:schemaRef ds:uri="85fde827-19b6-410c-b4a0-77531caef6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536C8D-5449-4DD7-B0F5-065F35F2735F}">
  <ds:schemaRefs>
    <ds:schemaRef ds:uri="http://www.w3.org/XML/1998/namespace"/>
    <ds:schemaRef ds:uri="85fde827-19b6-410c-b4a0-77531caef66e"/>
    <ds:schemaRef ds:uri="f955de09-bcfa-41b3-a146-8566b54742ff"/>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954B7200-6744-41BD-BA0E-719C324F56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Gezond_leven-template (002)</Template>
  <TotalTime>3211</TotalTime>
  <Words>2323</Words>
  <Application>Microsoft Office PowerPoint</Application>
  <PresentationFormat>Diavoorstelling (16:9)</PresentationFormat>
  <Paragraphs>305</Paragraphs>
  <Slides>10</Slides>
  <Notes>6</Notes>
  <HiddenSlides>0</HiddenSlides>
  <MMClips>0</MMClips>
  <ScaleCrop>false</ScaleCrop>
  <HeadingPairs>
    <vt:vector size="4" baseType="variant">
      <vt:variant>
        <vt:lpstr>Thema</vt:lpstr>
      </vt:variant>
      <vt:variant>
        <vt:i4>2</vt:i4>
      </vt:variant>
      <vt:variant>
        <vt:lpstr>Diatitels</vt:lpstr>
      </vt:variant>
      <vt:variant>
        <vt:i4>10</vt:i4>
      </vt:variant>
    </vt:vector>
  </HeadingPairs>
  <TitlesOfParts>
    <vt:vector size="12" baseType="lpstr">
      <vt:lpstr>Cover slides</vt:lpstr>
      <vt:lpstr>Eind slides</vt:lpstr>
      <vt:lpstr>Richtlijnen voor gezonde maaltijden</vt:lpstr>
      <vt:lpstr>Inhoudsopgave </vt:lpstr>
      <vt:lpstr>Richtlijnen gezond ontbijt</vt:lpstr>
      <vt:lpstr>Richtlijnen gezond ontbijt</vt:lpstr>
      <vt:lpstr>Richtlijnen gezonde warme maaltijd</vt:lpstr>
      <vt:lpstr>Richtlijnen gezonde warme maaltijd</vt:lpstr>
      <vt:lpstr>Richtlijnen gezonde 2de broodmaaltijd</vt:lpstr>
      <vt:lpstr>Richtlijnen gezonde 2de broodmaaltijd</vt:lpstr>
      <vt:lpstr>Richtlijnen gezonde tussendoortjes</vt:lpstr>
      <vt:lpstr>Vragen of bedenkingen?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Liese Weemaels</dc:creator>
  <cp:lastModifiedBy>Zoë  Dedeurwaerdere</cp:lastModifiedBy>
  <cp:revision>201</cp:revision>
  <cp:lastPrinted>2018-12-06T11:48:35Z</cp:lastPrinted>
  <dcterms:created xsi:type="dcterms:W3CDTF">2017-09-14T08:40:12Z</dcterms:created>
  <dcterms:modified xsi:type="dcterms:W3CDTF">2026-07-20T07:06:13Z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0x01010074458C8FB3B47C4891C92FD77DB72D3E</vt:lpwstr>
  </property>
  <property fmtid="{D5CDD505-2E9C-101B-9397-08002B2CF9AE}" pid="3" name="TaxKeyword">
    <vt:lpwstr/>
  </property>
  <property fmtid="{D5CDD505-2E9C-101B-9397-08002B2CF9AE}" pid="4" name="Doelgroepen">
    <vt:lpwstr/>
  </property>
  <property fmtid="{D5CDD505-2E9C-101B-9397-08002B2CF9AE}" pid="5" name="Themas">
    <vt:lpwstr>1;#Voeding en Ondervoeding|5ed2ef68-c1db-4c2d-ba2f-a633629f2a4c</vt:lpwstr>
  </property>
  <property fmtid="{D5CDD505-2E9C-101B-9397-08002B2CF9AE}" pid="6" name="MediaServiceImageTags">
    <vt:lpwstr/>
  </property>
  <property fmtid="{D5CDD505-2E9C-101B-9397-08002B2CF9AE}" pid="7" name="Teams">
    <vt:lpwstr/>
  </property>
  <property fmtid="{D5CDD505-2E9C-101B-9397-08002B2CF9AE}" pid="8" name="Settings">
    <vt:lpwstr>28;#Zorg|f05fc141-d2b5-4b23-ac15-a025b6bfa882</vt:lpwstr>
  </property>
  <property fmtid="{D5CDD505-2E9C-101B-9397-08002B2CF9AE}" pid="9" name="Jaar">
    <vt:lpwstr/>
  </property>
  <property fmtid="{D5CDD505-2E9C-101B-9397-08002B2CF9AE}" pid="10" name="DynaTags">
    <vt:lpwstr/>
  </property>
</Properties>
</file>