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2EB_1FA044D0.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2" r:id="rId4"/>
    <p:sldMasterId id="2147483680" r:id="rId5"/>
  </p:sldMasterIdLst>
  <p:notesMasterIdLst>
    <p:notesMasterId r:id="rId19"/>
  </p:notesMasterIdLst>
  <p:sldIdLst>
    <p:sldId id="737" r:id="rId6"/>
    <p:sldId id="715" r:id="rId7"/>
    <p:sldId id="738" r:id="rId8"/>
    <p:sldId id="739" r:id="rId9"/>
    <p:sldId id="740" r:id="rId10"/>
    <p:sldId id="742" r:id="rId11"/>
    <p:sldId id="743" r:id="rId12"/>
    <p:sldId id="744" r:id="rId13"/>
    <p:sldId id="745" r:id="rId14"/>
    <p:sldId id="746" r:id="rId15"/>
    <p:sldId id="747" r:id="rId16"/>
    <p:sldId id="748" r:id="rId17"/>
    <p:sldId id="263" r:id="rId18"/>
  </p:sldIdLst>
  <p:sldSz cx="9144000" cy="5143500" type="screen16x9"/>
  <p:notesSz cx="6669088" cy="9926638"/>
  <p:defaultTextStyle>
    <a:defPPr>
      <a:defRPr lang="nl-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19E726-0CEC-F9E9-013F-56FE9F8AC784}" name="Sarah Dries" initials="SD" userId="S::Sarah.Dries@gezondleven.be::6564dd29-7597-4d98-a146-ce904958a83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AC4B"/>
    <a:srgbClr val="2C2A29"/>
    <a:srgbClr val="F08AA9"/>
    <a:srgbClr val="B8D2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2814D7-F908-7765-8385-87E35B038C76}" v="2" dt="2026-04-17T10:22:43.058"/>
  </p1510:revLst>
</p1510:revInfo>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58" autoAdjust="0"/>
    <p:restoredTop sz="63575" autoAdjust="0"/>
  </p:normalViewPr>
  <p:slideViewPr>
    <p:cSldViewPr snapToGrid="0" showGuides="1">
      <p:cViewPr varScale="1">
        <p:scale>
          <a:sx n="94" d="100"/>
          <a:sy n="94" d="100"/>
        </p:scale>
        <p:origin x="1896" y="17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omments/modernComment_2EB_1FA044D0.xml><?xml version="1.0" encoding="utf-8"?>
<p188:cmLst xmlns:a="http://schemas.openxmlformats.org/drawingml/2006/main" xmlns:r="http://schemas.openxmlformats.org/officeDocument/2006/relationships" xmlns:p188="http://schemas.microsoft.com/office/powerpoint/2018/8/main">
  <p188:cm id="{35C691C1-CA56-4585-B05C-EC2485B7643F}" authorId="{6819E726-0CEC-F9E9-013F-56FE9F8AC784}" created="2026-03-20T10:05:45.185">
    <ac:txMkLst xmlns:ac="http://schemas.microsoft.com/office/drawing/2013/main/command">
      <pc:docMk xmlns:pc="http://schemas.microsoft.com/office/powerpoint/2013/main/command"/>
      <pc:sldMk xmlns:pc="http://schemas.microsoft.com/office/powerpoint/2013/main/command" cId="530597072" sldId="747"/>
      <ac:spMk id="4" creationId="{4F6361A0-D115-459C-E6E7-5470CF1A8D4D}"/>
      <ac:txMk cp="0" len="5">
        <ac:context len="33" hash="142397214"/>
      </ac:txMk>
    </ac:txMkLst>
    <p188:pos x="538773" y="281632"/>
    <p188:replyLst>
      <p188:reply id="{7E70B8B0-CD74-48BC-BD11-10E35ED9F710}" authorId="{6819E726-0CEC-F9E9-013F-56FE9F8AC784}" created="2026-03-20T10:10:41.640">
        <p188:txBody>
          <a:bodyPr/>
          <a:lstStyle/>
          <a:p>
            <a:r>
              <a:rPr lang="nl-BE"/>
              <a:t>Doorverwijsflow toevoegen? Of zelfscreening tool?</a:t>
            </a:r>
          </a:p>
        </p188:txBody>
      </p188:reply>
    </p188:replyLst>
    <p188:txBody>
      <a:bodyPr/>
      <a:lstStyle/>
      <a:p>
        <a:r>
          <a:rPr lang="nl-BE"/>
          <a:t>Praat met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nl-BE"/>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D47FD74A-D8FE-459D-BA10-364B37797DD2}" type="datetimeFigureOut">
              <a:rPr lang="nl-BE" smtClean="0"/>
              <a:t>20/07/2026</a:t>
            </a:fld>
            <a:endParaRPr lang="nl-BE"/>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nl-BE"/>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nl-BE"/>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A42FDF90-6B46-46C0-8AB4-041CCF167BB1}" type="slidenum">
              <a:rPr lang="nl-BE" smtClean="0"/>
              <a:t>‹nr.›</a:t>
            </a:fld>
            <a:endParaRPr lang="nl-BE"/>
          </a:p>
        </p:txBody>
      </p:sp>
    </p:spTree>
    <p:extLst>
      <p:ext uri="{BB962C8B-B14F-4D97-AF65-F5344CB8AC3E}">
        <p14:creationId xmlns:p14="http://schemas.microsoft.com/office/powerpoint/2010/main" val="50214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mn-lt"/>
                <a:ea typeface="+mn-ea"/>
                <a:cs typeface="+mn-cs"/>
              </a:rPr>
              <a:t>Risico op ondervoeding stijgt met de leeftijd.</a:t>
            </a:r>
            <a:endParaRPr lang="nl-BE"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Ouder worden het brengt veranderingen met zich mee. Deze veranderingen beïnvloeden wat en hoe je eet. Daardoor stijft de kans op ondervoeding met de leeftijd. </a:t>
            </a:r>
            <a:endParaRPr lang="nl-BE" sz="1200" kern="1200" dirty="0">
              <a:solidFill>
                <a:schemeClr val="tx1"/>
              </a:solidFill>
              <a:effectLst/>
              <a:latin typeface="+mn-lt"/>
              <a:ea typeface="+mn-ea"/>
              <a:cs typeface="+mn-cs"/>
            </a:endParaRPr>
          </a:p>
          <a:p>
            <a:endParaRPr lang="nl-NL" dirty="0"/>
          </a:p>
          <a:p>
            <a:r>
              <a:rPr lang="nl-NL" sz="1200" kern="1200" dirty="0">
                <a:solidFill>
                  <a:schemeClr val="tx1"/>
                </a:solidFill>
                <a:effectLst/>
                <a:latin typeface="+mn-lt"/>
                <a:ea typeface="+mn-ea"/>
                <a:cs typeface="+mn-cs"/>
              </a:rPr>
              <a:t>Maar wat kan er nu precies aan de basis liggen van ondervoeding? </a:t>
            </a:r>
            <a:endParaRPr lang="nl-BE"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Een probleem met de spijsvertering kan de oorzaak zijn. Maar ook een lage voedselinname of een ziekte kan zorgen voor ondervoedingsproblemen. </a:t>
            </a:r>
            <a:endParaRPr lang="nl-BE" sz="1200" kern="1200" dirty="0">
              <a:solidFill>
                <a:schemeClr val="tx1"/>
              </a:solidFill>
              <a:effectLst/>
              <a:latin typeface="+mn-lt"/>
              <a:ea typeface="+mn-ea"/>
              <a:cs typeface="+mn-cs"/>
            </a:endParaRPr>
          </a:p>
          <a:p>
            <a:endParaRPr lang="nl-NL" dirty="0"/>
          </a:p>
          <a:p>
            <a:endParaRPr lang="nl-NL" dirty="0"/>
          </a:p>
        </p:txBody>
      </p:sp>
      <p:sp>
        <p:nvSpPr>
          <p:cNvPr id="4" name="Tijdelijke aanduiding voor dianummer 3"/>
          <p:cNvSpPr>
            <a:spLocks noGrp="1"/>
          </p:cNvSpPr>
          <p:nvPr>
            <p:ph type="sldNum" sz="quarter" idx="5"/>
          </p:nvPr>
        </p:nvSpPr>
        <p:spPr/>
        <p:txBody>
          <a:bodyPr/>
          <a:lstStyle/>
          <a:p>
            <a:fld id="{A42FDF90-6B46-46C0-8AB4-041CCF167BB1}" type="slidenum">
              <a:rPr lang="nl-BE" smtClean="0"/>
              <a:t>2</a:t>
            </a:fld>
            <a:endParaRPr lang="nl-BE"/>
          </a:p>
        </p:txBody>
      </p:sp>
    </p:spTree>
    <p:extLst>
      <p:ext uri="{BB962C8B-B14F-4D97-AF65-F5344CB8AC3E}">
        <p14:creationId xmlns:p14="http://schemas.microsoft.com/office/powerpoint/2010/main" val="35316985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Herken je signalen van ondervoeding bij jezelf of anderen? Praat ervoer met je huisarts of diëtist en schakel hulp in. </a:t>
            </a:r>
            <a:endParaRPr lang="nl-BE" sz="120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5"/>
          </p:nvPr>
        </p:nvSpPr>
        <p:spPr/>
        <p:txBody>
          <a:bodyPr/>
          <a:lstStyle/>
          <a:p>
            <a:fld id="{A42FDF90-6B46-46C0-8AB4-041CCF167BB1}" type="slidenum">
              <a:rPr lang="nl-BE" smtClean="0"/>
              <a:t>11</a:t>
            </a:fld>
            <a:endParaRPr lang="nl-BE"/>
          </a:p>
        </p:txBody>
      </p:sp>
    </p:spTree>
    <p:extLst>
      <p:ext uri="{BB962C8B-B14F-4D97-AF65-F5344CB8AC3E}">
        <p14:creationId xmlns:p14="http://schemas.microsoft.com/office/powerpoint/2010/main" val="1664270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Ondervoeding kan lijden tot het verlies van spierkracht. Ook wonden genezen trager en je wordt sneller ziek. </a:t>
            </a:r>
            <a:endParaRPr lang="nl-BE" sz="120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5"/>
          </p:nvPr>
        </p:nvSpPr>
        <p:spPr/>
        <p:txBody>
          <a:bodyPr/>
          <a:lstStyle/>
          <a:p>
            <a:fld id="{A42FDF90-6B46-46C0-8AB4-041CCF167BB1}" type="slidenum">
              <a:rPr lang="nl-BE" smtClean="0"/>
              <a:t>3</a:t>
            </a:fld>
            <a:endParaRPr lang="nl-BE"/>
          </a:p>
        </p:txBody>
      </p:sp>
    </p:spTree>
    <p:extLst>
      <p:ext uri="{BB962C8B-B14F-4D97-AF65-F5344CB8AC3E}">
        <p14:creationId xmlns:p14="http://schemas.microsoft.com/office/powerpoint/2010/main" val="231047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Het is dan ook belangrijk om alert te blijven voor signalen die kunnen wijzen op ondervoeding. Heb je last van gewichtsverlies? Heb je het vaak koud of voel je je zwak en vermoeid? Dan zou dit kunnen wijzen op ondervoeding, en moet de oorzaak ervan dringend worden aangepakt. </a:t>
            </a:r>
            <a:endParaRPr lang="nl-BE" sz="120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5"/>
          </p:nvPr>
        </p:nvSpPr>
        <p:spPr/>
        <p:txBody>
          <a:bodyPr/>
          <a:lstStyle/>
          <a:p>
            <a:fld id="{A42FDF90-6B46-46C0-8AB4-041CCF167BB1}" type="slidenum">
              <a:rPr lang="nl-BE" smtClean="0"/>
              <a:t>4</a:t>
            </a:fld>
            <a:endParaRPr lang="nl-BE"/>
          </a:p>
        </p:txBody>
      </p:sp>
    </p:spTree>
    <p:extLst>
      <p:ext uri="{BB962C8B-B14F-4D97-AF65-F5344CB8AC3E}">
        <p14:creationId xmlns:p14="http://schemas.microsoft.com/office/powerpoint/2010/main" val="2363838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Heb je moeite met kauwen en slikken? Pas dan de consistentie van de maaltijd aan. Zachtere voeding.</a:t>
            </a:r>
            <a:endParaRPr lang="nl-BE" sz="120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5"/>
          </p:nvPr>
        </p:nvSpPr>
        <p:spPr/>
        <p:txBody>
          <a:bodyPr/>
          <a:lstStyle/>
          <a:p>
            <a:fld id="{A42FDF90-6B46-46C0-8AB4-041CCF167BB1}" type="slidenum">
              <a:rPr lang="nl-BE" smtClean="0"/>
              <a:t>5</a:t>
            </a:fld>
            <a:endParaRPr lang="nl-BE"/>
          </a:p>
        </p:txBody>
      </p:sp>
    </p:spTree>
    <p:extLst>
      <p:ext uri="{BB962C8B-B14F-4D97-AF65-F5344CB8AC3E}">
        <p14:creationId xmlns:p14="http://schemas.microsoft.com/office/powerpoint/2010/main" val="3910456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Ben je een kleine eter? Verrijk dan de maaltijd zonder de portie te vergroten, met olie of volle melk.</a:t>
            </a:r>
            <a:endParaRPr lang="nl-BE" sz="120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5"/>
          </p:nvPr>
        </p:nvSpPr>
        <p:spPr/>
        <p:txBody>
          <a:bodyPr/>
          <a:lstStyle/>
          <a:p>
            <a:fld id="{A42FDF90-6B46-46C0-8AB4-041CCF167BB1}" type="slidenum">
              <a:rPr lang="nl-BE" smtClean="0"/>
              <a:t>6</a:t>
            </a:fld>
            <a:endParaRPr lang="nl-BE"/>
          </a:p>
        </p:txBody>
      </p:sp>
    </p:spTree>
    <p:extLst>
      <p:ext uri="{BB962C8B-B14F-4D97-AF65-F5344CB8AC3E}">
        <p14:creationId xmlns:p14="http://schemas.microsoft.com/office/powerpoint/2010/main" val="3974321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Heb je last van geur en smaakverlies? Gebruik meer verse en gedroogde kruiden en specerijen.</a:t>
            </a:r>
            <a:endParaRPr lang="nl-BE" sz="120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5"/>
          </p:nvPr>
        </p:nvSpPr>
        <p:spPr/>
        <p:txBody>
          <a:bodyPr/>
          <a:lstStyle/>
          <a:p>
            <a:fld id="{A42FDF90-6B46-46C0-8AB4-041CCF167BB1}" type="slidenum">
              <a:rPr lang="nl-BE" smtClean="0"/>
              <a:t>7</a:t>
            </a:fld>
            <a:endParaRPr lang="nl-BE"/>
          </a:p>
        </p:txBody>
      </p:sp>
    </p:spTree>
    <p:extLst>
      <p:ext uri="{BB962C8B-B14F-4D97-AF65-F5344CB8AC3E}">
        <p14:creationId xmlns:p14="http://schemas.microsoft.com/office/powerpoint/2010/main" val="3406628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Heb je lang een voldaan gevoel? Eet meerdere kleine porties in plaats van één grote maaltijd.</a:t>
            </a:r>
            <a:endParaRPr lang="nl-BE" sz="120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5"/>
          </p:nvPr>
        </p:nvSpPr>
        <p:spPr/>
        <p:txBody>
          <a:bodyPr/>
          <a:lstStyle/>
          <a:p>
            <a:fld id="{A42FDF90-6B46-46C0-8AB4-041CCF167BB1}" type="slidenum">
              <a:rPr lang="nl-BE" smtClean="0"/>
              <a:t>8</a:t>
            </a:fld>
            <a:endParaRPr lang="nl-BE"/>
          </a:p>
        </p:txBody>
      </p:sp>
    </p:spTree>
    <p:extLst>
      <p:ext uri="{BB962C8B-B14F-4D97-AF65-F5344CB8AC3E}">
        <p14:creationId xmlns:p14="http://schemas.microsoft.com/office/powerpoint/2010/main" val="1534290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Heb je geen dorst? Drink voor de dorst die komt. Drink op regelmatige tijdstippen voldoende water.</a:t>
            </a:r>
            <a:endParaRPr lang="nl-BE" sz="120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5"/>
          </p:nvPr>
        </p:nvSpPr>
        <p:spPr/>
        <p:txBody>
          <a:bodyPr/>
          <a:lstStyle/>
          <a:p>
            <a:fld id="{A42FDF90-6B46-46C0-8AB4-041CCF167BB1}" type="slidenum">
              <a:rPr lang="nl-BE" smtClean="0"/>
              <a:t>9</a:t>
            </a:fld>
            <a:endParaRPr lang="nl-BE"/>
          </a:p>
        </p:txBody>
      </p:sp>
    </p:spTree>
    <p:extLst>
      <p:ext uri="{BB962C8B-B14F-4D97-AF65-F5344CB8AC3E}">
        <p14:creationId xmlns:p14="http://schemas.microsoft.com/office/powerpoint/2010/main" val="35696094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Heb je last van verminderde spieren en botmassa? Voeg vitamine D en calcium toe aan je dieet. Hoe? Door bijvoorbeeld een vol melkproduct te eten in de zon. </a:t>
            </a:r>
            <a:endParaRPr lang="nl-BE" sz="120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5"/>
          </p:nvPr>
        </p:nvSpPr>
        <p:spPr/>
        <p:txBody>
          <a:bodyPr/>
          <a:lstStyle/>
          <a:p>
            <a:fld id="{A42FDF90-6B46-46C0-8AB4-041CCF167BB1}" type="slidenum">
              <a:rPr lang="nl-BE" smtClean="0"/>
              <a:t>10</a:t>
            </a:fld>
            <a:endParaRPr lang="nl-BE"/>
          </a:p>
        </p:txBody>
      </p:sp>
    </p:spTree>
    <p:extLst>
      <p:ext uri="{BB962C8B-B14F-4D97-AF65-F5344CB8AC3E}">
        <p14:creationId xmlns:p14="http://schemas.microsoft.com/office/powerpoint/2010/main" val="12135783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2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01">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00" y="1260000"/>
            <a:ext cx="6120000" cy="1440000"/>
          </a:xfrm>
        </p:spPr>
        <p:txBody>
          <a:bodyPr/>
          <a:lstStyle/>
          <a:p>
            <a:r>
              <a:rPr lang="nl-NL" dirty="0"/>
              <a:t>Klik om de stijl te bewerken</a:t>
            </a:r>
            <a:endParaRPr lang="nl-BE" dirty="0"/>
          </a:p>
        </p:txBody>
      </p:sp>
      <p:sp>
        <p:nvSpPr>
          <p:cNvPr id="15" name="Date Placeholder 14"/>
          <p:cNvSpPr>
            <a:spLocks noGrp="1"/>
          </p:cNvSpPr>
          <p:nvPr>
            <p:ph type="dt" sz="half" idx="10"/>
          </p:nvPr>
        </p:nvSpPr>
        <p:spPr/>
        <p:txBody>
          <a:bodyPr/>
          <a:lstStyle/>
          <a:p>
            <a:fld id="{B67774C5-FF33-4292-8B64-49963CA21661}" type="datetime1">
              <a:rPr lang="nl-BE" smtClean="0"/>
              <a:t>20/07/2026</a:t>
            </a:fld>
            <a:endParaRPr lang="nl-BE" dirty="0"/>
          </a:p>
        </p:txBody>
      </p:sp>
      <p:pic>
        <p:nvPicPr>
          <p:cNvPr id="9" name="Picture 10">
            <a:extLst>
              <a:ext uri="{FF2B5EF4-FFF2-40B4-BE49-F238E27FC236}">
                <a16:creationId xmlns:a16="http://schemas.microsoft.com/office/drawing/2014/main" id="{48A7B81C-460B-6445-89EE-80E293AB052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96800" y="3662069"/>
            <a:ext cx="1762216" cy="930323"/>
          </a:xfrm>
          <a:prstGeom prst="rect">
            <a:avLst/>
          </a:prstGeom>
        </p:spPr>
      </p:pic>
    </p:spTree>
    <p:extLst>
      <p:ext uri="{BB962C8B-B14F-4D97-AF65-F5344CB8AC3E}">
        <p14:creationId xmlns:p14="http://schemas.microsoft.com/office/powerpoint/2010/main" val="408926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ALLE THEMA's">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2160000"/>
            <a:ext cx="5040000" cy="1080000"/>
          </a:xfrm>
        </p:spPr>
        <p:txBody>
          <a:bodyPr/>
          <a:lstStyle>
            <a:lvl1pPr>
              <a:defRPr baseline="0"/>
            </a:lvl1pPr>
          </a:lstStyle>
          <a:p>
            <a:r>
              <a:rPr lang="en-US" dirty="0" err="1"/>
              <a:t>Hier</a:t>
            </a:r>
            <a:r>
              <a:rPr lang="en-US" dirty="0"/>
              <a:t> </a:t>
            </a:r>
            <a:r>
              <a:rPr lang="en-US" dirty="0" err="1"/>
              <a:t>komt</a:t>
            </a:r>
            <a:r>
              <a:rPr lang="en-US" dirty="0"/>
              <a:t> de </a:t>
            </a:r>
            <a:r>
              <a:rPr lang="en-US" dirty="0" err="1"/>
              <a:t>titel</a:t>
            </a:r>
            <a:r>
              <a:rPr lang="en-US" dirty="0"/>
              <a:t> van de </a:t>
            </a:r>
            <a:r>
              <a:rPr lang="en-US" dirty="0" err="1"/>
              <a:t>presentatie</a:t>
            </a:r>
            <a:r>
              <a:rPr lang="en-US" dirty="0"/>
              <a:t> </a:t>
            </a:r>
            <a:r>
              <a:rPr lang="en-US" dirty="0" err="1"/>
              <a:t>rond</a:t>
            </a:r>
            <a:br>
              <a:rPr lang="en-US" dirty="0"/>
            </a:br>
            <a:r>
              <a:rPr lang="en-US" dirty="0" err="1"/>
              <a:t>gezondheid</a:t>
            </a:r>
            <a:r>
              <a:rPr lang="en-US" dirty="0"/>
              <a:t> &amp; milieu</a:t>
            </a:r>
            <a:endParaRPr lang="nl-BE" dirty="0"/>
          </a:p>
        </p:txBody>
      </p:sp>
      <p:pic>
        <p:nvPicPr>
          <p:cNvPr id="25" name="Picture 10">
            <a:extLst>
              <a:ext uri="{FF2B5EF4-FFF2-40B4-BE49-F238E27FC236}">
                <a16:creationId xmlns:a16="http://schemas.microsoft.com/office/drawing/2014/main" id="{71A8E3FD-B7D8-804A-859A-60EA2097E4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9866" y="3980445"/>
            <a:ext cx="1159149" cy="611947"/>
          </a:xfrm>
          <a:prstGeom prst="rect">
            <a:avLst/>
          </a:prstGeom>
        </p:spPr>
      </p:pic>
      <p:pic>
        <p:nvPicPr>
          <p:cNvPr id="26" name="Picture 4">
            <a:extLst>
              <a:ext uri="{FF2B5EF4-FFF2-40B4-BE49-F238E27FC236}">
                <a16:creationId xmlns:a16="http://schemas.microsoft.com/office/drawing/2014/main" id="{EF0A9505-DC89-EB46-90DB-F161F2CE3F1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0000" y="662400"/>
            <a:ext cx="757023" cy="930387"/>
          </a:xfrm>
          <a:prstGeom prst="rect">
            <a:avLst/>
          </a:prstGeom>
        </p:spPr>
      </p:pic>
      <p:pic>
        <p:nvPicPr>
          <p:cNvPr id="27" name="Picture 8">
            <a:extLst>
              <a:ext uri="{FF2B5EF4-FFF2-40B4-BE49-F238E27FC236}">
                <a16:creationId xmlns:a16="http://schemas.microsoft.com/office/drawing/2014/main" id="{09C753A4-C6F8-734B-B01D-2CCE6B74158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53600" y="658800"/>
            <a:ext cx="728128" cy="913050"/>
          </a:xfrm>
          <a:prstGeom prst="rect">
            <a:avLst/>
          </a:prstGeom>
        </p:spPr>
      </p:pic>
      <p:pic>
        <p:nvPicPr>
          <p:cNvPr id="28" name="Picture 9">
            <a:extLst>
              <a:ext uri="{FF2B5EF4-FFF2-40B4-BE49-F238E27FC236}">
                <a16:creationId xmlns:a16="http://schemas.microsoft.com/office/drawing/2014/main" id="{E412B8F8-A264-F941-BF1E-79888EC8C39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169600" y="608400"/>
            <a:ext cx="1011289" cy="982395"/>
          </a:xfrm>
          <a:prstGeom prst="rect">
            <a:avLst/>
          </a:prstGeom>
        </p:spPr>
      </p:pic>
      <p:pic>
        <p:nvPicPr>
          <p:cNvPr id="29" name="Picture 10">
            <a:extLst>
              <a:ext uri="{FF2B5EF4-FFF2-40B4-BE49-F238E27FC236}">
                <a16:creationId xmlns:a16="http://schemas.microsoft.com/office/drawing/2014/main" id="{B66D4D9A-EA4B-8949-804F-B1A446CCB4C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426800" y="349200"/>
            <a:ext cx="999731" cy="1225105"/>
          </a:xfrm>
          <a:prstGeom prst="rect">
            <a:avLst/>
          </a:prstGeom>
        </p:spPr>
      </p:pic>
    </p:spTree>
    <p:extLst>
      <p:ext uri="{BB962C8B-B14F-4D97-AF65-F5344CB8AC3E}">
        <p14:creationId xmlns:p14="http://schemas.microsoft.com/office/powerpoint/2010/main" val="48298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THEMA gezondheid &amp; milieu">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2160000"/>
            <a:ext cx="6679866" cy="1080000"/>
          </a:xfrm>
        </p:spPr>
        <p:txBody>
          <a:bodyPr/>
          <a:lstStyle>
            <a:lvl1pPr>
              <a:defRPr baseline="0"/>
            </a:lvl1pPr>
          </a:lstStyle>
          <a:p>
            <a:r>
              <a:rPr lang="en-US" dirty="0" err="1"/>
              <a:t>Hier</a:t>
            </a:r>
            <a:r>
              <a:rPr lang="en-US" dirty="0"/>
              <a:t> </a:t>
            </a:r>
            <a:r>
              <a:rPr lang="en-US" dirty="0" err="1"/>
              <a:t>komt</a:t>
            </a:r>
            <a:r>
              <a:rPr lang="en-US" dirty="0"/>
              <a:t> de </a:t>
            </a:r>
            <a:r>
              <a:rPr lang="en-US" dirty="0" err="1"/>
              <a:t>titel</a:t>
            </a:r>
            <a:r>
              <a:rPr lang="en-US" dirty="0"/>
              <a:t> van de </a:t>
            </a:r>
            <a:r>
              <a:rPr lang="en-US" dirty="0" err="1"/>
              <a:t>themapresentatie</a:t>
            </a:r>
            <a:r>
              <a:rPr lang="en-US" dirty="0"/>
              <a:t> </a:t>
            </a:r>
            <a:r>
              <a:rPr lang="en-US" dirty="0" err="1"/>
              <a:t>rond</a:t>
            </a:r>
            <a:r>
              <a:rPr lang="en-US" dirty="0"/>
              <a:t> </a:t>
            </a:r>
            <a:br>
              <a:rPr lang="en-US" dirty="0"/>
            </a:br>
            <a:r>
              <a:rPr lang="en-US" dirty="0" err="1"/>
              <a:t>beweging</a:t>
            </a:r>
            <a:endParaRPr lang="nl-BE" dirty="0"/>
          </a:p>
        </p:txBody>
      </p:sp>
      <p:pic>
        <p:nvPicPr>
          <p:cNvPr id="12" name="Picture 4">
            <a:extLst>
              <a:ext uri="{FF2B5EF4-FFF2-40B4-BE49-F238E27FC236}">
                <a16:creationId xmlns:a16="http://schemas.microsoft.com/office/drawing/2014/main" id="{CF4C3ECD-A999-EF4A-98AB-A2A1943CA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00800" y="604800"/>
            <a:ext cx="1051200" cy="949084"/>
          </a:xfrm>
          <a:prstGeom prst="rect">
            <a:avLst/>
          </a:prstGeom>
        </p:spPr>
      </p:pic>
      <p:pic>
        <p:nvPicPr>
          <p:cNvPr id="13" name="Picture 8">
            <a:extLst>
              <a:ext uri="{FF2B5EF4-FFF2-40B4-BE49-F238E27FC236}">
                <a16:creationId xmlns:a16="http://schemas.microsoft.com/office/drawing/2014/main" id="{B479D722-313A-1147-B06E-104013DEA0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0800" y="687600"/>
            <a:ext cx="1080000" cy="729890"/>
          </a:xfrm>
          <a:prstGeom prst="rect">
            <a:avLst/>
          </a:prstGeom>
        </p:spPr>
      </p:pic>
      <p:pic>
        <p:nvPicPr>
          <p:cNvPr id="14" name="Picture 9">
            <a:extLst>
              <a:ext uri="{FF2B5EF4-FFF2-40B4-BE49-F238E27FC236}">
                <a16:creationId xmlns:a16="http://schemas.microsoft.com/office/drawing/2014/main" id="{12D9212E-6C0A-CF46-AF32-A3CB295E6E8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37200" y="450000"/>
            <a:ext cx="1069200" cy="956964"/>
          </a:xfrm>
          <a:prstGeom prst="rect">
            <a:avLst/>
          </a:prstGeom>
        </p:spPr>
      </p:pic>
      <p:pic>
        <p:nvPicPr>
          <p:cNvPr id="18" name="Picture 10">
            <a:extLst>
              <a:ext uri="{FF2B5EF4-FFF2-40B4-BE49-F238E27FC236}">
                <a16:creationId xmlns:a16="http://schemas.microsoft.com/office/drawing/2014/main" id="{50BDE938-34E0-2745-A5D2-C6DD87E6C90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905600" y="626400"/>
            <a:ext cx="506811" cy="860400"/>
          </a:xfrm>
          <a:prstGeom prst="rect">
            <a:avLst/>
          </a:prstGeom>
        </p:spPr>
      </p:pic>
      <p:pic>
        <p:nvPicPr>
          <p:cNvPr id="20" name="Picture 10">
            <a:extLst>
              <a:ext uri="{FF2B5EF4-FFF2-40B4-BE49-F238E27FC236}">
                <a16:creationId xmlns:a16="http://schemas.microsoft.com/office/drawing/2014/main" id="{0724F0FD-0A64-E347-9887-4C5F7FEED1B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99866" y="3980445"/>
            <a:ext cx="1159149" cy="611947"/>
          </a:xfrm>
          <a:prstGeom prst="rect">
            <a:avLst/>
          </a:prstGeom>
        </p:spPr>
      </p:pic>
    </p:spTree>
    <p:extLst>
      <p:ext uri="{BB962C8B-B14F-4D97-AF65-F5344CB8AC3E}">
        <p14:creationId xmlns:p14="http://schemas.microsoft.com/office/powerpoint/2010/main" val="4208925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houdstafel">
    <p:spTree>
      <p:nvGrpSpPr>
        <p:cNvPr id="1" name=""/>
        <p:cNvGrpSpPr/>
        <p:nvPr/>
      </p:nvGrpSpPr>
      <p:grpSpPr>
        <a:xfrm>
          <a:off x="0" y="0"/>
          <a:ext cx="0" cy="0"/>
          <a:chOff x="0" y="0"/>
          <a:chExt cx="0" cy="0"/>
        </a:xfrm>
      </p:grpSpPr>
      <p:sp>
        <p:nvSpPr>
          <p:cNvPr id="2" name="Title 1"/>
          <p:cNvSpPr>
            <a:spLocks noGrp="1"/>
          </p:cNvSpPr>
          <p:nvPr>
            <p:ph type="title"/>
          </p:nvPr>
        </p:nvSpPr>
        <p:spPr>
          <a:xfrm>
            <a:off x="540000" y="460800"/>
            <a:ext cx="8244000" cy="360000"/>
          </a:xfrm>
        </p:spPr>
        <p:txBody>
          <a:bodyPr/>
          <a:lstStyle>
            <a:lvl1pPr>
              <a:defRPr sz="2400">
                <a:solidFill>
                  <a:schemeClr val="bg1"/>
                </a:solidFill>
              </a:defRPr>
            </a:lvl1pPr>
          </a:lstStyle>
          <a:p>
            <a:r>
              <a:rPr lang="en-US" dirty="0"/>
              <a:t>Click to edit Master title style</a:t>
            </a:r>
            <a:endParaRPr lang="nl-BE" dirty="0"/>
          </a:p>
        </p:txBody>
      </p:sp>
      <p:sp>
        <p:nvSpPr>
          <p:cNvPr id="3" name="Date Placeholder 2"/>
          <p:cNvSpPr>
            <a:spLocks noGrp="1"/>
          </p:cNvSpPr>
          <p:nvPr>
            <p:ph type="dt" sz="half" idx="10"/>
          </p:nvPr>
        </p:nvSpPr>
        <p:spPr/>
        <p:txBody>
          <a:bodyPr/>
          <a:lstStyle/>
          <a:p>
            <a:fld id="{A6A440F9-096D-4BE8-820E-C5E10E2F52C9}" type="datetime1">
              <a:rPr lang="nl-BE" smtClean="0"/>
              <a:t>20/07/2026</a:t>
            </a:fld>
            <a:endParaRPr lang="nl-BE"/>
          </a:p>
        </p:txBody>
      </p:sp>
      <p:sp>
        <p:nvSpPr>
          <p:cNvPr id="4" name="Footer Placeholder 3"/>
          <p:cNvSpPr>
            <a:spLocks noGrp="1"/>
          </p:cNvSpPr>
          <p:nvPr>
            <p:ph type="ftr" sz="quarter" idx="11"/>
          </p:nvPr>
        </p:nvSpPr>
        <p:spPr/>
        <p:txBody>
          <a:bodyPr/>
          <a:lstStyle/>
          <a:p>
            <a:endParaRPr lang="nl-BE"/>
          </a:p>
        </p:txBody>
      </p:sp>
      <p:sp>
        <p:nvSpPr>
          <p:cNvPr id="5" name="Slide Number Placeholder 4"/>
          <p:cNvSpPr>
            <a:spLocks noGrp="1"/>
          </p:cNvSpPr>
          <p:nvPr>
            <p:ph type="sldNum" sz="quarter" idx="12"/>
          </p:nvPr>
        </p:nvSpPr>
        <p:spPr/>
        <p:txBody>
          <a:bodyPr/>
          <a:lstStyle/>
          <a:p>
            <a:fld id="{B23AB928-941E-4114-ADAE-BFAF879226BF}" type="slidenum">
              <a:rPr lang="nl-BE" smtClean="0"/>
              <a:t>‹nr.›</a:t>
            </a:fld>
            <a:endParaRPr lang="nl-BE"/>
          </a:p>
        </p:txBody>
      </p:sp>
      <p:sp>
        <p:nvSpPr>
          <p:cNvPr id="7" name="Text Placeholder 6"/>
          <p:cNvSpPr>
            <a:spLocks noGrp="1"/>
          </p:cNvSpPr>
          <p:nvPr>
            <p:ph type="body" sz="quarter" idx="13"/>
          </p:nvPr>
        </p:nvSpPr>
        <p:spPr>
          <a:xfrm>
            <a:off x="539750" y="1054799"/>
            <a:ext cx="8243888" cy="3506400"/>
          </a:xfrm>
        </p:spPr>
        <p:txBody>
          <a:bodyPr/>
          <a:lstStyle>
            <a:lvl1pPr marL="0" indent="-360000">
              <a:lnSpc>
                <a:spcPct val="100000"/>
              </a:lnSpc>
              <a:spcAft>
                <a:spcPts val="1800"/>
              </a:spcAft>
              <a:buClr>
                <a:schemeClr val="bg1"/>
              </a:buClr>
              <a:buSzPct val="112000"/>
              <a:buFont typeface="+mj-lt"/>
              <a:buAutoNum type="arabicPeriod"/>
              <a:defRPr/>
            </a:lvl1pPr>
          </a:lstStyle>
          <a:p>
            <a:pPr lvl="0"/>
            <a:r>
              <a:rPr lang="en-US" dirty="0"/>
              <a:t>Click to edit Master text style</a:t>
            </a:r>
          </a:p>
        </p:txBody>
      </p:sp>
    </p:spTree>
    <p:extLst>
      <p:ext uri="{BB962C8B-B14F-4D97-AF65-F5344CB8AC3E}">
        <p14:creationId xmlns:p14="http://schemas.microsoft.com/office/powerpoint/2010/main" val="23963486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edankt">
    <p:bg>
      <p:bgPr>
        <a:solidFill>
          <a:schemeClr val="bg2"/>
        </a:solidFill>
        <a:effectLst/>
      </p:bgPr>
    </p:bg>
    <p:spTree>
      <p:nvGrpSpPr>
        <p:cNvPr id="1" name=""/>
        <p:cNvGrpSpPr/>
        <p:nvPr/>
      </p:nvGrpSpPr>
      <p:grpSpPr>
        <a:xfrm>
          <a:off x="0" y="0"/>
          <a:ext cx="0" cy="0"/>
          <a:chOff x="0" y="0"/>
          <a:chExt cx="0" cy="0"/>
        </a:xfrm>
      </p:grpSpPr>
      <p:sp>
        <p:nvSpPr>
          <p:cNvPr id="20" name="Freeform 19"/>
          <p:cNvSpPr/>
          <p:nvPr userDrawn="1"/>
        </p:nvSpPr>
        <p:spPr>
          <a:xfrm>
            <a:off x="0" y="0"/>
            <a:ext cx="8104714" cy="5143500"/>
          </a:xfrm>
          <a:custGeom>
            <a:avLst/>
            <a:gdLst>
              <a:gd name="connsiteX0" fmla="*/ 0 w 8104714"/>
              <a:gd name="connsiteY0" fmla="*/ 0 h 5143500"/>
              <a:gd name="connsiteX1" fmla="*/ 8104714 w 8104714"/>
              <a:gd name="connsiteY1" fmla="*/ 0 h 5143500"/>
              <a:gd name="connsiteX2" fmla="*/ 5134956 w 8104714"/>
              <a:gd name="connsiteY2" fmla="*/ 5143500 h 5143500"/>
              <a:gd name="connsiteX3" fmla="*/ 931045 w 8104714"/>
              <a:gd name="connsiteY3" fmla="*/ 5143500 h 5143500"/>
              <a:gd name="connsiteX4" fmla="*/ 0 w 8104714"/>
              <a:gd name="connsiteY4" fmla="*/ 353097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4714" h="5143500">
                <a:moveTo>
                  <a:pt x="0" y="0"/>
                </a:moveTo>
                <a:lnTo>
                  <a:pt x="8104714" y="0"/>
                </a:lnTo>
                <a:lnTo>
                  <a:pt x="5134956" y="5143500"/>
                </a:lnTo>
                <a:lnTo>
                  <a:pt x="931045" y="5143500"/>
                </a:lnTo>
                <a:lnTo>
                  <a:pt x="0" y="3530970"/>
                </a:lnTo>
                <a:close/>
              </a:path>
            </a:pathLst>
          </a:custGeom>
          <a:solidFill>
            <a:srgbClr val="F7AC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Title 2"/>
          <p:cNvSpPr>
            <a:spLocks noGrp="1"/>
          </p:cNvSpPr>
          <p:nvPr>
            <p:ph type="title"/>
          </p:nvPr>
        </p:nvSpPr>
        <p:spPr>
          <a:xfrm>
            <a:off x="720000" y="720000"/>
            <a:ext cx="6849200" cy="630000"/>
          </a:xfrm>
        </p:spPr>
        <p:txBody>
          <a:bodyPr/>
          <a:lstStyle/>
          <a:p>
            <a:r>
              <a:rPr lang="en-US" dirty="0"/>
              <a:t>Click to edit Master title style</a:t>
            </a:r>
            <a:endParaRPr lang="nl-BE" dirty="0"/>
          </a:p>
        </p:txBody>
      </p:sp>
      <p:sp>
        <p:nvSpPr>
          <p:cNvPr id="5" name="Text Placeholder 4"/>
          <p:cNvSpPr>
            <a:spLocks noGrp="1"/>
          </p:cNvSpPr>
          <p:nvPr>
            <p:ph type="body" sz="quarter" idx="13" hasCustomPrompt="1"/>
          </p:nvPr>
        </p:nvSpPr>
        <p:spPr>
          <a:xfrm>
            <a:off x="720725" y="1548000"/>
            <a:ext cx="3600000" cy="270000"/>
          </a:xfrm>
        </p:spPr>
        <p:txBody>
          <a:bodyPr/>
          <a:lstStyle>
            <a:lvl1pPr>
              <a:defRPr/>
            </a:lvl1pPr>
          </a:lstStyle>
          <a:p>
            <a:pPr lvl="0"/>
            <a:r>
              <a:rPr lang="en-US" dirty="0" err="1"/>
              <a:t>Voornaam</a:t>
            </a:r>
            <a:r>
              <a:rPr lang="en-US" dirty="0"/>
              <a:t> </a:t>
            </a:r>
            <a:r>
              <a:rPr lang="en-US" dirty="0" err="1"/>
              <a:t>Naam</a:t>
            </a:r>
            <a:endParaRPr lang="en-US" dirty="0"/>
          </a:p>
        </p:txBody>
      </p:sp>
      <p:sp>
        <p:nvSpPr>
          <p:cNvPr id="13" name="Text Placeholder 4"/>
          <p:cNvSpPr>
            <a:spLocks noGrp="1"/>
          </p:cNvSpPr>
          <p:nvPr>
            <p:ph type="body" sz="quarter" idx="17" hasCustomPrompt="1"/>
          </p:nvPr>
        </p:nvSpPr>
        <p:spPr>
          <a:xfrm>
            <a:off x="720725" y="1882800"/>
            <a:ext cx="3600000" cy="270000"/>
          </a:xfrm>
        </p:spPr>
        <p:txBody>
          <a:bodyPr/>
          <a:lstStyle>
            <a:lvl1pPr>
              <a:defRPr/>
            </a:lvl1pPr>
          </a:lstStyle>
          <a:p>
            <a:pPr lvl="0"/>
            <a:r>
              <a:rPr lang="en-US" dirty="0"/>
              <a:t>naam@gezondleven.be</a:t>
            </a:r>
          </a:p>
        </p:txBody>
      </p:sp>
      <p:sp>
        <p:nvSpPr>
          <p:cNvPr id="14" name="Text Placeholder 4"/>
          <p:cNvSpPr>
            <a:spLocks noGrp="1"/>
          </p:cNvSpPr>
          <p:nvPr>
            <p:ph type="body" sz="quarter" idx="18" hasCustomPrompt="1"/>
          </p:nvPr>
        </p:nvSpPr>
        <p:spPr>
          <a:xfrm>
            <a:off x="720725" y="2214000"/>
            <a:ext cx="3600000" cy="270000"/>
          </a:xfrm>
        </p:spPr>
        <p:txBody>
          <a:bodyPr/>
          <a:lstStyle>
            <a:lvl1pPr>
              <a:defRPr/>
            </a:lvl1pPr>
          </a:lstStyle>
          <a:p>
            <a:pPr lvl="0"/>
            <a:r>
              <a:rPr lang="en-US" dirty="0" err="1"/>
              <a:t>Telefoon</a:t>
            </a:r>
            <a:r>
              <a:rPr lang="en-US" dirty="0"/>
              <a:t>#</a:t>
            </a:r>
          </a:p>
        </p:txBody>
      </p:sp>
      <p:sp>
        <p:nvSpPr>
          <p:cNvPr id="9" name="TextBox 8"/>
          <p:cNvSpPr txBox="1"/>
          <p:nvPr userDrawn="1"/>
        </p:nvSpPr>
        <p:spPr>
          <a:xfrm>
            <a:off x="720000" y="2628000"/>
            <a:ext cx="2540000" cy="215444"/>
          </a:xfrm>
          <a:prstGeom prst="rect">
            <a:avLst/>
          </a:prstGeom>
          <a:noFill/>
        </p:spPr>
        <p:txBody>
          <a:bodyPr wrap="square" lIns="0" tIns="0" rIns="0" bIns="0" rtlCol="0">
            <a:noAutofit/>
          </a:bodyPr>
          <a:lstStyle/>
          <a:p>
            <a:r>
              <a:rPr lang="nl-BE" sz="1400" dirty="0">
                <a:solidFill>
                  <a:schemeClr val="bg2"/>
                </a:solidFill>
              </a:rPr>
              <a:t>gezondleven.be</a:t>
            </a:r>
          </a:p>
        </p:txBody>
      </p:sp>
      <p:pic>
        <p:nvPicPr>
          <p:cNvPr id="12" name="Picture 10">
            <a:extLst>
              <a:ext uri="{FF2B5EF4-FFF2-40B4-BE49-F238E27FC236}">
                <a16:creationId xmlns:a16="http://schemas.microsoft.com/office/drawing/2014/main" id="{7F055462-D4F6-BF4F-8806-071001E23B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96800" y="3492736"/>
            <a:ext cx="1762216" cy="930323"/>
          </a:xfrm>
          <a:prstGeom prst="rect">
            <a:avLst/>
          </a:prstGeom>
        </p:spPr>
      </p:pic>
    </p:spTree>
    <p:extLst>
      <p:ext uri="{BB962C8B-B14F-4D97-AF65-F5344CB8AC3E}">
        <p14:creationId xmlns:p14="http://schemas.microsoft.com/office/powerpoint/2010/main" val="6154391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edankt alternatief">
    <p:bg>
      <p:bgPr>
        <a:solidFill>
          <a:srgbClr val="F7AC4B"/>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nl-BE"/>
          </a:p>
        </p:txBody>
      </p:sp>
      <p:sp>
        <p:nvSpPr>
          <p:cNvPr id="5" name="Text Placeholder 4"/>
          <p:cNvSpPr>
            <a:spLocks noGrp="1"/>
          </p:cNvSpPr>
          <p:nvPr>
            <p:ph type="body" sz="quarter" idx="13" hasCustomPrompt="1"/>
          </p:nvPr>
        </p:nvSpPr>
        <p:spPr>
          <a:xfrm>
            <a:off x="720725" y="1548000"/>
            <a:ext cx="3600000" cy="270000"/>
          </a:xfrm>
        </p:spPr>
        <p:txBody>
          <a:bodyPr/>
          <a:lstStyle>
            <a:lvl1pPr>
              <a:defRPr/>
            </a:lvl1pPr>
          </a:lstStyle>
          <a:p>
            <a:pPr lvl="0"/>
            <a:r>
              <a:rPr lang="en-US" dirty="0" err="1"/>
              <a:t>Voornaam</a:t>
            </a:r>
            <a:r>
              <a:rPr lang="en-US" dirty="0"/>
              <a:t> </a:t>
            </a:r>
            <a:r>
              <a:rPr lang="en-US" dirty="0" err="1"/>
              <a:t>Naam</a:t>
            </a:r>
            <a:endParaRPr lang="en-US" dirty="0"/>
          </a:p>
        </p:txBody>
      </p:sp>
      <p:sp>
        <p:nvSpPr>
          <p:cNvPr id="13" name="Text Placeholder 4"/>
          <p:cNvSpPr>
            <a:spLocks noGrp="1"/>
          </p:cNvSpPr>
          <p:nvPr>
            <p:ph type="body" sz="quarter" idx="17" hasCustomPrompt="1"/>
          </p:nvPr>
        </p:nvSpPr>
        <p:spPr>
          <a:xfrm>
            <a:off x="720725" y="1882800"/>
            <a:ext cx="3600000" cy="270000"/>
          </a:xfrm>
        </p:spPr>
        <p:txBody>
          <a:bodyPr/>
          <a:lstStyle>
            <a:lvl1pPr>
              <a:defRPr/>
            </a:lvl1pPr>
          </a:lstStyle>
          <a:p>
            <a:pPr lvl="0"/>
            <a:r>
              <a:rPr lang="en-US" dirty="0"/>
              <a:t>naam@gezondleven.be</a:t>
            </a:r>
          </a:p>
        </p:txBody>
      </p:sp>
      <p:sp>
        <p:nvSpPr>
          <p:cNvPr id="14" name="Text Placeholder 4"/>
          <p:cNvSpPr>
            <a:spLocks noGrp="1"/>
          </p:cNvSpPr>
          <p:nvPr>
            <p:ph type="body" sz="quarter" idx="18" hasCustomPrompt="1"/>
          </p:nvPr>
        </p:nvSpPr>
        <p:spPr>
          <a:xfrm>
            <a:off x="720725" y="2214000"/>
            <a:ext cx="3600000" cy="270000"/>
          </a:xfrm>
        </p:spPr>
        <p:txBody>
          <a:bodyPr/>
          <a:lstStyle>
            <a:lvl1pPr>
              <a:defRPr/>
            </a:lvl1pPr>
          </a:lstStyle>
          <a:p>
            <a:pPr lvl="0"/>
            <a:r>
              <a:rPr lang="en-US" dirty="0" err="1"/>
              <a:t>Telefoon</a:t>
            </a:r>
            <a:r>
              <a:rPr lang="en-US" dirty="0"/>
              <a:t>#</a:t>
            </a:r>
          </a:p>
        </p:txBody>
      </p:sp>
      <p:sp>
        <p:nvSpPr>
          <p:cNvPr id="9" name="TextBox 8"/>
          <p:cNvSpPr txBox="1"/>
          <p:nvPr userDrawn="1"/>
        </p:nvSpPr>
        <p:spPr>
          <a:xfrm>
            <a:off x="720000" y="2628000"/>
            <a:ext cx="2540000" cy="215444"/>
          </a:xfrm>
          <a:prstGeom prst="rect">
            <a:avLst/>
          </a:prstGeom>
          <a:noFill/>
        </p:spPr>
        <p:txBody>
          <a:bodyPr wrap="square" lIns="0" tIns="0" rIns="0" bIns="0" rtlCol="0">
            <a:noAutofit/>
          </a:bodyPr>
          <a:lstStyle/>
          <a:p>
            <a:r>
              <a:rPr lang="nl-BE" sz="1400" dirty="0">
                <a:solidFill>
                  <a:schemeClr val="bg2"/>
                </a:solidFill>
              </a:rPr>
              <a:t>gezondleven.be</a:t>
            </a:r>
          </a:p>
        </p:txBody>
      </p:sp>
      <p:pic>
        <p:nvPicPr>
          <p:cNvPr id="12" name="Picture 10">
            <a:extLst>
              <a:ext uri="{FF2B5EF4-FFF2-40B4-BE49-F238E27FC236}">
                <a16:creationId xmlns:a16="http://schemas.microsoft.com/office/drawing/2014/main" id="{0A719906-5880-D64F-AB3D-AE2C1F45BC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96800" y="3492736"/>
            <a:ext cx="1762216" cy="930323"/>
          </a:xfrm>
          <a:prstGeom prst="rect">
            <a:avLst/>
          </a:prstGeom>
        </p:spPr>
      </p:pic>
    </p:spTree>
    <p:extLst>
      <p:ext uri="{BB962C8B-B14F-4D97-AF65-F5344CB8AC3E}">
        <p14:creationId xmlns:p14="http://schemas.microsoft.com/office/powerpoint/2010/main" val="3253334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alternatief 2">
    <p:bg>
      <p:bgPr>
        <a:solidFill>
          <a:schemeClr val="bg2"/>
        </a:solidFill>
        <a:effectLst/>
      </p:bgPr>
    </p:bg>
    <p:spTree>
      <p:nvGrpSpPr>
        <p:cNvPr id="1" name=""/>
        <p:cNvGrpSpPr/>
        <p:nvPr/>
      </p:nvGrpSpPr>
      <p:grpSpPr>
        <a:xfrm>
          <a:off x="0" y="0"/>
          <a:ext cx="0" cy="0"/>
          <a:chOff x="0" y="0"/>
          <a:chExt cx="0" cy="0"/>
        </a:xfrm>
      </p:grpSpPr>
      <p:sp>
        <p:nvSpPr>
          <p:cNvPr id="14" name="Freeform 13"/>
          <p:cNvSpPr/>
          <p:nvPr userDrawn="1"/>
        </p:nvSpPr>
        <p:spPr>
          <a:xfrm>
            <a:off x="0" y="1"/>
            <a:ext cx="7858600" cy="5143500"/>
          </a:xfrm>
          <a:custGeom>
            <a:avLst/>
            <a:gdLst>
              <a:gd name="connsiteX0" fmla="*/ 0 w 7858600"/>
              <a:gd name="connsiteY0" fmla="*/ 0 h 5143500"/>
              <a:gd name="connsiteX1" fmla="*/ 7858600 w 7858600"/>
              <a:gd name="connsiteY1" fmla="*/ 0 h 5143500"/>
              <a:gd name="connsiteX2" fmla="*/ 4888941 w 7858600"/>
              <a:gd name="connsiteY2" fmla="*/ 5143500 h 5143500"/>
              <a:gd name="connsiteX3" fmla="*/ 1508259 w 7858600"/>
              <a:gd name="connsiteY3" fmla="*/ 5143500 h 5143500"/>
              <a:gd name="connsiteX4" fmla="*/ 0 w 7858600"/>
              <a:gd name="connsiteY4" fmla="*/ 2531170 h 5143500"/>
              <a:gd name="connsiteX5" fmla="*/ 0 w 7858600"/>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58600" h="5143500">
                <a:moveTo>
                  <a:pt x="0" y="0"/>
                </a:moveTo>
                <a:lnTo>
                  <a:pt x="7858600" y="0"/>
                </a:lnTo>
                <a:lnTo>
                  <a:pt x="4888941" y="5143500"/>
                </a:lnTo>
                <a:lnTo>
                  <a:pt x="1508259" y="5143500"/>
                </a:lnTo>
                <a:lnTo>
                  <a:pt x="0" y="2531170"/>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le 1"/>
          <p:cNvSpPr>
            <a:spLocks noGrp="1"/>
          </p:cNvSpPr>
          <p:nvPr>
            <p:ph type="title"/>
          </p:nvPr>
        </p:nvSpPr>
        <p:spPr>
          <a:xfrm>
            <a:off x="720000" y="1260000"/>
            <a:ext cx="5040000" cy="720000"/>
          </a:xfrm>
        </p:spPr>
        <p:txBody>
          <a:bodyPr/>
          <a:lstStyle/>
          <a:p>
            <a:r>
              <a:rPr lang="nl-NL"/>
              <a:t>Klik om de stijl te bewerken</a:t>
            </a:r>
            <a:endParaRPr lang="nl-BE" dirty="0"/>
          </a:p>
        </p:txBody>
      </p:sp>
      <p:pic>
        <p:nvPicPr>
          <p:cNvPr id="10" name="Picture 10">
            <a:extLst>
              <a:ext uri="{FF2B5EF4-FFF2-40B4-BE49-F238E27FC236}">
                <a16:creationId xmlns:a16="http://schemas.microsoft.com/office/drawing/2014/main" id="{C0D490B5-A51F-C449-B626-ECE6936CFF7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96800" y="3492736"/>
            <a:ext cx="1762216" cy="930323"/>
          </a:xfrm>
          <a:prstGeom prst="rect">
            <a:avLst/>
          </a:prstGeom>
        </p:spPr>
      </p:pic>
    </p:spTree>
    <p:extLst>
      <p:ext uri="{BB962C8B-B14F-4D97-AF65-F5344CB8AC3E}">
        <p14:creationId xmlns:p14="http://schemas.microsoft.com/office/powerpoint/2010/main" val="105241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alternatief 3">
    <p:bg>
      <p:bgPr>
        <a:solidFill>
          <a:schemeClr val="bg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t="13068" b="2641"/>
          <a:stretch/>
        </p:blipFill>
        <p:spPr>
          <a:xfrm>
            <a:off x="0" y="0"/>
            <a:ext cx="9144000" cy="5143500"/>
          </a:xfrm>
          <a:prstGeom prst="rect">
            <a:avLst/>
          </a:prstGeom>
        </p:spPr>
      </p:pic>
      <p:sp>
        <p:nvSpPr>
          <p:cNvPr id="9" name="Flowchart: Merge 8"/>
          <p:cNvSpPr/>
          <p:nvPr userDrawn="1"/>
        </p:nvSpPr>
        <p:spPr>
          <a:xfrm>
            <a:off x="2777400" y="0"/>
            <a:ext cx="7082972" cy="6096000"/>
          </a:xfrm>
          <a:prstGeom prst="flowChartMerge">
            <a:avLst/>
          </a:prstGeom>
          <a:solidFill>
            <a:schemeClr val="tx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le 1"/>
          <p:cNvSpPr>
            <a:spLocks noGrp="1"/>
          </p:cNvSpPr>
          <p:nvPr>
            <p:ph type="title"/>
          </p:nvPr>
        </p:nvSpPr>
        <p:spPr>
          <a:xfrm>
            <a:off x="720000" y="2253600"/>
            <a:ext cx="3492000" cy="720000"/>
          </a:xfrm>
        </p:spPr>
        <p:txBody>
          <a:bodyPr/>
          <a:lstStyle>
            <a:lvl1pPr>
              <a:defRPr>
                <a:solidFill>
                  <a:schemeClr val="bg2"/>
                </a:solidFill>
              </a:defRPr>
            </a:lvl1pPr>
          </a:lstStyle>
          <a:p>
            <a:r>
              <a:rPr lang="nl-NL"/>
              <a:t>Klik om de stijl te bewerken</a:t>
            </a:r>
            <a:endParaRPr lang="nl-BE" dirty="0"/>
          </a:p>
        </p:txBody>
      </p:sp>
      <p:pic>
        <p:nvPicPr>
          <p:cNvPr id="11" name="Picture 10">
            <a:extLst>
              <a:ext uri="{FF2B5EF4-FFF2-40B4-BE49-F238E27FC236}">
                <a16:creationId xmlns:a16="http://schemas.microsoft.com/office/drawing/2014/main" id="{0F2AF132-5FF5-3240-A54D-A2E07C4271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86599" y="266936"/>
            <a:ext cx="1243816" cy="656645"/>
          </a:xfrm>
          <a:prstGeom prst="rect">
            <a:avLst/>
          </a:prstGeom>
        </p:spPr>
      </p:pic>
    </p:spTree>
    <p:extLst>
      <p:ext uri="{BB962C8B-B14F-4D97-AF65-F5344CB8AC3E}">
        <p14:creationId xmlns:p14="http://schemas.microsoft.com/office/powerpoint/2010/main" val="3680939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alternatief 4">
    <p:bg>
      <p:bgPr>
        <a:solidFill>
          <a:schemeClr val="bg2"/>
        </a:solidFill>
        <a:effectLst/>
      </p:bgPr>
    </p:bg>
    <p:spTree>
      <p:nvGrpSpPr>
        <p:cNvPr id="1" name=""/>
        <p:cNvGrpSpPr/>
        <p:nvPr/>
      </p:nvGrpSpPr>
      <p:grpSpPr>
        <a:xfrm>
          <a:off x="0" y="0"/>
          <a:ext cx="0" cy="0"/>
          <a:chOff x="0" y="0"/>
          <a:chExt cx="0" cy="0"/>
        </a:xfrm>
      </p:grpSpPr>
      <p:sp>
        <p:nvSpPr>
          <p:cNvPr id="13" name="Picture Placeholder 12"/>
          <p:cNvSpPr>
            <a:spLocks noGrp="1"/>
          </p:cNvSpPr>
          <p:nvPr>
            <p:ph type="pic" sz="quarter" idx="14"/>
          </p:nvPr>
        </p:nvSpPr>
        <p:spPr>
          <a:xfrm>
            <a:off x="2678275" y="0"/>
            <a:ext cx="6451450" cy="5143500"/>
          </a:xfrm>
          <a:custGeom>
            <a:avLst/>
            <a:gdLst>
              <a:gd name="connsiteX0" fmla="*/ 0 w 6451450"/>
              <a:gd name="connsiteY0" fmla="*/ 0 h 5143500"/>
              <a:gd name="connsiteX1" fmla="*/ 6451450 w 6451450"/>
              <a:gd name="connsiteY1" fmla="*/ 0 h 5143500"/>
              <a:gd name="connsiteX2" fmla="*/ 3481892 w 6451450"/>
              <a:gd name="connsiteY2" fmla="*/ 5143500 h 5143500"/>
              <a:gd name="connsiteX3" fmla="*/ 2969559 w 6451450"/>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6451450" h="5143500">
                <a:moveTo>
                  <a:pt x="0" y="0"/>
                </a:moveTo>
                <a:lnTo>
                  <a:pt x="6451450" y="0"/>
                </a:lnTo>
                <a:lnTo>
                  <a:pt x="3481892" y="5143500"/>
                </a:lnTo>
                <a:lnTo>
                  <a:pt x="2969559" y="5143500"/>
                </a:lnTo>
                <a:close/>
              </a:path>
            </a:pathLst>
          </a:custGeom>
          <a:solidFill>
            <a:schemeClr val="tx1"/>
          </a:solidFill>
        </p:spPr>
        <p:txBody>
          <a:bodyPr wrap="square" tIns="720000">
            <a:noAutofit/>
          </a:bodyPr>
          <a:lstStyle>
            <a:lvl1pPr algn="ctr">
              <a:buClr>
                <a:schemeClr val="bg2"/>
              </a:buClr>
              <a:defRPr/>
            </a:lvl1pPr>
          </a:lstStyle>
          <a:p>
            <a:r>
              <a:rPr lang="nl-NL"/>
              <a:t>Klik op het pictogram als u een afbeelding wilt toevoegen</a:t>
            </a:r>
            <a:endParaRPr lang="nl-BE" dirty="0"/>
          </a:p>
        </p:txBody>
      </p:sp>
      <p:sp>
        <p:nvSpPr>
          <p:cNvPr id="2" name="Title 1"/>
          <p:cNvSpPr>
            <a:spLocks noGrp="1"/>
          </p:cNvSpPr>
          <p:nvPr>
            <p:ph type="title"/>
          </p:nvPr>
        </p:nvSpPr>
        <p:spPr>
          <a:xfrm>
            <a:off x="720000" y="2253600"/>
            <a:ext cx="3240000" cy="720000"/>
          </a:xfrm>
        </p:spPr>
        <p:txBody>
          <a:bodyPr/>
          <a:lstStyle/>
          <a:p>
            <a:r>
              <a:rPr lang="nl-NL"/>
              <a:t>Klik om de stijl te bewerken</a:t>
            </a:r>
            <a:endParaRPr lang="nl-BE" dirty="0"/>
          </a:p>
        </p:txBody>
      </p:sp>
      <p:pic>
        <p:nvPicPr>
          <p:cNvPr id="9" name="Picture 3">
            <a:extLst>
              <a:ext uri="{FF2B5EF4-FFF2-40B4-BE49-F238E27FC236}">
                <a16:creationId xmlns:a16="http://schemas.microsoft.com/office/drawing/2014/main" id="{83FEA7D0-78DB-E54B-9CEC-DDA55D66345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15200" y="3898800"/>
            <a:ext cx="1295467" cy="682660"/>
          </a:xfrm>
          <a:prstGeom prst="rect">
            <a:avLst/>
          </a:prstGeom>
        </p:spPr>
      </p:pic>
    </p:spTree>
    <p:extLst>
      <p:ext uri="{BB962C8B-B14F-4D97-AF65-F5344CB8AC3E}">
        <p14:creationId xmlns:p14="http://schemas.microsoft.com/office/powerpoint/2010/main" val="3052344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alternatief 5">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00" y="2253600"/>
            <a:ext cx="3240000" cy="720000"/>
          </a:xfrm>
        </p:spPr>
        <p:txBody>
          <a:bodyPr/>
          <a:lstStyle/>
          <a:p>
            <a:r>
              <a:rPr lang="nl-NL"/>
              <a:t>Klik om de stijl te bewerken</a:t>
            </a:r>
            <a:endParaRPr lang="nl-BE" dirty="0"/>
          </a:p>
        </p:txBody>
      </p:sp>
    </p:spTree>
    <p:extLst>
      <p:ext uri="{BB962C8B-B14F-4D97-AF65-F5344CB8AC3E}">
        <p14:creationId xmlns:p14="http://schemas.microsoft.com/office/powerpoint/2010/main" val="554935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THEMA voeding">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2160000"/>
            <a:ext cx="5040000" cy="1080000"/>
          </a:xfrm>
        </p:spPr>
        <p:txBody>
          <a:bodyPr/>
          <a:lstStyle>
            <a:lvl1pPr>
              <a:defRPr/>
            </a:lvl1pPr>
          </a:lstStyle>
          <a:p>
            <a:r>
              <a:rPr lang="en-US" dirty="0" err="1"/>
              <a:t>Hier</a:t>
            </a:r>
            <a:r>
              <a:rPr lang="en-US" dirty="0"/>
              <a:t> </a:t>
            </a:r>
            <a:r>
              <a:rPr lang="en-US" dirty="0" err="1"/>
              <a:t>komt</a:t>
            </a:r>
            <a:r>
              <a:rPr lang="en-US" dirty="0"/>
              <a:t> de </a:t>
            </a:r>
            <a:r>
              <a:rPr lang="en-US" dirty="0" err="1"/>
              <a:t>titel</a:t>
            </a:r>
            <a:r>
              <a:rPr lang="en-US" dirty="0"/>
              <a:t> van de </a:t>
            </a:r>
            <a:r>
              <a:rPr lang="en-US" dirty="0" err="1"/>
              <a:t>themapresentatie</a:t>
            </a:r>
            <a:r>
              <a:rPr lang="en-US" dirty="0"/>
              <a:t> </a:t>
            </a:r>
            <a:r>
              <a:rPr lang="en-US" dirty="0" err="1"/>
              <a:t>rond</a:t>
            </a:r>
            <a:r>
              <a:rPr lang="en-US" dirty="0"/>
              <a:t> </a:t>
            </a:r>
            <a:r>
              <a:rPr lang="en-US" dirty="0" err="1"/>
              <a:t>gezonde</a:t>
            </a:r>
            <a:r>
              <a:rPr lang="en-US" dirty="0"/>
              <a:t> </a:t>
            </a:r>
            <a:r>
              <a:rPr lang="en-US" dirty="0" err="1"/>
              <a:t>voeding</a:t>
            </a:r>
            <a:endParaRPr lang="nl-BE" dirty="0"/>
          </a:p>
        </p:txBody>
      </p:sp>
      <p:pic>
        <p:nvPicPr>
          <p:cNvPr id="20" name="Picture 10">
            <a:extLst>
              <a:ext uri="{FF2B5EF4-FFF2-40B4-BE49-F238E27FC236}">
                <a16:creationId xmlns:a16="http://schemas.microsoft.com/office/drawing/2014/main" id="{8BC253EA-B554-E041-9A36-AF573ADDC9F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9866" y="3980445"/>
            <a:ext cx="1159149" cy="611947"/>
          </a:xfrm>
          <a:prstGeom prst="rect">
            <a:avLst/>
          </a:prstGeom>
        </p:spPr>
      </p:pic>
      <p:pic>
        <p:nvPicPr>
          <p:cNvPr id="21" name="Picture 2">
            <a:extLst>
              <a:ext uri="{FF2B5EF4-FFF2-40B4-BE49-F238E27FC236}">
                <a16:creationId xmlns:a16="http://schemas.microsoft.com/office/drawing/2014/main" id="{7F292313-7DDB-4C4A-A890-E2AFEB15FA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93200" y="511200"/>
            <a:ext cx="730800" cy="787016"/>
          </a:xfrm>
          <a:prstGeom prst="rect">
            <a:avLst/>
          </a:prstGeom>
        </p:spPr>
      </p:pic>
      <p:pic>
        <p:nvPicPr>
          <p:cNvPr id="22" name="Picture 5">
            <a:extLst>
              <a:ext uri="{FF2B5EF4-FFF2-40B4-BE49-F238E27FC236}">
                <a16:creationId xmlns:a16="http://schemas.microsoft.com/office/drawing/2014/main" id="{B6F4E643-FB94-8D4B-937D-41466378E64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97200" y="507600"/>
            <a:ext cx="946800" cy="839722"/>
          </a:xfrm>
          <a:prstGeom prst="rect">
            <a:avLst/>
          </a:prstGeom>
        </p:spPr>
      </p:pic>
      <p:pic>
        <p:nvPicPr>
          <p:cNvPr id="23" name="Picture 6">
            <a:extLst>
              <a:ext uri="{FF2B5EF4-FFF2-40B4-BE49-F238E27FC236}">
                <a16:creationId xmlns:a16="http://schemas.microsoft.com/office/drawing/2014/main" id="{E12C1B82-1590-E14B-8477-2089C3BCD26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20000" y="629999"/>
            <a:ext cx="1090800" cy="644306"/>
          </a:xfrm>
          <a:prstGeom prst="rect">
            <a:avLst/>
          </a:prstGeom>
        </p:spPr>
      </p:pic>
      <p:pic>
        <p:nvPicPr>
          <p:cNvPr id="24" name="Picture 7">
            <a:extLst>
              <a:ext uri="{FF2B5EF4-FFF2-40B4-BE49-F238E27FC236}">
                <a16:creationId xmlns:a16="http://schemas.microsoft.com/office/drawing/2014/main" id="{FA52BDF2-7B21-704A-8E19-DAF03BD1676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295600" y="385200"/>
            <a:ext cx="734400" cy="1050758"/>
          </a:xfrm>
          <a:prstGeom prst="rect">
            <a:avLst/>
          </a:prstGeom>
        </p:spPr>
      </p:pic>
    </p:spTree>
    <p:extLst>
      <p:ext uri="{BB962C8B-B14F-4D97-AF65-F5344CB8AC3E}">
        <p14:creationId xmlns:p14="http://schemas.microsoft.com/office/powerpoint/2010/main" val="3450502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THEMA beweging">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2160000"/>
            <a:ext cx="5040000" cy="1080000"/>
          </a:xfrm>
        </p:spPr>
        <p:txBody>
          <a:bodyPr/>
          <a:lstStyle>
            <a:lvl1pPr>
              <a:defRPr baseline="0"/>
            </a:lvl1pPr>
          </a:lstStyle>
          <a:p>
            <a:r>
              <a:rPr lang="en-US" dirty="0" err="1"/>
              <a:t>Hier</a:t>
            </a:r>
            <a:r>
              <a:rPr lang="en-US" dirty="0"/>
              <a:t> </a:t>
            </a:r>
            <a:r>
              <a:rPr lang="en-US" dirty="0" err="1"/>
              <a:t>komt</a:t>
            </a:r>
            <a:r>
              <a:rPr lang="en-US" dirty="0"/>
              <a:t> de </a:t>
            </a:r>
            <a:r>
              <a:rPr lang="en-US" dirty="0" err="1"/>
              <a:t>titel</a:t>
            </a:r>
            <a:r>
              <a:rPr lang="en-US" dirty="0"/>
              <a:t> van de </a:t>
            </a:r>
            <a:r>
              <a:rPr lang="en-US" dirty="0" err="1"/>
              <a:t>themapresentatie</a:t>
            </a:r>
            <a:r>
              <a:rPr lang="en-US" dirty="0"/>
              <a:t> </a:t>
            </a:r>
            <a:r>
              <a:rPr lang="en-US" dirty="0" err="1"/>
              <a:t>rond</a:t>
            </a:r>
            <a:r>
              <a:rPr lang="en-US" dirty="0"/>
              <a:t> </a:t>
            </a:r>
            <a:r>
              <a:rPr lang="en-US" dirty="0" err="1"/>
              <a:t>beweging</a:t>
            </a:r>
            <a:endParaRPr lang="nl-BE"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00800" y="604800"/>
            <a:ext cx="1051200" cy="949084"/>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0800" y="687600"/>
            <a:ext cx="1080000" cy="729890"/>
          </a:xfrm>
          <a:prstGeom prst="rect">
            <a:avLst/>
          </a:prstGeom>
        </p:spPr>
      </p:pic>
      <p:pic>
        <p:nvPicPr>
          <p:cNvPr id="10" name="Picture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37200" y="450000"/>
            <a:ext cx="1069200" cy="956964"/>
          </a:xfrm>
          <a:prstGeom prst="rect">
            <a:avLst/>
          </a:prstGeom>
        </p:spPr>
      </p:pic>
      <p:pic>
        <p:nvPicPr>
          <p:cNvPr id="11" name="Picture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905600" y="626400"/>
            <a:ext cx="506811" cy="860400"/>
          </a:xfrm>
          <a:prstGeom prst="rect">
            <a:avLst/>
          </a:prstGeom>
        </p:spPr>
      </p:pic>
      <p:pic>
        <p:nvPicPr>
          <p:cNvPr id="13" name="Picture 10">
            <a:extLst>
              <a:ext uri="{FF2B5EF4-FFF2-40B4-BE49-F238E27FC236}">
                <a16:creationId xmlns:a16="http://schemas.microsoft.com/office/drawing/2014/main" id="{3658C313-27AC-5344-886C-F2948F26F5F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99866" y="3980445"/>
            <a:ext cx="1159149" cy="611947"/>
          </a:xfrm>
          <a:prstGeom prst="rect">
            <a:avLst/>
          </a:prstGeom>
        </p:spPr>
      </p:pic>
    </p:spTree>
    <p:extLst>
      <p:ext uri="{BB962C8B-B14F-4D97-AF65-F5344CB8AC3E}">
        <p14:creationId xmlns:p14="http://schemas.microsoft.com/office/powerpoint/2010/main" val="3537761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THEMA roke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2160000"/>
            <a:ext cx="5040000" cy="1080000"/>
          </a:xfrm>
        </p:spPr>
        <p:txBody>
          <a:bodyPr/>
          <a:lstStyle>
            <a:lvl1pPr>
              <a:defRPr baseline="0"/>
            </a:lvl1pPr>
          </a:lstStyle>
          <a:p>
            <a:r>
              <a:rPr lang="en-US" dirty="0" err="1"/>
              <a:t>Hier</a:t>
            </a:r>
            <a:r>
              <a:rPr lang="en-US" dirty="0"/>
              <a:t> </a:t>
            </a:r>
            <a:r>
              <a:rPr lang="en-US" dirty="0" err="1"/>
              <a:t>komt</a:t>
            </a:r>
            <a:r>
              <a:rPr lang="en-US" dirty="0"/>
              <a:t> de </a:t>
            </a:r>
            <a:r>
              <a:rPr lang="en-US" dirty="0" err="1"/>
              <a:t>titel</a:t>
            </a:r>
            <a:r>
              <a:rPr lang="en-US" dirty="0"/>
              <a:t> van de </a:t>
            </a:r>
            <a:r>
              <a:rPr lang="en-US" dirty="0" err="1"/>
              <a:t>themapresentatie</a:t>
            </a:r>
            <a:r>
              <a:rPr lang="en-US" dirty="0"/>
              <a:t> </a:t>
            </a:r>
            <a:r>
              <a:rPr lang="en-US" dirty="0" err="1"/>
              <a:t>rond</a:t>
            </a:r>
            <a:br>
              <a:rPr lang="en-US" dirty="0"/>
            </a:br>
            <a:r>
              <a:rPr lang="en-US" dirty="0" err="1"/>
              <a:t>tabak</a:t>
            </a:r>
            <a:r>
              <a:rPr lang="en-US" dirty="0"/>
              <a:t>/</a:t>
            </a:r>
            <a:r>
              <a:rPr lang="en-US" dirty="0" err="1"/>
              <a:t>roken</a:t>
            </a:r>
            <a:endParaRPr lang="nl-BE" dirty="0"/>
          </a:p>
        </p:txBody>
      </p:sp>
      <p:pic>
        <p:nvPicPr>
          <p:cNvPr id="19" name="Picture 10">
            <a:extLst>
              <a:ext uri="{FF2B5EF4-FFF2-40B4-BE49-F238E27FC236}">
                <a16:creationId xmlns:a16="http://schemas.microsoft.com/office/drawing/2014/main" id="{3A34868D-93FB-434D-A5C5-F1302B8472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9866" y="3980445"/>
            <a:ext cx="1159149" cy="611947"/>
          </a:xfrm>
          <a:prstGeom prst="rect">
            <a:avLst/>
          </a:prstGeom>
        </p:spPr>
      </p:pic>
      <p:pic>
        <p:nvPicPr>
          <p:cNvPr id="20" name="Picture 2">
            <a:extLst>
              <a:ext uri="{FF2B5EF4-FFF2-40B4-BE49-F238E27FC236}">
                <a16:creationId xmlns:a16="http://schemas.microsoft.com/office/drawing/2014/main" id="{16DD77D0-7FEA-A34F-A188-8BCBD4FA1F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21600" y="392400"/>
            <a:ext cx="892800" cy="870480"/>
          </a:xfrm>
          <a:prstGeom prst="rect">
            <a:avLst/>
          </a:prstGeom>
        </p:spPr>
      </p:pic>
      <p:pic>
        <p:nvPicPr>
          <p:cNvPr id="21" name="Picture 5">
            <a:extLst>
              <a:ext uri="{FF2B5EF4-FFF2-40B4-BE49-F238E27FC236}">
                <a16:creationId xmlns:a16="http://schemas.microsoft.com/office/drawing/2014/main" id="{73A80F77-05D1-1B4A-816F-889232B0E95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23600" y="406800"/>
            <a:ext cx="752400" cy="1003200"/>
          </a:xfrm>
          <a:prstGeom prst="rect">
            <a:avLst/>
          </a:prstGeom>
        </p:spPr>
      </p:pic>
      <p:pic>
        <p:nvPicPr>
          <p:cNvPr id="22" name="Picture 6">
            <a:extLst>
              <a:ext uri="{FF2B5EF4-FFF2-40B4-BE49-F238E27FC236}">
                <a16:creationId xmlns:a16="http://schemas.microsoft.com/office/drawing/2014/main" id="{83C75C6F-2D4C-7B4D-B532-4F358BF308A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91600" y="622800"/>
            <a:ext cx="921600" cy="670254"/>
          </a:xfrm>
          <a:prstGeom prst="rect">
            <a:avLst/>
          </a:prstGeom>
        </p:spPr>
      </p:pic>
      <p:pic>
        <p:nvPicPr>
          <p:cNvPr id="23" name="Picture 7">
            <a:extLst>
              <a:ext uri="{FF2B5EF4-FFF2-40B4-BE49-F238E27FC236}">
                <a16:creationId xmlns:a16="http://schemas.microsoft.com/office/drawing/2014/main" id="{FF892ED0-7B15-7E4E-B22C-BD446C5459E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30800" y="554400"/>
            <a:ext cx="932400" cy="792818"/>
          </a:xfrm>
          <a:prstGeom prst="rect">
            <a:avLst/>
          </a:prstGeom>
        </p:spPr>
      </p:pic>
    </p:spTree>
    <p:extLst>
      <p:ext uri="{BB962C8B-B14F-4D97-AF65-F5344CB8AC3E}">
        <p14:creationId xmlns:p14="http://schemas.microsoft.com/office/powerpoint/2010/main" val="8725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THEMA geestelijke/mentale gezondhei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2160000"/>
            <a:ext cx="6564720" cy="1080000"/>
          </a:xfrm>
        </p:spPr>
        <p:txBody>
          <a:bodyPr/>
          <a:lstStyle>
            <a:lvl1pPr>
              <a:defRPr baseline="0"/>
            </a:lvl1pPr>
          </a:lstStyle>
          <a:p>
            <a:r>
              <a:rPr lang="en-US" dirty="0" err="1"/>
              <a:t>Hier</a:t>
            </a:r>
            <a:r>
              <a:rPr lang="en-US" dirty="0"/>
              <a:t> </a:t>
            </a:r>
            <a:r>
              <a:rPr lang="en-US" dirty="0" err="1"/>
              <a:t>komt</a:t>
            </a:r>
            <a:r>
              <a:rPr lang="en-US" dirty="0"/>
              <a:t> de </a:t>
            </a:r>
            <a:r>
              <a:rPr lang="en-US" dirty="0" err="1"/>
              <a:t>titel</a:t>
            </a:r>
            <a:r>
              <a:rPr lang="en-US" dirty="0"/>
              <a:t> van de </a:t>
            </a:r>
            <a:r>
              <a:rPr lang="en-US" dirty="0" err="1"/>
              <a:t>themapresentatie</a:t>
            </a:r>
            <a:r>
              <a:rPr lang="en-US" dirty="0"/>
              <a:t> </a:t>
            </a:r>
            <a:r>
              <a:rPr lang="en-US" dirty="0" err="1"/>
              <a:t>rond</a:t>
            </a:r>
            <a:r>
              <a:rPr lang="en-US" dirty="0"/>
              <a:t> </a:t>
            </a:r>
            <a:br>
              <a:rPr lang="en-US" dirty="0"/>
            </a:br>
            <a:r>
              <a:rPr lang="en-US" dirty="0" err="1"/>
              <a:t>geestelijke</a:t>
            </a:r>
            <a:r>
              <a:rPr lang="en-US" dirty="0"/>
              <a:t>/</a:t>
            </a:r>
            <a:r>
              <a:rPr lang="en-US" dirty="0" err="1"/>
              <a:t>mentale</a:t>
            </a:r>
            <a:r>
              <a:rPr lang="en-US" dirty="0"/>
              <a:t> </a:t>
            </a:r>
            <a:r>
              <a:rPr lang="en-US" dirty="0" err="1"/>
              <a:t>gezondheid</a:t>
            </a:r>
            <a:endParaRPr lang="nl-BE"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662400"/>
            <a:ext cx="757023" cy="930387"/>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53600" y="658800"/>
            <a:ext cx="728128" cy="913050"/>
          </a:xfrm>
          <a:prstGeom prst="rect">
            <a:avLst/>
          </a:prstGeom>
        </p:spPr>
      </p:pic>
      <p:pic>
        <p:nvPicPr>
          <p:cNvPr id="10" name="Picture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69600" y="608400"/>
            <a:ext cx="1011289" cy="982395"/>
          </a:xfrm>
          <a:prstGeom prst="rect">
            <a:avLst/>
          </a:prstGeom>
        </p:spPr>
      </p:pic>
      <p:pic>
        <p:nvPicPr>
          <p:cNvPr id="11" name="Picture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26800" y="349200"/>
            <a:ext cx="999731" cy="1225105"/>
          </a:xfrm>
          <a:prstGeom prst="rect">
            <a:avLst/>
          </a:prstGeom>
        </p:spPr>
      </p:pic>
      <p:pic>
        <p:nvPicPr>
          <p:cNvPr id="18" name="Picture 10">
            <a:extLst>
              <a:ext uri="{FF2B5EF4-FFF2-40B4-BE49-F238E27FC236}">
                <a16:creationId xmlns:a16="http://schemas.microsoft.com/office/drawing/2014/main" id="{4252314D-E38A-9D47-99CB-D829ECBCC87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99866" y="3980445"/>
            <a:ext cx="1159149" cy="611947"/>
          </a:xfrm>
          <a:prstGeom prst="rect">
            <a:avLst/>
          </a:prstGeom>
        </p:spPr>
      </p:pic>
    </p:spTree>
    <p:extLst>
      <p:ext uri="{BB962C8B-B14F-4D97-AF65-F5344CB8AC3E}">
        <p14:creationId xmlns:p14="http://schemas.microsoft.com/office/powerpoint/2010/main" val="3124055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0001" y="1727201"/>
            <a:ext cx="7704000" cy="2918936"/>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err="1"/>
              <a:t>Ondertitel</a:t>
            </a:r>
            <a:r>
              <a:rPr lang="en-US" dirty="0"/>
              <a:t> </a:t>
            </a:r>
            <a:r>
              <a:rPr lang="en-US" dirty="0" err="1"/>
              <a:t>bij</a:t>
            </a:r>
            <a:r>
              <a:rPr lang="en-US" dirty="0"/>
              <a:t> </a:t>
            </a:r>
            <a:r>
              <a:rPr lang="en-US" dirty="0" err="1"/>
              <a:t>tekst</a:t>
            </a:r>
            <a:endParaRPr lang="en-US" dirty="0"/>
          </a:p>
          <a:p>
            <a:pPr lvl="5"/>
            <a:r>
              <a:rPr lang="en-US" dirty="0" err="1"/>
              <a:t>Normale</a:t>
            </a:r>
            <a:r>
              <a:rPr lang="en-US" dirty="0"/>
              <a:t> </a:t>
            </a:r>
            <a:r>
              <a:rPr lang="en-US" dirty="0" err="1"/>
              <a:t>broodtekst</a:t>
            </a:r>
            <a:endParaRPr lang="en-US" dirty="0"/>
          </a:p>
          <a:p>
            <a:pPr lvl="6"/>
            <a:r>
              <a:rPr lang="en-US" dirty="0" err="1"/>
              <a:t>Kleinere</a:t>
            </a:r>
            <a:r>
              <a:rPr lang="en-US" dirty="0"/>
              <a:t> </a:t>
            </a:r>
            <a:r>
              <a:rPr lang="en-US" dirty="0" err="1"/>
              <a:t>titel</a:t>
            </a:r>
            <a:endParaRPr lang="en-US" dirty="0"/>
          </a:p>
          <a:p>
            <a:pPr lvl="7"/>
            <a:r>
              <a:rPr lang="en-US" dirty="0" err="1"/>
              <a:t>Kleinere</a:t>
            </a:r>
            <a:r>
              <a:rPr lang="en-US" dirty="0"/>
              <a:t> </a:t>
            </a:r>
            <a:r>
              <a:rPr lang="en-US" dirty="0" err="1"/>
              <a:t>tekst</a:t>
            </a:r>
            <a:endParaRPr lang="en-US" dirty="0"/>
          </a:p>
          <a:p>
            <a:pPr lvl="8"/>
            <a:r>
              <a:rPr lang="en-US" dirty="0"/>
              <a:t>Bullet </a:t>
            </a:r>
            <a:r>
              <a:rPr lang="en-US" dirty="0" err="1"/>
              <a:t>kleiner</a:t>
            </a:r>
            <a:endParaRPr lang="nl-BE" dirty="0"/>
          </a:p>
        </p:txBody>
      </p:sp>
      <p:sp>
        <p:nvSpPr>
          <p:cNvPr id="2" name="Title Placeholder 1"/>
          <p:cNvSpPr>
            <a:spLocks noGrp="1"/>
          </p:cNvSpPr>
          <p:nvPr>
            <p:ph type="title"/>
          </p:nvPr>
        </p:nvSpPr>
        <p:spPr>
          <a:xfrm>
            <a:off x="720000" y="1260000"/>
            <a:ext cx="7704000" cy="1440000"/>
          </a:xfrm>
          <a:prstGeom prst="rect">
            <a:avLst/>
          </a:prstGeom>
        </p:spPr>
        <p:txBody>
          <a:bodyPr vert="horz" lIns="0" tIns="0" rIns="0" bIns="0" rtlCol="0" anchor="t" anchorCtr="0">
            <a:noAutofit/>
          </a:bodyPr>
          <a:lstStyle/>
          <a:p>
            <a:r>
              <a:rPr lang="nl-NL"/>
              <a:t>Klik om de stijl te bewerken</a:t>
            </a:r>
            <a:endParaRPr lang="nl-BE" dirty="0"/>
          </a:p>
        </p:txBody>
      </p:sp>
      <p:sp>
        <p:nvSpPr>
          <p:cNvPr id="4" name="Date Placeholder 3"/>
          <p:cNvSpPr>
            <a:spLocks noGrp="1"/>
          </p:cNvSpPr>
          <p:nvPr>
            <p:ph type="dt" sz="half" idx="2"/>
          </p:nvPr>
        </p:nvSpPr>
        <p:spPr>
          <a:xfrm>
            <a:off x="720000" y="2880000"/>
            <a:ext cx="2057400" cy="273844"/>
          </a:xfrm>
          <a:prstGeom prst="rect">
            <a:avLst/>
          </a:prstGeom>
        </p:spPr>
        <p:txBody>
          <a:bodyPr vert="horz" lIns="0" tIns="0" rIns="0" bIns="0" rtlCol="0" anchor="ctr"/>
          <a:lstStyle>
            <a:lvl1pPr algn="l">
              <a:defRPr sz="1600" b="1">
                <a:solidFill>
                  <a:schemeClr val="bg2"/>
                </a:solidFill>
              </a:defRPr>
            </a:lvl1pPr>
          </a:lstStyle>
          <a:p>
            <a:fld id="{64935C11-25DD-4138-86C4-F9897470930B}" type="datetime1">
              <a:rPr lang="nl-BE" smtClean="0"/>
              <a:t>20/07/2026</a:t>
            </a:fld>
            <a:endParaRPr lang="nl-BE" dirty="0"/>
          </a:p>
        </p:txBody>
      </p:sp>
      <p:sp>
        <p:nvSpPr>
          <p:cNvPr id="5" name="Footer Placeholder 4"/>
          <p:cNvSpPr>
            <a:spLocks noGrp="1"/>
          </p:cNvSpPr>
          <p:nvPr>
            <p:ph type="ftr" sz="quarter" idx="3"/>
          </p:nvPr>
        </p:nvSpPr>
        <p:spPr>
          <a:xfrm>
            <a:off x="2597400" y="4646137"/>
            <a:ext cx="3086100" cy="273844"/>
          </a:xfrm>
          <a:prstGeom prst="rect">
            <a:avLst/>
          </a:prstGeom>
        </p:spPr>
        <p:txBody>
          <a:bodyPr vert="horz" lIns="0" tIns="0" rIns="0" bIns="0" rtlCol="0" anchor="ctr"/>
          <a:lstStyle>
            <a:lvl1pPr algn="ctr">
              <a:defRPr sz="900">
                <a:solidFill>
                  <a:schemeClr val="tx1">
                    <a:tint val="75000"/>
                  </a:schemeClr>
                </a:solidFill>
              </a:defRPr>
            </a:lvl1pPr>
          </a:lstStyle>
          <a:p>
            <a:endParaRPr lang="nl-BE"/>
          </a:p>
        </p:txBody>
      </p:sp>
      <p:sp>
        <p:nvSpPr>
          <p:cNvPr id="6" name="Slide Number Placeholder 5"/>
          <p:cNvSpPr>
            <a:spLocks noGrp="1"/>
          </p:cNvSpPr>
          <p:nvPr>
            <p:ph type="sldNum" sz="quarter" idx="4"/>
          </p:nvPr>
        </p:nvSpPr>
        <p:spPr>
          <a:xfrm>
            <a:off x="5683500" y="4646137"/>
            <a:ext cx="2057400" cy="273844"/>
          </a:xfrm>
          <a:prstGeom prst="rect">
            <a:avLst/>
          </a:prstGeom>
        </p:spPr>
        <p:txBody>
          <a:bodyPr vert="horz" lIns="0" tIns="0" rIns="0" bIns="0" rtlCol="0" anchor="ctr"/>
          <a:lstStyle>
            <a:lvl1pPr algn="r">
              <a:defRPr sz="900">
                <a:solidFill>
                  <a:schemeClr val="tx1">
                    <a:tint val="75000"/>
                  </a:schemeClr>
                </a:solidFill>
              </a:defRPr>
            </a:lvl1pPr>
          </a:lstStyle>
          <a:p>
            <a:fld id="{B23AB928-941E-4114-ADAE-BFAF879226BF}" type="slidenum">
              <a:rPr lang="nl-BE" smtClean="0"/>
              <a:t>‹nr.›</a:t>
            </a:fld>
            <a:endParaRPr lang="nl-BE"/>
          </a:p>
        </p:txBody>
      </p:sp>
    </p:spTree>
    <p:extLst>
      <p:ext uri="{BB962C8B-B14F-4D97-AF65-F5344CB8AC3E}">
        <p14:creationId xmlns:p14="http://schemas.microsoft.com/office/powerpoint/2010/main" val="2377794863"/>
      </p:ext>
    </p:extLst>
  </p:cSld>
  <p:clrMap bg1="lt1" tx1="dk1" bg2="lt2" tx2="dk2" accent1="accent1" accent2="accent2" accent3="accent3" accent4="accent4" accent5="accent5" accent6="accent6" hlink="hlink" folHlink="folHlink"/>
  <p:sldLayoutIdLst>
    <p:sldLayoutId id="2147483663" r:id="rId1"/>
    <p:sldLayoutId id="2147483670" r:id="rId2"/>
    <p:sldLayoutId id="2147483671" r:id="rId3"/>
    <p:sldLayoutId id="2147483672" r:id="rId4"/>
    <p:sldLayoutId id="2147483683" r:id="rId5"/>
    <p:sldLayoutId id="2147483684" r:id="rId6"/>
    <p:sldLayoutId id="2147483685" r:id="rId7"/>
    <p:sldLayoutId id="2147483686" r:id="rId8"/>
    <p:sldLayoutId id="2147483687" r:id="rId9"/>
    <p:sldLayoutId id="2147483689" r:id="rId10"/>
    <p:sldLayoutId id="2147483688" r:id="rId11"/>
    <p:sldLayoutId id="2147483691" r:id="rId12"/>
  </p:sldLayoutIdLst>
  <p:hf sldNum="0" hdr="0" ftr="0"/>
  <p:txStyles>
    <p:titleStyle>
      <a:lvl1pPr algn="l" defTabSz="685800" rtl="0" eaLnBrk="1" latinLnBrk="0" hangingPunct="1">
        <a:lnSpc>
          <a:spcPct val="100000"/>
        </a:lnSpc>
        <a:spcBef>
          <a:spcPct val="0"/>
        </a:spcBef>
        <a:buNone/>
        <a:defRPr sz="2600" b="1" kern="1200">
          <a:solidFill>
            <a:schemeClr val="bg1"/>
          </a:solidFill>
          <a:latin typeface="+mj-lt"/>
          <a:ea typeface="+mj-ea"/>
          <a:cs typeface="+mj-cs"/>
        </a:defRPr>
      </a:lvl1pPr>
    </p:titleStyle>
    <p:bodyStyle>
      <a:lvl1pPr marL="171450" indent="-144000" algn="l" defTabSz="685800" rtl="0" eaLnBrk="1" latinLnBrk="0" hangingPunct="1">
        <a:lnSpc>
          <a:spcPct val="114000"/>
        </a:lnSpc>
        <a:spcBef>
          <a:spcPts val="0"/>
        </a:spcBef>
        <a:buClr>
          <a:schemeClr val="tx1"/>
        </a:buClr>
        <a:buFont typeface="Lucida Sans Unicode" panose="020B0602030504020204" pitchFamily="34" charset="0"/>
        <a:buChar char="▸"/>
        <a:defRPr sz="1600" kern="1200">
          <a:solidFill>
            <a:schemeClr val="bg1"/>
          </a:solidFill>
          <a:latin typeface="+mn-lt"/>
          <a:ea typeface="+mn-ea"/>
          <a:cs typeface="+mn-cs"/>
        </a:defRPr>
      </a:lvl1pPr>
      <a:lvl2pPr marL="936000" indent="-144000" algn="l" defTabSz="685800" rtl="0" eaLnBrk="1" latinLnBrk="0" hangingPunct="1">
        <a:lnSpc>
          <a:spcPct val="114000"/>
        </a:lnSpc>
        <a:spcBef>
          <a:spcPts val="0"/>
        </a:spcBef>
        <a:buClr>
          <a:schemeClr val="tx1"/>
        </a:buClr>
        <a:buFont typeface="Arial" panose="020B0604020202020204" pitchFamily="34" charset="0"/>
        <a:buChar char="•"/>
        <a:defRPr sz="1600" kern="1200">
          <a:solidFill>
            <a:schemeClr val="bg1"/>
          </a:solidFill>
          <a:latin typeface="+mn-lt"/>
          <a:ea typeface="+mn-ea"/>
          <a:cs typeface="+mn-cs"/>
        </a:defRPr>
      </a:lvl2pPr>
      <a:lvl3pPr marL="1872000" indent="-144000" algn="l" defTabSz="685800" rtl="0" eaLnBrk="1" latinLnBrk="0" hangingPunct="1">
        <a:lnSpc>
          <a:spcPct val="114000"/>
        </a:lnSpc>
        <a:spcBef>
          <a:spcPts val="0"/>
        </a:spcBef>
        <a:buClr>
          <a:schemeClr val="tx1"/>
        </a:buClr>
        <a:buFont typeface="Lucida Sans Unicode" panose="020B0602030504020204" pitchFamily="34" charset="0"/>
        <a:buChar char="◦"/>
        <a:defRPr sz="1600" kern="1200">
          <a:solidFill>
            <a:schemeClr val="bg1"/>
          </a:solidFill>
          <a:latin typeface="+mn-lt"/>
          <a:ea typeface="+mn-ea"/>
          <a:cs typeface="+mn-cs"/>
        </a:defRPr>
      </a:lvl3pPr>
      <a:lvl4pPr marL="2808000" indent="-144000" algn="l" defTabSz="685800" rtl="0" eaLnBrk="1" latinLnBrk="0" hangingPunct="1">
        <a:lnSpc>
          <a:spcPct val="114000"/>
        </a:lnSpc>
        <a:spcBef>
          <a:spcPts val="0"/>
        </a:spcBef>
        <a:buClr>
          <a:schemeClr val="tx1"/>
        </a:buClr>
        <a:buFont typeface="Arial" panose="020B0604020202020204" pitchFamily="34" charset="0"/>
        <a:buChar char="•"/>
        <a:defRPr sz="1600" kern="1200">
          <a:solidFill>
            <a:schemeClr val="bg1"/>
          </a:solidFill>
          <a:latin typeface="+mn-lt"/>
          <a:ea typeface="+mn-ea"/>
          <a:cs typeface="+mn-cs"/>
        </a:defRPr>
      </a:lvl4pPr>
      <a:lvl5pPr marL="0" indent="0" algn="l" defTabSz="685800" rtl="0" eaLnBrk="1" latinLnBrk="0" hangingPunct="1">
        <a:lnSpc>
          <a:spcPct val="114000"/>
        </a:lnSpc>
        <a:spcBef>
          <a:spcPts val="1800"/>
        </a:spcBef>
        <a:buClr>
          <a:schemeClr val="tx1"/>
        </a:buClr>
        <a:buFont typeface="Arial" panose="020B0604020202020204" pitchFamily="34" charset="0"/>
        <a:buNone/>
        <a:defRPr sz="1800" b="1" kern="1200">
          <a:solidFill>
            <a:schemeClr val="bg1"/>
          </a:solidFill>
          <a:latin typeface="+mn-lt"/>
          <a:ea typeface="+mn-ea"/>
          <a:cs typeface="+mn-cs"/>
        </a:defRPr>
      </a:lvl5pPr>
      <a:lvl6pPr marL="0" indent="0" algn="l" defTabSz="685800" rtl="0" eaLnBrk="1" latinLnBrk="0" hangingPunct="1">
        <a:lnSpc>
          <a:spcPct val="114000"/>
        </a:lnSpc>
        <a:spcBef>
          <a:spcPts val="0"/>
        </a:spcBef>
        <a:buClr>
          <a:schemeClr val="tx1"/>
        </a:buClr>
        <a:buFont typeface="Arial" panose="020B0604020202020204" pitchFamily="34" charset="0"/>
        <a:buNone/>
        <a:defRPr sz="1800" kern="1200">
          <a:solidFill>
            <a:schemeClr val="bg1"/>
          </a:solidFill>
          <a:latin typeface="+mn-lt"/>
          <a:ea typeface="+mn-ea"/>
          <a:cs typeface="+mn-cs"/>
        </a:defRPr>
      </a:lvl6pPr>
      <a:lvl7pPr marL="0" indent="0" algn="l" defTabSz="685800" rtl="0" eaLnBrk="1" latinLnBrk="0" hangingPunct="1">
        <a:lnSpc>
          <a:spcPct val="114000"/>
        </a:lnSpc>
        <a:spcBef>
          <a:spcPts val="1400"/>
        </a:spcBef>
        <a:buClr>
          <a:schemeClr val="tx1"/>
        </a:buClr>
        <a:buFont typeface="Arial" panose="020B0604020202020204" pitchFamily="34" charset="0"/>
        <a:buNone/>
        <a:defRPr sz="1400" b="1" kern="1200" baseline="0">
          <a:solidFill>
            <a:schemeClr val="bg1"/>
          </a:solidFill>
          <a:latin typeface="+mn-lt"/>
          <a:ea typeface="+mn-ea"/>
          <a:cs typeface="+mn-cs"/>
        </a:defRPr>
      </a:lvl7pPr>
      <a:lvl8pPr marL="0" indent="0" algn="l" defTabSz="685800" rtl="0" eaLnBrk="1" latinLnBrk="0" hangingPunct="1">
        <a:lnSpc>
          <a:spcPct val="114000"/>
        </a:lnSpc>
        <a:spcBef>
          <a:spcPts val="0"/>
        </a:spcBef>
        <a:buClr>
          <a:schemeClr val="tx1"/>
        </a:buClr>
        <a:buFont typeface="Arial" panose="020B0604020202020204" pitchFamily="34" charset="0"/>
        <a:buNone/>
        <a:defRPr sz="1400" kern="1200" baseline="0">
          <a:solidFill>
            <a:schemeClr val="bg1"/>
          </a:solidFill>
          <a:latin typeface="+mn-lt"/>
          <a:ea typeface="+mn-ea"/>
          <a:cs typeface="+mn-cs"/>
        </a:defRPr>
      </a:lvl8pPr>
      <a:lvl9pPr marL="0" indent="-144000" algn="l" defTabSz="685800" rtl="0" eaLnBrk="1" latinLnBrk="0" hangingPunct="1">
        <a:lnSpc>
          <a:spcPct val="114000"/>
        </a:lnSpc>
        <a:spcBef>
          <a:spcPts val="0"/>
        </a:spcBef>
        <a:buClr>
          <a:schemeClr val="tx1"/>
        </a:buClr>
        <a:buFont typeface="Lucida Sans Unicode" panose="020B0602030504020204" pitchFamily="34" charset="0"/>
        <a:buChar char="▸"/>
        <a:defRPr sz="1400" kern="1200">
          <a:solidFill>
            <a:schemeClr val="bg1"/>
          </a:solidFill>
          <a:latin typeface="+mn-lt"/>
          <a:ea typeface="+mn-ea"/>
          <a:cs typeface="+mn-cs"/>
        </a:defRPr>
      </a:lvl9pPr>
    </p:bodyStyle>
    <p:otherStyle>
      <a:defPPr>
        <a:defRPr lang="nl-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0001" y="1548000"/>
            <a:ext cx="3600000" cy="288000"/>
          </a:xfrm>
          <a:prstGeom prst="rect">
            <a:avLst/>
          </a:prstGeom>
        </p:spPr>
        <p:txBody>
          <a:bodyPr vert="horz" lIns="0" tIns="0" rIns="0" bIns="0" rtlCol="0">
            <a:noAutofit/>
          </a:bodyPr>
          <a:lstStyle/>
          <a:p>
            <a:pPr lvl="0"/>
            <a:endParaRPr lang="en-US" dirty="0"/>
          </a:p>
        </p:txBody>
      </p:sp>
      <p:sp>
        <p:nvSpPr>
          <p:cNvPr id="2" name="Title Placeholder 1"/>
          <p:cNvSpPr>
            <a:spLocks noGrp="1"/>
          </p:cNvSpPr>
          <p:nvPr>
            <p:ph type="title"/>
          </p:nvPr>
        </p:nvSpPr>
        <p:spPr>
          <a:xfrm>
            <a:off x="720000" y="720000"/>
            <a:ext cx="7704000" cy="630000"/>
          </a:xfrm>
          <a:prstGeom prst="rect">
            <a:avLst/>
          </a:prstGeom>
        </p:spPr>
        <p:txBody>
          <a:bodyPr vert="horz" lIns="0" tIns="0" rIns="0" bIns="0" rtlCol="0" anchor="t" anchorCtr="0">
            <a:noAutofit/>
          </a:bodyPr>
          <a:lstStyle/>
          <a:p>
            <a:r>
              <a:rPr lang="en-US" dirty="0"/>
              <a:t>Click to edit Master title style</a:t>
            </a:r>
            <a:endParaRPr lang="nl-BE" dirty="0"/>
          </a:p>
        </p:txBody>
      </p:sp>
      <p:sp>
        <p:nvSpPr>
          <p:cNvPr id="4" name="Date Placeholder 3"/>
          <p:cNvSpPr>
            <a:spLocks noGrp="1"/>
          </p:cNvSpPr>
          <p:nvPr>
            <p:ph type="dt" sz="half" idx="2"/>
          </p:nvPr>
        </p:nvSpPr>
        <p:spPr>
          <a:xfrm>
            <a:off x="720000" y="4646137"/>
            <a:ext cx="1877400" cy="273844"/>
          </a:xfrm>
          <a:prstGeom prst="rect">
            <a:avLst/>
          </a:prstGeom>
        </p:spPr>
        <p:txBody>
          <a:bodyPr vert="horz" lIns="0" tIns="0" rIns="0" bIns="0" rtlCol="0" anchor="ctr"/>
          <a:lstStyle>
            <a:lvl1pPr algn="l">
              <a:defRPr sz="1600" b="1">
                <a:solidFill>
                  <a:schemeClr val="bg2"/>
                </a:solidFill>
              </a:defRPr>
            </a:lvl1pPr>
          </a:lstStyle>
          <a:p>
            <a:fld id="{11139170-2BC5-4A6D-A90C-AB6447B9E0EB}" type="datetime1">
              <a:rPr lang="nl-BE" smtClean="0"/>
              <a:t>20/07/2026</a:t>
            </a:fld>
            <a:endParaRPr lang="nl-BE" dirty="0"/>
          </a:p>
        </p:txBody>
      </p:sp>
      <p:sp>
        <p:nvSpPr>
          <p:cNvPr id="5" name="Footer Placeholder 4"/>
          <p:cNvSpPr>
            <a:spLocks noGrp="1"/>
          </p:cNvSpPr>
          <p:nvPr>
            <p:ph type="ftr" sz="quarter" idx="3"/>
          </p:nvPr>
        </p:nvSpPr>
        <p:spPr>
          <a:xfrm>
            <a:off x="2597400" y="4646137"/>
            <a:ext cx="3086100" cy="273844"/>
          </a:xfrm>
          <a:prstGeom prst="rect">
            <a:avLst/>
          </a:prstGeom>
        </p:spPr>
        <p:txBody>
          <a:bodyPr vert="horz" lIns="0" tIns="0" rIns="0" bIns="0" rtlCol="0" anchor="ctr"/>
          <a:lstStyle>
            <a:lvl1pPr algn="ctr">
              <a:defRPr sz="900">
                <a:solidFill>
                  <a:schemeClr val="tx1">
                    <a:tint val="75000"/>
                  </a:schemeClr>
                </a:solidFill>
              </a:defRPr>
            </a:lvl1pPr>
          </a:lstStyle>
          <a:p>
            <a:endParaRPr lang="nl-BE"/>
          </a:p>
        </p:txBody>
      </p:sp>
      <p:sp>
        <p:nvSpPr>
          <p:cNvPr id="6" name="Slide Number Placeholder 5"/>
          <p:cNvSpPr>
            <a:spLocks noGrp="1"/>
          </p:cNvSpPr>
          <p:nvPr>
            <p:ph type="sldNum" sz="quarter" idx="4"/>
          </p:nvPr>
        </p:nvSpPr>
        <p:spPr>
          <a:xfrm>
            <a:off x="5683500" y="4646137"/>
            <a:ext cx="2057400" cy="273844"/>
          </a:xfrm>
          <a:prstGeom prst="rect">
            <a:avLst/>
          </a:prstGeom>
        </p:spPr>
        <p:txBody>
          <a:bodyPr vert="horz" lIns="0" tIns="0" rIns="0" bIns="0" rtlCol="0" anchor="ctr"/>
          <a:lstStyle>
            <a:lvl1pPr algn="r">
              <a:defRPr sz="900">
                <a:solidFill>
                  <a:schemeClr val="tx1">
                    <a:tint val="75000"/>
                  </a:schemeClr>
                </a:solidFill>
              </a:defRPr>
            </a:lvl1pPr>
          </a:lstStyle>
          <a:p>
            <a:fld id="{B23AB928-941E-4114-ADAE-BFAF879226BF}" type="slidenum">
              <a:rPr lang="nl-BE" smtClean="0"/>
              <a:t>‹nr.›</a:t>
            </a:fld>
            <a:endParaRPr lang="nl-BE"/>
          </a:p>
        </p:txBody>
      </p:sp>
    </p:spTree>
    <p:extLst>
      <p:ext uri="{BB962C8B-B14F-4D97-AF65-F5344CB8AC3E}">
        <p14:creationId xmlns:p14="http://schemas.microsoft.com/office/powerpoint/2010/main" val="1268381505"/>
      </p:ext>
    </p:extLst>
  </p:cSld>
  <p:clrMap bg1="lt1" tx1="dk1" bg2="lt2" tx2="dk2" accent1="accent1" accent2="accent2" accent3="accent3" accent4="accent4" accent5="accent5" accent6="accent6" hlink="hlink" folHlink="folHlink"/>
  <p:sldLayoutIdLst>
    <p:sldLayoutId id="2147483681" r:id="rId1"/>
    <p:sldLayoutId id="2147483682" r:id="rId2"/>
  </p:sldLayoutIdLst>
  <p:hf sldNum="0" hdr="0" ftr="0"/>
  <p:txStyles>
    <p:titleStyle>
      <a:lvl1pPr algn="l" defTabSz="685800" rtl="0" eaLnBrk="1" latinLnBrk="0" hangingPunct="1">
        <a:lnSpc>
          <a:spcPct val="100000"/>
        </a:lnSpc>
        <a:spcBef>
          <a:spcPct val="0"/>
        </a:spcBef>
        <a:buNone/>
        <a:defRPr sz="4000" b="1" kern="1200">
          <a:solidFill>
            <a:schemeClr val="bg1"/>
          </a:solidFill>
          <a:latin typeface="+mj-lt"/>
          <a:ea typeface="+mj-ea"/>
          <a:cs typeface="+mj-cs"/>
        </a:defRPr>
      </a:lvl1pPr>
    </p:titleStyle>
    <p:bodyStyle>
      <a:lvl1pPr marL="0" indent="0" algn="l" defTabSz="685800" rtl="0" eaLnBrk="1" latinLnBrk="0" hangingPunct="1">
        <a:lnSpc>
          <a:spcPct val="100000"/>
        </a:lnSpc>
        <a:spcBef>
          <a:spcPts val="0"/>
        </a:spcBef>
        <a:buClr>
          <a:schemeClr val="tx1"/>
        </a:buClr>
        <a:buFont typeface="Lucida Sans Unicode" panose="020B0602030504020204" pitchFamily="34" charset="0"/>
        <a:buNone/>
        <a:defRPr sz="1800" b="1" kern="1200">
          <a:solidFill>
            <a:schemeClr val="bg2"/>
          </a:solidFill>
          <a:latin typeface="+mn-lt"/>
          <a:ea typeface="+mn-ea"/>
          <a:cs typeface="+mn-cs"/>
        </a:defRPr>
      </a:lvl1pPr>
      <a:lvl2pPr marL="936000" indent="-144000" algn="l" defTabSz="685800" rtl="0" eaLnBrk="1" latinLnBrk="0" hangingPunct="1">
        <a:lnSpc>
          <a:spcPct val="114000"/>
        </a:lnSpc>
        <a:spcBef>
          <a:spcPts val="0"/>
        </a:spcBef>
        <a:buClr>
          <a:schemeClr val="tx1"/>
        </a:buClr>
        <a:buFont typeface="Arial" panose="020B0604020202020204" pitchFamily="34" charset="0"/>
        <a:buChar char="•"/>
        <a:defRPr sz="1600" kern="1200">
          <a:solidFill>
            <a:schemeClr val="bg1"/>
          </a:solidFill>
          <a:latin typeface="+mn-lt"/>
          <a:ea typeface="+mn-ea"/>
          <a:cs typeface="+mn-cs"/>
        </a:defRPr>
      </a:lvl2pPr>
      <a:lvl3pPr marL="1872000" indent="-144000" algn="l" defTabSz="685800" rtl="0" eaLnBrk="1" latinLnBrk="0" hangingPunct="1">
        <a:lnSpc>
          <a:spcPct val="114000"/>
        </a:lnSpc>
        <a:spcBef>
          <a:spcPts val="0"/>
        </a:spcBef>
        <a:buClr>
          <a:schemeClr val="tx1"/>
        </a:buClr>
        <a:buFont typeface="Lucida Sans Unicode" panose="020B0602030504020204" pitchFamily="34" charset="0"/>
        <a:buChar char="◦"/>
        <a:defRPr sz="1600" kern="1200">
          <a:solidFill>
            <a:schemeClr val="bg1"/>
          </a:solidFill>
          <a:latin typeface="+mn-lt"/>
          <a:ea typeface="+mn-ea"/>
          <a:cs typeface="+mn-cs"/>
        </a:defRPr>
      </a:lvl3pPr>
      <a:lvl4pPr marL="2808000" indent="-144000" algn="l" defTabSz="685800" rtl="0" eaLnBrk="1" latinLnBrk="0" hangingPunct="1">
        <a:lnSpc>
          <a:spcPct val="114000"/>
        </a:lnSpc>
        <a:spcBef>
          <a:spcPts val="0"/>
        </a:spcBef>
        <a:buClr>
          <a:schemeClr val="tx1"/>
        </a:buClr>
        <a:buFont typeface="Arial" panose="020B0604020202020204" pitchFamily="34" charset="0"/>
        <a:buChar char="•"/>
        <a:defRPr sz="1600" kern="1200">
          <a:solidFill>
            <a:schemeClr val="bg1"/>
          </a:solidFill>
          <a:latin typeface="+mn-lt"/>
          <a:ea typeface="+mn-ea"/>
          <a:cs typeface="+mn-cs"/>
        </a:defRPr>
      </a:lvl4pPr>
      <a:lvl5pPr marL="0" indent="0" algn="l" defTabSz="685800" rtl="0" eaLnBrk="1" latinLnBrk="0" hangingPunct="1">
        <a:lnSpc>
          <a:spcPct val="114000"/>
        </a:lnSpc>
        <a:spcBef>
          <a:spcPts val="1800"/>
        </a:spcBef>
        <a:buClr>
          <a:schemeClr val="tx1"/>
        </a:buClr>
        <a:buFont typeface="Arial" panose="020B0604020202020204" pitchFamily="34" charset="0"/>
        <a:buNone/>
        <a:defRPr sz="1800" b="1" kern="1200">
          <a:solidFill>
            <a:schemeClr val="bg1"/>
          </a:solidFill>
          <a:latin typeface="+mn-lt"/>
          <a:ea typeface="+mn-ea"/>
          <a:cs typeface="+mn-cs"/>
        </a:defRPr>
      </a:lvl5pPr>
      <a:lvl6pPr marL="0" indent="0" algn="l" defTabSz="685800" rtl="0" eaLnBrk="1" latinLnBrk="0" hangingPunct="1">
        <a:lnSpc>
          <a:spcPct val="114000"/>
        </a:lnSpc>
        <a:spcBef>
          <a:spcPts val="0"/>
        </a:spcBef>
        <a:buClr>
          <a:schemeClr val="tx1"/>
        </a:buClr>
        <a:buFont typeface="Arial" panose="020B0604020202020204" pitchFamily="34" charset="0"/>
        <a:buNone/>
        <a:defRPr sz="1800" kern="1200">
          <a:solidFill>
            <a:schemeClr val="bg1"/>
          </a:solidFill>
          <a:latin typeface="+mn-lt"/>
          <a:ea typeface="+mn-ea"/>
          <a:cs typeface="+mn-cs"/>
        </a:defRPr>
      </a:lvl6pPr>
      <a:lvl7pPr marL="0" indent="0" algn="l" defTabSz="685800" rtl="0" eaLnBrk="1" latinLnBrk="0" hangingPunct="1">
        <a:lnSpc>
          <a:spcPct val="114000"/>
        </a:lnSpc>
        <a:spcBef>
          <a:spcPts val="1400"/>
        </a:spcBef>
        <a:buClr>
          <a:schemeClr val="tx1"/>
        </a:buClr>
        <a:buFont typeface="Arial" panose="020B0604020202020204" pitchFamily="34" charset="0"/>
        <a:buNone/>
        <a:defRPr sz="1400" b="1" kern="1200" baseline="0">
          <a:solidFill>
            <a:schemeClr val="bg1"/>
          </a:solidFill>
          <a:latin typeface="+mn-lt"/>
          <a:ea typeface="+mn-ea"/>
          <a:cs typeface="+mn-cs"/>
        </a:defRPr>
      </a:lvl7pPr>
      <a:lvl8pPr marL="0" indent="0" algn="l" defTabSz="685800" rtl="0" eaLnBrk="1" latinLnBrk="0" hangingPunct="1">
        <a:lnSpc>
          <a:spcPct val="114000"/>
        </a:lnSpc>
        <a:spcBef>
          <a:spcPts val="0"/>
        </a:spcBef>
        <a:buClr>
          <a:schemeClr val="tx1"/>
        </a:buClr>
        <a:buFont typeface="Arial" panose="020B0604020202020204" pitchFamily="34" charset="0"/>
        <a:buNone/>
        <a:defRPr sz="1400" kern="1200" baseline="0">
          <a:solidFill>
            <a:schemeClr val="bg1"/>
          </a:solidFill>
          <a:latin typeface="+mn-lt"/>
          <a:ea typeface="+mn-ea"/>
          <a:cs typeface="+mn-cs"/>
        </a:defRPr>
      </a:lvl8pPr>
      <a:lvl9pPr marL="0" indent="-144000" algn="l" defTabSz="685800" rtl="0" eaLnBrk="1" latinLnBrk="0" hangingPunct="1">
        <a:lnSpc>
          <a:spcPct val="114000"/>
        </a:lnSpc>
        <a:spcBef>
          <a:spcPts val="0"/>
        </a:spcBef>
        <a:buClr>
          <a:schemeClr val="tx1"/>
        </a:buClr>
        <a:buFont typeface="Lucida Sans Unicode" panose="020B0602030504020204" pitchFamily="34" charset="0"/>
        <a:buChar char="▸"/>
        <a:defRPr sz="1400" kern="1200">
          <a:solidFill>
            <a:schemeClr val="bg1"/>
          </a:solidFill>
          <a:latin typeface="+mn-lt"/>
          <a:ea typeface="+mn-ea"/>
          <a:cs typeface="+mn-cs"/>
        </a:defRPr>
      </a:lvl9pPr>
    </p:bodyStyle>
    <p:otherStyle>
      <a:defPPr>
        <a:defRPr lang="nl-B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23.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image" Target="../media/image23.png"/><Relationship Id="rId5" Type="http://schemas.microsoft.com/office/2018/10/relationships/comments" Target="../comments/modernComment_2EB_1FA044D0.xml"/><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3.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4.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microsoft.com/office/2007/relationships/media" Target="../media/media3.mp4"/><Relationship Id="rId1" Type="http://schemas.openxmlformats.org/officeDocument/2006/relationships/video" Target="NULL" TargetMode="External"/><Relationship Id="rId5" Type="http://schemas.openxmlformats.org/officeDocument/2006/relationships/image" Target="../media/image25.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26.png"/><Relationship Id="rId5" Type="http://schemas.openxmlformats.org/officeDocument/2006/relationships/image" Target="../media/image23.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23.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27.png"/><Relationship Id="rId5" Type="http://schemas.openxmlformats.org/officeDocument/2006/relationships/image" Target="../media/image23.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23.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28.jpeg"/><Relationship Id="rId5" Type="http://schemas.openxmlformats.org/officeDocument/2006/relationships/image" Target="../media/image23.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3D3576-8D5A-DFFF-9031-5051EA44A4B4}"/>
              </a:ext>
            </a:extLst>
          </p:cNvPr>
          <p:cNvSpPr>
            <a:spLocks noGrp="1"/>
          </p:cNvSpPr>
          <p:nvPr>
            <p:ph type="title"/>
          </p:nvPr>
        </p:nvSpPr>
        <p:spPr/>
        <p:txBody>
          <a:bodyPr/>
          <a:lstStyle/>
          <a:p>
            <a:r>
              <a:rPr lang="nl-NL" sz="3600" dirty="0"/>
              <a:t>Ondervoeding bij ouderen</a:t>
            </a:r>
          </a:p>
        </p:txBody>
      </p:sp>
    </p:spTree>
    <p:extLst>
      <p:ext uri="{BB962C8B-B14F-4D97-AF65-F5344CB8AC3E}">
        <p14:creationId xmlns:p14="http://schemas.microsoft.com/office/powerpoint/2010/main" val="4180766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6E4A24-0C92-06D6-F130-A8860BA197BD}"/>
              </a:ext>
            </a:extLst>
          </p:cNvPr>
          <p:cNvSpPr>
            <a:spLocks noGrp="1"/>
          </p:cNvSpPr>
          <p:nvPr>
            <p:ph type="title"/>
          </p:nvPr>
        </p:nvSpPr>
        <p:spPr/>
        <p:txBody>
          <a:bodyPr/>
          <a:lstStyle/>
          <a:p>
            <a:r>
              <a:rPr lang="nl-NL" dirty="0">
                <a:solidFill>
                  <a:srgbClr val="F7AC4B"/>
                </a:solidFill>
              </a:rPr>
              <a:t>Voorkomen</a:t>
            </a:r>
          </a:p>
        </p:txBody>
      </p:sp>
      <p:sp>
        <p:nvSpPr>
          <p:cNvPr id="3" name="Tijdelijke aanduiding voor datum 2">
            <a:extLst>
              <a:ext uri="{FF2B5EF4-FFF2-40B4-BE49-F238E27FC236}">
                <a16:creationId xmlns:a16="http://schemas.microsoft.com/office/drawing/2014/main" id="{D5B36B83-8453-B921-1839-C81689DC3E10}"/>
              </a:ext>
            </a:extLst>
          </p:cNvPr>
          <p:cNvSpPr>
            <a:spLocks noGrp="1"/>
          </p:cNvSpPr>
          <p:nvPr>
            <p:ph type="dt" sz="half" idx="10"/>
          </p:nvPr>
        </p:nvSpPr>
        <p:spPr/>
        <p:txBody>
          <a:bodyPr/>
          <a:lstStyle/>
          <a:p>
            <a:fld id="{A6A440F9-096D-4BE8-820E-C5E10E2F52C9}" type="datetime1">
              <a:rPr lang="nl-BE" smtClean="0"/>
              <a:t>20/07/2026</a:t>
            </a:fld>
            <a:endParaRPr lang="nl-BE"/>
          </a:p>
        </p:txBody>
      </p:sp>
      <p:sp>
        <p:nvSpPr>
          <p:cNvPr id="4" name="Tijdelijke aanduiding voor tekst 3">
            <a:extLst>
              <a:ext uri="{FF2B5EF4-FFF2-40B4-BE49-F238E27FC236}">
                <a16:creationId xmlns:a16="http://schemas.microsoft.com/office/drawing/2014/main" id="{0811BC81-FD91-31E8-8704-E15304CE1536}"/>
              </a:ext>
            </a:extLst>
          </p:cNvPr>
          <p:cNvSpPr>
            <a:spLocks noGrp="1"/>
          </p:cNvSpPr>
          <p:nvPr>
            <p:ph type="body" sz="quarter" idx="13"/>
          </p:nvPr>
        </p:nvSpPr>
        <p:spPr>
          <a:xfrm>
            <a:off x="539750" y="1054799"/>
            <a:ext cx="3554578" cy="3506400"/>
          </a:xfrm>
        </p:spPr>
        <p:txBody>
          <a:bodyPr/>
          <a:lstStyle/>
          <a:p>
            <a:pPr indent="0">
              <a:buNone/>
            </a:pPr>
            <a:r>
              <a:rPr lang="nl-NL" dirty="0"/>
              <a:t>Verminderde spieren en botmassa?</a:t>
            </a:r>
          </a:p>
          <a:p>
            <a:pPr marL="285750" indent="-285750">
              <a:buFont typeface="Wingdings" pitchFamily="2" charset="2"/>
              <a:buChar char="Ø"/>
            </a:pPr>
            <a:r>
              <a:rPr lang="nl-NL" dirty="0"/>
              <a:t>Kies voor vette vis</a:t>
            </a:r>
          </a:p>
          <a:p>
            <a:pPr marL="285750" indent="-285750">
              <a:buFont typeface="Wingdings" pitchFamily="2" charset="2"/>
              <a:buChar char="Ø"/>
            </a:pPr>
            <a:r>
              <a:rPr lang="nl-NL" dirty="0"/>
              <a:t>Ga gaan wandelen/zitten in de zon</a:t>
            </a:r>
          </a:p>
          <a:p>
            <a:pPr marL="285750" indent="-285750">
              <a:buFont typeface="Wingdings" pitchFamily="2" charset="2"/>
              <a:buChar char="Ø"/>
            </a:pPr>
            <a:r>
              <a:rPr lang="nl-NL" dirty="0"/>
              <a:t>Eet voldoende melkproducten</a:t>
            </a:r>
          </a:p>
        </p:txBody>
      </p:sp>
      <p:pic>
        <p:nvPicPr>
          <p:cNvPr id="5" name="LOOP (daling spiermassa)">
            <a:hlinkClick r:id="" action="ppaction://media"/>
            <a:extLst>
              <a:ext uri="{FF2B5EF4-FFF2-40B4-BE49-F238E27FC236}">
                <a16:creationId xmlns:a16="http://schemas.microsoft.com/office/drawing/2014/main" id="{9290B05F-D2E8-C740-298C-D918B14142E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094328" y="0"/>
            <a:ext cx="5049672" cy="5143500"/>
          </a:xfrm>
          <a:prstGeom prst="rect">
            <a:avLst/>
          </a:prstGeom>
        </p:spPr>
      </p:pic>
    </p:spTree>
    <p:extLst>
      <p:ext uri="{BB962C8B-B14F-4D97-AF65-F5344CB8AC3E}">
        <p14:creationId xmlns:p14="http://schemas.microsoft.com/office/powerpoint/2010/main" val="325808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4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D00DE1-8CAD-62EB-B56B-DBDD5DB61198}"/>
              </a:ext>
            </a:extLst>
          </p:cNvPr>
          <p:cNvSpPr>
            <a:spLocks noGrp="1"/>
          </p:cNvSpPr>
          <p:nvPr>
            <p:ph type="title"/>
          </p:nvPr>
        </p:nvSpPr>
        <p:spPr/>
        <p:txBody>
          <a:bodyPr/>
          <a:lstStyle/>
          <a:p>
            <a:r>
              <a:rPr lang="nl-NL" dirty="0">
                <a:solidFill>
                  <a:srgbClr val="F7AC4B"/>
                </a:solidFill>
              </a:rPr>
              <a:t>Herken je de signalen?</a:t>
            </a:r>
          </a:p>
        </p:txBody>
      </p:sp>
      <p:sp>
        <p:nvSpPr>
          <p:cNvPr id="3" name="Tijdelijke aanduiding voor datum 2">
            <a:extLst>
              <a:ext uri="{FF2B5EF4-FFF2-40B4-BE49-F238E27FC236}">
                <a16:creationId xmlns:a16="http://schemas.microsoft.com/office/drawing/2014/main" id="{1E5DAF01-639A-6F8C-425C-7446DB630DB1}"/>
              </a:ext>
            </a:extLst>
          </p:cNvPr>
          <p:cNvSpPr>
            <a:spLocks noGrp="1"/>
          </p:cNvSpPr>
          <p:nvPr>
            <p:ph type="dt" sz="half" idx="10"/>
          </p:nvPr>
        </p:nvSpPr>
        <p:spPr/>
        <p:txBody>
          <a:bodyPr/>
          <a:lstStyle/>
          <a:p>
            <a:fld id="{A6A440F9-096D-4BE8-820E-C5E10E2F52C9}" type="datetime1">
              <a:rPr lang="nl-BE" smtClean="0"/>
              <a:t>20/07/2026</a:t>
            </a:fld>
            <a:endParaRPr lang="nl-BE"/>
          </a:p>
        </p:txBody>
      </p:sp>
      <p:sp>
        <p:nvSpPr>
          <p:cNvPr id="4" name="Tijdelijke aanduiding voor tekst 3">
            <a:extLst>
              <a:ext uri="{FF2B5EF4-FFF2-40B4-BE49-F238E27FC236}">
                <a16:creationId xmlns:a16="http://schemas.microsoft.com/office/drawing/2014/main" id="{4F6361A0-D115-459C-E6E7-5470CF1A8D4D}"/>
              </a:ext>
            </a:extLst>
          </p:cNvPr>
          <p:cNvSpPr>
            <a:spLocks noGrp="1"/>
          </p:cNvSpPr>
          <p:nvPr>
            <p:ph type="body" sz="quarter" idx="13"/>
          </p:nvPr>
        </p:nvSpPr>
        <p:spPr/>
        <p:txBody>
          <a:bodyPr/>
          <a:lstStyle/>
          <a:p>
            <a:pPr indent="0">
              <a:buNone/>
            </a:pPr>
            <a:r>
              <a:rPr lang="nl-NL" dirty="0"/>
              <a:t>Praat met je huisarts of diëtist</a:t>
            </a:r>
          </a:p>
        </p:txBody>
      </p:sp>
      <p:pic>
        <p:nvPicPr>
          <p:cNvPr id="5" name="LOOP 1 (praat erover)">
            <a:hlinkClick r:id="" action="ppaction://media"/>
            <a:extLst>
              <a:ext uri="{FF2B5EF4-FFF2-40B4-BE49-F238E27FC236}">
                <a16:creationId xmlns:a16="http://schemas.microsoft.com/office/drawing/2014/main" id="{C78E9ED5-1D20-363E-8715-CB9EB2067BC4}"/>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000500" y="0"/>
            <a:ext cx="5143500" cy="5143500"/>
          </a:xfrm>
          <a:prstGeom prst="rect">
            <a:avLst/>
          </a:prstGeom>
        </p:spPr>
      </p:pic>
    </p:spTree>
    <p:extLst>
      <p:ext uri="{BB962C8B-B14F-4D97-AF65-F5344CB8AC3E}">
        <p14:creationId xmlns:p14="http://schemas.microsoft.com/office/powerpoint/2010/main" val="53059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4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extLst>
    <p:ext uri="{6950BFC3-D8DA-4A85-94F7-54DA5524770B}">
      <p188:commentRel xmlns:p188="http://schemas.microsoft.com/office/powerpoint/2018/8/main" r:id="rId5"/>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72502-48D2-7617-7683-2498F65D63E5}"/>
              </a:ext>
            </a:extLst>
          </p:cNvPr>
          <p:cNvSpPr>
            <a:spLocks noGrp="1"/>
          </p:cNvSpPr>
          <p:nvPr>
            <p:ph type="title"/>
          </p:nvPr>
        </p:nvSpPr>
        <p:spPr/>
        <p:txBody>
          <a:bodyPr/>
          <a:lstStyle/>
          <a:p>
            <a:endParaRPr lang="en-US"/>
          </a:p>
        </p:txBody>
      </p:sp>
      <p:sp>
        <p:nvSpPr>
          <p:cNvPr id="3" name="Date Placeholder 2">
            <a:extLst>
              <a:ext uri="{FF2B5EF4-FFF2-40B4-BE49-F238E27FC236}">
                <a16:creationId xmlns:a16="http://schemas.microsoft.com/office/drawing/2014/main" id="{006005AE-AE68-FFC3-2A69-F979B6E334E2}"/>
              </a:ext>
            </a:extLst>
          </p:cNvPr>
          <p:cNvSpPr>
            <a:spLocks noGrp="1"/>
          </p:cNvSpPr>
          <p:nvPr>
            <p:ph type="dt" sz="half" idx="10"/>
          </p:nvPr>
        </p:nvSpPr>
        <p:spPr/>
        <p:txBody>
          <a:bodyPr/>
          <a:lstStyle/>
          <a:p>
            <a:fld id="{A6A440F9-096D-4BE8-820E-C5E10E2F52C9}" type="datetime1">
              <a:rPr lang="nl-BE" smtClean="0"/>
              <a:t>20/07/2026</a:t>
            </a:fld>
            <a:endParaRPr lang="nl-BE"/>
          </a:p>
        </p:txBody>
      </p:sp>
      <p:sp>
        <p:nvSpPr>
          <p:cNvPr id="4" name="Text Placeholder 3">
            <a:extLst>
              <a:ext uri="{FF2B5EF4-FFF2-40B4-BE49-F238E27FC236}">
                <a16:creationId xmlns:a16="http://schemas.microsoft.com/office/drawing/2014/main" id="{593A4725-5F0D-F4EF-8736-F9E36D7C928E}"/>
              </a:ext>
            </a:extLst>
          </p:cNvPr>
          <p:cNvSpPr>
            <a:spLocks noGrp="1"/>
          </p:cNvSpPr>
          <p:nvPr>
            <p:ph type="body" sz="quarter" idx="13"/>
          </p:nvPr>
        </p:nvSpPr>
        <p:spPr/>
        <p:txBody>
          <a:bodyPr/>
          <a:lstStyle/>
          <a:p>
            <a:endParaRPr lang="en-US"/>
          </a:p>
        </p:txBody>
      </p:sp>
      <p:pic>
        <p:nvPicPr>
          <p:cNvPr id="5" name="Picture 4">
            <a:extLst>
              <a:ext uri="{FF2B5EF4-FFF2-40B4-BE49-F238E27FC236}">
                <a16:creationId xmlns:a16="http://schemas.microsoft.com/office/drawing/2014/main" id="{EAC56EEA-1E98-2F80-9ECC-D85541DA1BE9}"/>
              </a:ext>
            </a:extLst>
          </p:cNvPr>
          <p:cNvPicPr>
            <a:picLocks noChangeAspect="1"/>
          </p:cNvPicPr>
          <p:nvPr/>
        </p:nvPicPr>
        <p:blipFill>
          <a:blip r:embed="rId2"/>
          <a:stretch>
            <a:fillRect/>
          </a:stretch>
        </p:blipFill>
        <p:spPr>
          <a:xfrm>
            <a:off x="2378747" y="0"/>
            <a:ext cx="4386507" cy="5143500"/>
          </a:xfrm>
          <a:prstGeom prst="rect">
            <a:avLst/>
          </a:prstGeom>
        </p:spPr>
      </p:pic>
    </p:spTree>
    <p:extLst>
      <p:ext uri="{BB962C8B-B14F-4D97-AF65-F5344CB8AC3E}">
        <p14:creationId xmlns:p14="http://schemas.microsoft.com/office/powerpoint/2010/main" val="712905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z="3200" dirty="0"/>
              <a:t>Vragen of bedenkingen?</a:t>
            </a:r>
          </a:p>
        </p:txBody>
      </p:sp>
      <p:sp>
        <p:nvSpPr>
          <p:cNvPr id="3" name="Text Placeholder 2"/>
          <p:cNvSpPr>
            <a:spLocks noGrp="1"/>
          </p:cNvSpPr>
          <p:nvPr>
            <p:ph type="body" sz="quarter" idx="13"/>
          </p:nvPr>
        </p:nvSpPr>
        <p:spPr/>
        <p:txBody>
          <a:bodyPr/>
          <a:lstStyle/>
          <a:p>
            <a:r>
              <a:rPr lang="nl-BE" dirty="0"/>
              <a:t>Sarah Dries</a:t>
            </a:r>
          </a:p>
        </p:txBody>
      </p:sp>
      <p:sp>
        <p:nvSpPr>
          <p:cNvPr id="4" name="Text Placeholder 3"/>
          <p:cNvSpPr>
            <a:spLocks noGrp="1"/>
          </p:cNvSpPr>
          <p:nvPr>
            <p:ph type="body" sz="quarter" idx="17"/>
          </p:nvPr>
        </p:nvSpPr>
        <p:spPr/>
        <p:txBody>
          <a:bodyPr/>
          <a:lstStyle/>
          <a:p>
            <a:r>
              <a:rPr lang="nl-BE" dirty="0"/>
              <a:t>Sarah.dries@gezondleven.be</a:t>
            </a:r>
          </a:p>
        </p:txBody>
      </p:sp>
      <p:sp>
        <p:nvSpPr>
          <p:cNvPr id="5" name="Text Placeholder 4"/>
          <p:cNvSpPr>
            <a:spLocks noGrp="1"/>
          </p:cNvSpPr>
          <p:nvPr>
            <p:ph type="body" sz="quarter" idx="18"/>
          </p:nvPr>
        </p:nvSpPr>
        <p:spPr/>
        <p:txBody>
          <a:bodyPr/>
          <a:lstStyle/>
          <a:p>
            <a:r>
              <a:rPr lang="nl-BE" dirty="0"/>
              <a:t>02 422 49 57</a:t>
            </a:r>
          </a:p>
        </p:txBody>
      </p:sp>
    </p:spTree>
    <p:extLst>
      <p:ext uri="{BB962C8B-B14F-4D97-AF65-F5344CB8AC3E}">
        <p14:creationId xmlns:p14="http://schemas.microsoft.com/office/powerpoint/2010/main" val="177679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88933C-FFE7-42D0-BE63-5D159F6CBE1D}"/>
              </a:ext>
            </a:extLst>
          </p:cNvPr>
          <p:cNvSpPr>
            <a:spLocks noGrp="1"/>
          </p:cNvSpPr>
          <p:nvPr>
            <p:ph type="title"/>
          </p:nvPr>
        </p:nvSpPr>
        <p:spPr/>
        <p:txBody>
          <a:bodyPr/>
          <a:lstStyle/>
          <a:p>
            <a:r>
              <a:rPr lang="nl-BE" altLang="nl-BE" dirty="0" bmk="">
                <a:solidFill>
                  <a:srgbClr val="F7AC4B"/>
                </a:solidFill>
                <a:latin typeface="Calibri Light" panose="020F0302020204030204" pitchFamily="34" charset="0"/>
                <a:ea typeface="Times New Roman" panose="02020603050405020304" pitchFamily="18" charset="0"/>
                <a:cs typeface="Times New Roman" panose="02020603050405020304" pitchFamily="18" charset="0"/>
              </a:rPr>
              <a:t>Risico op ondervoeding</a:t>
            </a:r>
            <a:br>
              <a:rPr lang="nl-BE" altLang="nl-BE" dirty="0" bmk="">
                <a:solidFill>
                  <a:srgbClr val="2F5496"/>
                </a:solidFill>
                <a:latin typeface="Calibri Light" panose="020F0302020204030204" pitchFamily="34" charset="0"/>
                <a:ea typeface="Times New Roman" panose="02020603050405020304" pitchFamily="18" charset="0"/>
                <a:cs typeface="Times New Roman" panose="02020603050405020304" pitchFamily="18" charset="0"/>
              </a:rPr>
            </a:br>
            <a:endParaRPr lang="nl-BE" dirty="0"/>
          </a:p>
        </p:txBody>
      </p:sp>
      <p:sp>
        <p:nvSpPr>
          <p:cNvPr id="3" name="Tijdelijke aanduiding voor datum 2">
            <a:extLst>
              <a:ext uri="{FF2B5EF4-FFF2-40B4-BE49-F238E27FC236}">
                <a16:creationId xmlns:a16="http://schemas.microsoft.com/office/drawing/2014/main" id="{B04B680D-F582-44C1-96D5-32D56433914D}"/>
              </a:ext>
            </a:extLst>
          </p:cNvPr>
          <p:cNvSpPr>
            <a:spLocks noGrp="1"/>
          </p:cNvSpPr>
          <p:nvPr>
            <p:ph type="dt" sz="half" idx="10"/>
          </p:nvPr>
        </p:nvSpPr>
        <p:spPr/>
        <p:txBody>
          <a:bodyPr/>
          <a:lstStyle/>
          <a:p>
            <a:fld id="{A6A440F9-096D-4BE8-820E-C5E10E2F52C9}" type="datetime1">
              <a:rPr lang="nl-BE" smtClean="0"/>
              <a:t>20/07/2026</a:t>
            </a:fld>
            <a:endParaRPr lang="nl-BE"/>
          </a:p>
        </p:txBody>
      </p:sp>
      <p:sp>
        <p:nvSpPr>
          <p:cNvPr id="4" name="Tijdelijke aanduiding voor tekst 3">
            <a:extLst>
              <a:ext uri="{FF2B5EF4-FFF2-40B4-BE49-F238E27FC236}">
                <a16:creationId xmlns:a16="http://schemas.microsoft.com/office/drawing/2014/main" id="{AED95CE9-1EF0-408B-84C8-F7C99366E460}"/>
              </a:ext>
            </a:extLst>
          </p:cNvPr>
          <p:cNvSpPr>
            <a:spLocks noGrp="1"/>
          </p:cNvSpPr>
          <p:nvPr>
            <p:ph type="body" sz="quarter" idx="13"/>
          </p:nvPr>
        </p:nvSpPr>
        <p:spPr>
          <a:xfrm>
            <a:off x="539750" y="1119115"/>
            <a:ext cx="8243888" cy="3666245"/>
          </a:xfrm>
        </p:spPr>
        <p:txBody>
          <a:bodyPr/>
          <a:lstStyle/>
          <a:p>
            <a:pPr marL="285750" lvl="0" indent="-285750" defTabSz="914400" eaLnBrk="0" fontAlgn="base" hangingPunct="0">
              <a:spcBef>
                <a:spcPct val="0"/>
              </a:spcBef>
              <a:spcAft>
                <a:spcPts val="400"/>
              </a:spcAft>
              <a:buClrTx/>
              <a:buSzTx/>
              <a:buFont typeface="Arial" panose="020B0604020202020204" pitchFamily="34" charset="0"/>
              <a:buChar char="•"/>
            </a:pPr>
            <a:r>
              <a:rPr lang="nl-BE" dirty="0"/>
              <a:t>Stijgt met de leeftijd</a:t>
            </a:r>
          </a:p>
          <a:p>
            <a:pPr marL="285750" lvl="0" indent="-285750" defTabSz="914400" eaLnBrk="0" fontAlgn="base" hangingPunct="0">
              <a:spcBef>
                <a:spcPct val="0"/>
              </a:spcBef>
              <a:spcAft>
                <a:spcPts val="400"/>
              </a:spcAft>
              <a:buClrTx/>
              <a:buSzTx/>
              <a:buFont typeface="Arial" panose="020B0604020202020204" pitchFamily="34" charset="0"/>
              <a:buChar char="•"/>
            </a:pPr>
            <a:endParaRPr lang="nl-BE" dirty="0"/>
          </a:p>
          <a:p>
            <a:pPr marL="285750" lvl="0" indent="-285750" defTabSz="914400" eaLnBrk="0" fontAlgn="base" hangingPunct="0">
              <a:spcBef>
                <a:spcPct val="0"/>
              </a:spcBef>
              <a:spcAft>
                <a:spcPts val="400"/>
              </a:spcAft>
              <a:buClrTx/>
              <a:buSzTx/>
              <a:buFont typeface="Arial" panose="020B0604020202020204" pitchFamily="34" charset="0"/>
              <a:buChar char="•"/>
            </a:pPr>
            <a:endParaRPr lang="nl-BE" dirty="0"/>
          </a:p>
        </p:txBody>
      </p:sp>
      <p:pic>
        <p:nvPicPr>
          <p:cNvPr id="5" name="LOOP 0 (Risicos)">
            <a:hlinkClick r:id="" action="ppaction://media"/>
            <a:extLst>
              <a:ext uri="{FF2B5EF4-FFF2-40B4-BE49-F238E27FC236}">
                <a16:creationId xmlns:a16="http://schemas.microsoft.com/office/drawing/2014/main" id="{B09BF520-C86F-083A-0EA0-C30CA62FE11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071507" y="0"/>
            <a:ext cx="5143500" cy="5143500"/>
          </a:xfrm>
          <a:prstGeom prst="rect">
            <a:avLst/>
          </a:prstGeom>
        </p:spPr>
      </p:pic>
    </p:spTree>
    <p:extLst>
      <p:ext uri="{BB962C8B-B14F-4D97-AF65-F5344CB8AC3E}">
        <p14:creationId xmlns:p14="http://schemas.microsoft.com/office/powerpoint/2010/main" val="1958102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4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mute="1">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54E7AC-B6AF-CC18-1FFE-7E60585B7885}"/>
              </a:ext>
            </a:extLst>
          </p:cNvPr>
          <p:cNvSpPr>
            <a:spLocks noGrp="1"/>
          </p:cNvSpPr>
          <p:nvPr>
            <p:ph type="title"/>
          </p:nvPr>
        </p:nvSpPr>
        <p:spPr/>
        <p:txBody>
          <a:bodyPr/>
          <a:lstStyle/>
          <a:p>
            <a:r>
              <a:rPr lang="nl-NL" dirty="0">
                <a:solidFill>
                  <a:srgbClr val="F7AC4B"/>
                </a:solidFill>
              </a:rPr>
              <a:t>Risico’s van ondervoeding</a:t>
            </a:r>
          </a:p>
        </p:txBody>
      </p:sp>
      <p:sp>
        <p:nvSpPr>
          <p:cNvPr id="3" name="Tijdelijke aanduiding voor datum 2">
            <a:extLst>
              <a:ext uri="{FF2B5EF4-FFF2-40B4-BE49-F238E27FC236}">
                <a16:creationId xmlns:a16="http://schemas.microsoft.com/office/drawing/2014/main" id="{16A04E71-3C15-F89F-FBB2-20538E45EDB8}"/>
              </a:ext>
            </a:extLst>
          </p:cNvPr>
          <p:cNvSpPr>
            <a:spLocks noGrp="1"/>
          </p:cNvSpPr>
          <p:nvPr>
            <p:ph type="dt" sz="half" idx="10"/>
          </p:nvPr>
        </p:nvSpPr>
        <p:spPr/>
        <p:txBody>
          <a:bodyPr/>
          <a:lstStyle/>
          <a:p>
            <a:fld id="{A6A440F9-096D-4BE8-820E-C5E10E2F52C9}" type="datetime1">
              <a:rPr lang="nl-BE" smtClean="0"/>
              <a:t>20/07/2026</a:t>
            </a:fld>
            <a:endParaRPr lang="nl-BE"/>
          </a:p>
        </p:txBody>
      </p:sp>
      <p:sp>
        <p:nvSpPr>
          <p:cNvPr id="4" name="Tijdelijke aanduiding voor tekst 3">
            <a:extLst>
              <a:ext uri="{FF2B5EF4-FFF2-40B4-BE49-F238E27FC236}">
                <a16:creationId xmlns:a16="http://schemas.microsoft.com/office/drawing/2014/main" id="{B5FF8E93-A083-F0B9-DB9E-3CC2E027A79F}"/>
              </a:ext>
            </a:extLst>
          </p:cNvPr>
          <p:cNvSpPr>
            <a:spLocks noGrp="1"/>
          </p:cNvSpPr>
          <p:nvPr>
            <p:ph type="body" sz="quarter" idx="13"/>
          </p:nvPr>
        </p:nvSpPr>
        <p:spPr/>
        <p:txBody>
          <a:bodyPr/>
          <a:lstStyle/>
          <a:p>
            <a:pPr>
              <a:buFont typeface="Arial" panose="020B0604020202020204" pitchFamily="34" charset="0"/>
              <a:buChar char="•"/>
            </a:pPr>
            <a:endParaRPr lang="nl-NL" dirty="0"/>
          </a:p>
        </p:txBody>
      </p:sp>
      <p:pic>
        <p:nvPicPr>
          <p:cNvPr id="5" name="LOOP (risico door ondervoeding)">
            <a:hlinkClick r:id="" action="ppaction://media"/>
            <a:extLst>
              <a:ext uri="{FF2B5EF4-FFF2-40B4-BE49-F238E27FC236}">
                <a16:creationId xmlns:a16="http://schemas.microsoft.com/office/drawing/2014/main" id="{F3AA5319-F283-B264-6EE9-EA65E99EB6D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572000" y="0"/>
            <a:ext cx="4608968" cy="5143500"/>
          </a:xfrm>
          <a:prstGeom prst="rect">
            <a:avLst/>
          </a:prstGeom>
        </p:spPr>
      </p:pic>
    </p:spTree>
    <p:extLst>
      <p:ext uri="{BB962C8B-B14F-4D97-AF65-F5344CB8AC3E}">
        <p14:creationId xmlns:p14="http://schemas.microsoft.com/office/powerpoint/2010/main" val="285984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36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2317D-E600-1BB0-A367-BEBC8ABF2976}"/>
              </a:ext>
            </a:extLst>
          </p:cNvPr>
          <p:cNvSpPr>
            <a:spLocks noGrp="1"/>
          </p:cNvSpPr>
          <p:nvPr>
            <p:ph type="title"/>
          </p:nvPr>
        </p:nvSpPr>
        <p:spPr/>
        <p:txBody>
          <a:bodyPr/>
          <a:lstStyle/>
          <a:p>
            <a:r>
              <a:rPr lang="nl-NL" dirty="0">
                <a:solidFill>
                  <a:srgbClr val="F7AC4B"/>
                </a:solidFill>
              </a:rPr>
              <a:t>Signalen</a:t>
            </a:r>
          </a:p>
        </p:txBody>
      </p:sp>
      <p:sp>
        <p:nvSpPr>
          <p:cNvPr id="3" name="Tijdelijke aanduiding voor datum 2">
            <a:extLst>
              <a:ext uri="{FF2B5EF4-FFF2-40B4-BE49-F238E27FC236}">
                <a16:creationId xmlns:a16="http://schemas.microsoft.com/office/drawing/2014/main" id="{4498EB9D-6CD7-FB3B-2BAA-6E09CF25241F}"/>
              </a:ext>
            </a:extLst>
          </p:cNvPr>
          <p:cNvSpPr>
            <a:spLocks noGrp="1"/>
          </p:cNvSpPr>
          <p:nvPr>
            <p:ph type="dt" sz="half" idx="10"/>
          </p:nvPr>
        </p:nvSpPr>
        <p:spPr/>
        <p:txBody>
          <a:bodyPr/>
          <a:lstStyle/>
          <a:p>
            <a:fld id="{A6A440F9-096D-4BE8-820E-C5E10E2F52C9}" type="datetime1">
              <a:rPr lang="nl-BE" smtClean="0"/>
              <a:t>20/07/2026</a:t>
            </a:fld>
            <a:endParaRPr lang="nl-BE"/>
          </a:p>
        </p:txBody>
      </p:sp>
      <p:sp>
        <p:nvSpPr>
          <p:cNvPr id="4" name="Tijdelijke aanduiding voor tekst 3">
            <a:extLst>
              <a:ext uri="{FF2B5EF4-FFF2-40B4-BE49-F238E27FC236}">
                <a16:creationId xmlns:a16="http://schemas.microsoft.com/office/drawing/2014/main" id="{4834844C-011A-FAFB-BBAC-13B304137FC3}"/>
              </a:ext>
            </a:extLst>
          </p:cNvPr>
          <p:cNvSpPr>
            <a:spLocks noGrp="1"/>
          </p:cNvSpPr>
          <p:nvPr>
            <p:ph type="body" sz="quarter" idx="13"/>
          </p:nvPr>
        </p:nvSpPr>
        <p:spPr/>
        <p:txBody>
          <a:bodyPr/>
          <a:lstStyle/>
          <a:p>
            <a:pPr>
              <a:buFont typeface="Arial" panose="020B0604020202020204" pitchFamily="34" charset="0"/>
              <a:buChar char="•"/>
            </a:pPr>
            <a:endParaRPr lang="nl-NL" dirty="0"/>
          </a:p>
        </p:txBody>
      </p:sp>
      <p:pic>
        <p:nvPicPr>
          <p:cNvPr id="5" name="ONDERVOEDING v3">
            <a:hlinkClick r:id="" action="ppaction://media"/>
            <a:extLst>
              <a:ext uri="{FF2B5EF4-FFF2-40B4-BE49-F238E27FC236}">
                <a16:creationId xmlns:a16="http://schemas.microsoft.com/office/drawing/2014/main" id="{AB0367BA-A330-2254-63C1-D6C1C89D6AEA}"/>
              </a:ext>
            </a:extLst>
          </p:cNvPr>
          <p:cNvPicPr>
            <a:picLocks noChangeAspect="1"/>
          </p:cNvPicPr>
          <p:nvPr>
            <a:videoFile r:link="rId1"/>
            <p:extLst>
              <p:ext uri="{DAA4B4D4-6D71-4841-9C94-3DE7FCFB9230}">
                <p14:media xmlns:p14="http://schemas.microsoft.com/office/powerpoint/2010/main" r:embed="rId2">
                  <p14:trim st="34266.6211" end="54550.8847"/>
                </p14:media>
              </p:ext>
            </p:extLst>
          </p:nvPr>
        </p:nvPicPr>
        <p:blipFill>
          <a:blip r:embed="rId5"/>
          <a:stretch>
            <a:fillRect/>
          </a:stretch>
        </p:blipFill>
        <p:spPr>
          <a:xfrm>
            <a:off x="2957650" y="3175"/>
            <a:ext cx="6194288" cy="5143500"/>
          </a:xfrm>
          <a:prstGeom prst="rect">
            <a:avLst/>
          </a:prstGeom>
        </p:spPr>
      </p:pic>
    </p:spTree>
    <p:extLst>
      <p:ext uri="{BB962C8B-B14F-4D97-AF65-F5344CB8AC3E}">
        <p14:creationId xmlns:p14="http://schemas.microsoft.com/office/powerpoint/2010/main" val="3804012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0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mute="1">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80333E-FC6E-ACC4-F8BD-DD0F8DB25049}"/>
              </a:ext>
            </a:extLst>
          </p:cNvPr>
          <p:cNvSpPr>
            <a:spLocks noGrp="1"/>
          </p:cNvSpPr>
          <p:nvPr>
            <p:ph type="title"/>
          </p:nvPr>
        </p:nvSpPr>
        <p:spPr/>
        <p:txBody>
          <a:bodyPr/>
          <a:lstStyle/>
          <a:p>
            <a:r>
              <a:rPr lang="nl-NL" dirty="0">
                <a:solidFill>
                  <a:srgbClr val="F7AC4B"/>
                </a:solidFill>
              </a:rPr>
              <a:t>Voorkomen</a:t>
            </a:r>
          </a:p>
        </p:txBody>
      </p:sp>
      <p:sp>
        <p:nvSpPr>
          <p:cNvPr id="4" name="Tijdelijke aanduiding voor tekst 3">
            <a:extLst>
              <a:ext uri="{FF2B5EF4-FFF2-40B4-BE49-F238E27FC236}">
                <a16:creationId xmlns:a16="http://schemas.microsoft.com/office/drawing/2014/main" id="{EFE937B3-C4F0-3B3B-1891-483A257CDCBB}"/>
              </a:ext>
            </a:extLst>
          </p:cNvPr>
          <p:cNvSpPr>
            <a:spLocks noGrp="1"/>
          </p:cNvSpPr>
          <p:nvPr>
            <p:ph type="body" sz="quarter" idx="13"/>
          </p:nvPr>
        </p:nvSpPr>
        <p:spPr>
          <a:xfrm>
            <a:off x="539750" y="1054799"/>
            <a:ext cx="3199737" cy="3506400"/>
          </a:xfrm>
        </p:spPr>
        <p:txBody>
          <a:bodyPr/>
          <a:lstStyle/>
          <a:p>
            <a:pPr indent="0">
              <a:buNone/>
            </a:pPr>
            <a:r>
              <a:rPr lang="nl-NL" dirty="0"/>
              <a:t>Moeite met kauwen en slikken?</a:t>
            </a:r>
          </a:p>
          <a:p>
            <a:pPr indent="0">
              <a:buNone/>
            </a:pPr>
            <a:endParaRPr lang="nl-NL" dirty="0"/>
          </a:p>
        </p:txBody>
      </p:sp>
      <p:pic>
        <p:nvPicPr>
          <p:cNvPr id="5" name="LOOP (moeite met slikken)">
            <a:hlinkClick r:id="" action="ppaction://media"/>
            <a:extLst>
              <a:ext uri="{FF2B5EF4-FFF2-40B4-BE49-F238E27FC236}">
                <a16:creationId xmlns:a16="http://schemas.microsoft.com/office/drawing/2014/main" id="{CF5A57F7-9758-B3C3-DC87-0AFF1C0C77B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000500" y="0"/>
            <a:ext cx="5143500" cy="5143500"/>
          </a:xfrm>
          <a:prstGeom prst="rect">
            <a:avLst/>
          </a:prstGeom>
        </p:spPr>
      </p:pic>
      <p:pic>
        <p:nvPicPr>
          <p:cNvPr id="1026" name="Picture 2" descr="Wat is IDDSI? – Dat is even slikken">
            <a:extLst>
              <a:ext uri="{FF2B5EF4-FFF2-40B4-BE49-F238E27FC236}">
                <a16:creationId xmlns:a16="http://schemas.microsoft.com/office/drawing/2014/main" id="{E714BCE0-B707-1628-E03A-B29421B335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5853" y="1589680"/>
            <a:ext cx="3473634" cy="3205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9211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7A1D78-4ECE-52F5-B74A-B115EAE20D48}"/>
              </a:ext>
            </a:extLst>
          </p:cNvPr>
          <p:cNvSpPr>
            <a:spLocks noGrp="1"/>
          </p:cNvSpPr>
          <p:nvPr>
            <p:ph type="title"/>
          </p:nvPr>
        </p:nvSpPr>
        <p:spPr/>
        <p:txBody>
          <a:bodyPr/>
          <a:lstStyle/>
          <a:p>
            <a:r>
              <a:rPr lang="nl-NL" dirty="0">
                <a:solidFill>
                  <a:srgbClr val="F7AC4B"/>
                </a:solidFill>
              </a:rPr>
              <a:t>Voorkomen</a:t>
            </a:r>
          </a:p>
        </p:txBody>
      </p:sp>
      <p:sp>
        <p:nvSpPr>
          <p:cNvPr id="3" name="Tijdelijke aanduiding voor datum 2">
            <a:extLst>
              <a:ext uri="{FF2B5EF4-FFF2-40B4-BE49-F238E27FC236}">
                <a16:creationId xmlns:a16="http://schemas.microsoft.com/office/drawing/2014/main" id="{A796C26C-EC02-7E78-62FB-AE38D677314B}"/>
              </a:ext>
            </a:extLst>
          </p:cNvPr>
          <p:cNvSpPr>
            <a:spLocks noGrp="1"/>
          </p:cNvSpPr>
          <p:nvPr>
            <p:ph type="dt" sz="half" idx="10"/>
          </p:nvPr>
        </p:nvSpPr>
        <p:spPr/>
        <p:txBody>
          <a:bodyPr/>
          <a:lstStyle/>
          <a:p>
            <a:fld id="{A6A440F9-096D-4BE8-820E-C5E10E2F52C9}" type="datetime1">
              <a:rPr lang="nl-BE" smtClean="0"/>
              <a:t>20/07/2026</a:t>
            </a:fld>
            <a:endParaRPr lang="nl-BE"/>
          </a:p>
        </p:txBody>
      </p:sp>
      <p:sp>
        <p:nvSpPr>
          <p:cNvPr id="4" name="Tijdelijke aanduiding voor tekst 3">
            <a:extLst>
              <a:ext uri="{FF2B5EF4-FFF2-40B4-BE49-F238E27FC236}">
                <a16:creationId xmlns:a16="http://schemas.microsoft.com/office/drawing/2014/main" id="{E55AB105-A717-946D-A77F-6292714C8518}"/>
              </a:ext>
            </a:extLst>
          </p:cNvPr>
          <p:cNvSpPr>
            <a:spLocks noGrp="1"/>
          </p:cNvSpPr>
          <p:nvPr>
            <p:ph type="body" sz="quarter" idx="13"/>
          </p:nvPr>
        </p:nvSpPr>
        <p:spPr>
          <a:xfrm>
            <a:off x="539750" y="1054799"/>
            <a:ext cx="2844895" cy="3506400"/>
          </a:xfrm>
        </p:spPr>
        <p:txBody>
          <a:bodyPr/>
          <a:lstStyle/>
          <a:p>
            <a:pPr indent="0">
              <a:buNone/>
            </a:pPr>
            <a:r>
              <a:rPr lang="nl-NL" dirty="0"/>
              <a:t>Kleine eter?</a:t>
            </a:r>
          </a:p>
        </p:txBody>
      </p:sp>
      <p:pic>
        <p:nvPicPr>
          <p:cNvPr id="5" name="LOOP (kleine eter)">
            <a:hlinkClick r:id="" action="ppaction://media"/>
            <a:extLst>
              <a:ext uri="{FF2B5EF4-FFF2-40B4-BE49-F238E27FC236}">
                <a16:creationId xmlns:a16="http://schemas.microsoft.com/office/drawing/2014/main" id="{9204E4AF-188F-D5EF-D204-8FAF0161801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000500" y="0"/>
            <a:ext cx="5143500" cy="5143500"/>
          </a:xfrm>
          <a:prstGeom prst="rect">
            <a:avLst/>
          </a:prstGeom>
        </p:spPr>
      </p:pic>
    </p:spTree>
    <p:extLst>
      <p:ext uri="{BB962C8B-B14F-4D97-AF65-F5344CB8AC3E}">
        <p14:creationId xmlns:p14="http://schemas.microsoft.com/office/powerpoint/2010/main" val="3893492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F7E92E-07AB-BD89-616D-548B4E7BABD0}"/>
              </a:ext>
            </a:extLst>
          </p:cNvPr>
          <p:cNvSpPr>
            <a:spLocks noGrp="1"/>
          </p:cNvSpPr>
          <p:nvPr>
            <p:ph type="title"/>
          </p:nvPr>
        </p:nvSpPr>
        <p:spPr/>
        <p:txBody>
          <a:bodyPr/>
          <a:lstStyle/>
          <a:p>
            <a:r>
              <a:rPr lang="nl-NL" dirty="0">
                <a:solidFill>
                  <a:srgbClr val="F7AC4B"/>
                </a:solidFill>
              </a:rPr>
              <a:t>Voorkomen</a:t>
            </a:r>
          </a:p>
        </p:txBody>
      </p:sp>
      <p:sp>
        <p:nvSpPr>
          <p:cNvPr id="3" name="Tijdelijke aanduiding voor datum 2">
            <a:extLst>
              <a:ext uri="{FF2B5EF4-FFF2-40B4-BE49-F238E27FC236}">
                <a16:creationId xmlns:a16="http://schemas.microsoft.com/office/drawing/2014/main" id="{5ECD9077-9288-7CD9-3B97-23CE6369D900}"/>
              </a:ext>
            </a:extLst>
          </p:cNvPr>
          <p:cNvSpPr>
            <a:spLocks noGrp="1"/>
          </p:cNvSpPr>
          <p:nvPr>
            <p:ph type="dt" sz="half" idx="10"/>
          </p:nvPr>
        </p:nvSpPr>
        <p:spPr/>
        <p:txBody>
          <a:bodyPr/>
          <a:lstStyle/>
          <a:p>
            <a:fld id="{A6A440F9-096D-4BE8-820E-C5E10E2F52C9}" type="datetime1">
              <a:rPr lang="nl-BE" smtClean="0"/>
              <a:t>20/07/2026</a:t>
            </a:fld>
            <a:endParaRPr lang="nl-BE"/>
          </a:p>
        </p:txBody>
      </p:sp>
      <p:sp>
        <p:nvSpPr>
          <p:cNvPr id="4" name="Tijdelijke aanduiding voor tekst 3">
            <a:extLst>
              <a:ext uri="{FF2B5EF4-FFF2-40B4-BE49-F238E27FC236}">
                <a16:creationId xmlns:a16="http://schemas.microsoft.com/office/drawing/2014/main" id="{E283E450-347B-6A9B-30E9-32C9128B2C93}"/>
              </a:ext>
            </a:extLst>
          </p:cNvPr>
          <p:cNvSpPr>
            <a:spLocks noGrp="1"/>
          </p:cNvSpPr>
          <p:nvPr>
            <p:ph type="body" sz="quarter" idx="13"/>
          </p:nvPr>
        </p:nvSpPr>
        <p:spPr>
          <a:xfrm>
            <a:off x="539750" y="1054799"/>
            <a:ext cx="3172441" cy="3506400"/>
          </a:xfrm>
        </p:spPr>
        <p:txBody>
          <a:bodyPr/>
          <a:lstStyle/>
          <a:p>
            <a:pPr indent="0">
              <a:buNone/>
            </a:pPr>
            <a:r>
              <a:rPr lang="nl-NL" dirty="0"/>
              <a:t>Geur of smaakverlies?</a:t>
            </a:r>
          </a:p>
        </p:txBody>
      </p:sp>
      <p:pic>
        <p:nvPicPr>
          <p:cNvPr id="5" name="LOOP (geur en smaakverlies)">
            <a:hlinkClick r:id="" action="ppaction://media"/>
            <a:extLst>
              <a:ext uri="{FF2B5EF4-FFF2-40B4-BE49-F238E27FC236}">
                <a16:creationId xmlns:a16="http://schemas.microsoft.com/office/drawing/2014/main" id="{FEB75012-BE68-DB66-C83B-BAAF33AF053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000500" y="0"/>
            <a:ext cx="5143500" cy="5143500"/>
          </a:xfrm>
          <a:prstGeom prst="rect">
            <a:avLst/>
          </a:prstGeom>
        </p:spPr>
      </p:pic>
      <p:pic>
        <p:nvPicPr>
          <p:cNvPr id="2050" name="Picture 2" descr="Vergeten kruiden en specerijen - Keukenvuur Blog">
            <a:extLst>
              <a:ext uri="{FF2B5EF4-FFF2-40B4-BE49-F238E27FC236}">
                <a16:creationId xmlns:a16="http://schemas.microsoft.com/office/drawing/2014/main" id="{09716ED4-1D72-3E10-4729-CF836C88F18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1918" y="2253822"/>
            <a:ext cx="3611595" cy="2167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0070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A08751-1036-7B24-6736-B8C2CEDE1664}"/>
              </a:ext>
            </a:extLst>
          </p:cNvPr>
          <p:cNvSpPr>
            <a:spLocks noGrp="1"/>
          </p:cNvSpPr>
          <p:nvPr>
            <p:ph type="title"/>
          </p:nvPr>
        </p:nvSpPr>
        <p:spPr/>
        <p:txBody>
          <a:bodyPr/>
          <a:lstStyle/>
          <a:p>
            <a:r>
              <a:rPr lang="nl-NL" dirty="0">
                <a:solidFill>
                  <a:srgbClr val="F7AC4B"/>
                </a:solidFill>
              </a:rPr>
              <a:t>Voorkomen</a:t>
            </a:r>
          </a:p>
        </p:txBody>
      </p:sp>
      <p:sp>
        <p:nvSpPr>
          <p:cNvPr id="3" name="Tijdelijke aanduiding voor datum 2">
            <a:extLst>
              <a:ext uri="{FF2B5EF4-FFF2-40B4-BE49-F238E27FC236}">
                <a16:creationId xmlns:a16="http://schemas.microsoft.com/office/drawing/2014/main" id="{07651B58-F363-6A62-91C8-F93C82A22430}"/>
              </a:ext>
            </a:extLst>
          </p:cNvPr>
          <p:cNvSpPr>
            <a:spLocks noGrp="1"/>
          </p:cNvSpPr>
          <p:nvPr>
            <p:ph type="dt" sz="half" idx="10"/>
          </p:nvPr>
        </p:nvSpPr>
        <p:spPr/>
        <p:txBody>
          <a:bodyPr/>
          <a:lstStyle/>
          <a:p>
            <a:fld id="{A6A440F9-096D-4BE8-820E-C5E10E2F52C9}" type="datetime1">
              <a:rPr lang="nl-BE" smtClean="0"/>
              <a:t>20/07/2026</a:t>
            </a:fld>
            <a:endParaRPr lang="nl-BE"/>
          </a:p>
        </p:txBody>
      </p:sp>
      <p:sp>
        <p:nvSpPr>
          <p:cNvPr id="4" name="Tijdelijke aanduiding voor tekst 3">
            <a:extLst>
              <a:ext uri="{FF2B5EF4-FFF2-40B4-BE49-F238E27FC236}">
                <a16:creationId xmlns:a16="http://schemas.microsoft.com/office/drawing/2014/main" id="{BBC7C4FD-F148-6573-294C-A955906F6950}"/>
              </a:ext>
            </a:extLst>
          </p:cNvPr>
          <p:cNvSpPr>
            <a:spLocks noGrp="1"/>
          </p:cNvSpPr>
          <p:nvPr>
            <p:ph type="body" sz="quarter" idx="13"/>
          </p:nvPr>
        </p:nvSpPr>
        <p:spPr>
          <a:xfrm>
            <a:off x="539750" y="1054799"/>
            <a:ext cx="3213384" cy="3506400"/>
          </a:xfrm>
        </p:spPr>
        <p:txBody>
          <a:bodyPr/>
          <a:lstStyle/>
          <a:p>
            <a:pPr indent="0">
              <a:buNone/>
            </a:pPr>
            <a:r>
              <a:rPr lang="nl-NL" dirty="0"/>
              <a:t>Lang een voldaan gevoel?</a:t>
            </a:r>
          </a:p>
        </p:txBody>
      </p:sp>
      <p:pic>
        <p:nvPicPr>
          <p:cNvPr id="5" name="LOOP (lang voldaan)">
            <a:hlinkClick r:id="" action="ppaction://media"/>
            <a:extLst>
              <a:ext uri="{FF2B5EF4-FFF2-40B4-BE49-F238E27FC236}">
                <a16:creationId xmlns:a16="http://schemas.microsoft.com/office/drawing/2014/main" id="{8ABD563F-B494-9601-6D7B-C60499A33B4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000500" y="0"/>
            <a:ext cx="5143500" cy="5143500"/>
          </a:xfrm>
          <a:prstGeom prst="rect">
            <a:avLst/>
          </a:prstGeom>
        </p:spPr>
      </p:pic>
    </p:spTree>
    <p:extLst>
      <p:ext uri="{BB962C8B-B14F-4D97-AF65-F5344CB8AC3E}">
        <p14:creationId xmlns:p14="http://schemas.microsoft.com/office/powerpoint/2010/main" val="2038228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8B8814-D7CD-062F-E97E-77BBC0C92F89}"/>
              </a:ext>
            </a:extLst>
          </p:cNvPr>
          <p:cNvSpPr>
            <a:spLocks noGrp="1"/>
          </p:cNvSpPr>
          <p:nvPr>
            <p:ph type="title"/>
          </p:nvPr>
        </p:nvSpPr>
        <p:spPr/>
        <p:txBody>
          <a:bodyPr/>
          <a:lstStyle/>
          <a:p>
            <a:r>
              <a:rPr lang="nl-NL" dirty="0">
                <a:solidFill>
                  <a:srgbClr val="F7AC4B"/>
                </a:solidFill>
              </a:rPr>
              <a:t>Voorkomen</a:t>
            </a:r>
          </a:p>
        </p:txBody>
      </p:sp>
      <p:sp>
        <p:nvSpPr>
          <p:cNvPr id="3" name="Tijdelijke aanduiding voor datum 2">
            <a:extLst>
              <a:ext uri="{FF2B5EF4-FFF2-40B4-BE49-F238E27FC236}">
                <a16:creationId xmlns:a16="http://schemas.microsoft.com/office/drawing/2014/main" id="{51270320-34A6-0112-A2B7-F32BCC84B65E}"/>
              </a:ext>
            </a:extLst>
          </p:cNvPr>
          <p:cNvSpPr>
            <a:spLocks noGrp="1"/>
          </p:cNvSpPr>
          <p:nvPr>
            <p:ph type="dt" sz="half" idx="10"/>
          </p:nvPr>
        </p:nvSpPr>
        <p:spPr/>
        <p:txBody>
          <a:bodyPr/>
          <a:lstStyle/>
          <a:p>
            <a:fld id="{A6A440F9-096D-4BE8-820E-C5E10E2F52C9}" type="datetime1">
              <a:rPr lang="nl-BE" smtClean="0"/>
              <a:t>20/07/2026</a:t>
            </a:fld>
            <a:endParaRPr lang="nl-BE"/>
          </a:p>
        </p:txBody>
      </p:sp>
      <p:sp>
        <p:nvSpPr>
          <p:cNvPr id="4" name="Tijdelijke aanduiding voor tekst 3">
            <a:extLst>
              <a:ext uri="{FF2B5EF4-FFF2-40B4-BE49-F238E27FC236}">
                <a16:creationId xmlns:a16="http://schemas.microsoft.com/office/drawing/2014/main" id="{B4F96EF5-E153-AC45-2CC9-209F92027FB1}"/>
              </a:ext>
            </a:extLst>
          </p:cNvPr>
          <p:cNvSpPr>
            <a:spLocks noGrp="1"/>
          </p:cNvSpPr>
          <p:nvPr>
            <p:ph type="body" sz="quarter" idx="13"/>
          </p:nvPr>
        </p:nvSpPr>
        <p:spPr>
          <a:xfrm>
            <a:off x="539750" y="1054799"/>
            <a:ext cx="3295271" cy="3506400"/>
          </a:xfrm>
        </p:spPr>
        <p:txBody>
          <a:bodyPr/>
          <a:lstStyle/>
          <a:p>
            <a:pPr indent="0">
              <a:buNone/>
            </a:pPr>
            <a:r>
              <a:rPr lang="nl-NL" dirty="0"/>
              <a:t>Geen dorst?</a:t>
            </a:r>
          </a:p>
          <a:p>
            <a:pPr marL="285750" indent="-285750">
              <a:buFont typeface="Wingdings" pitchFamily="2" charset="2"/>
              <a:buChar char="Ø"/>
            </a:pPr>
            <a:r>
              <a:rPr lang="nl-NL" dirty="0"/>
              <a:t>Gebruik een drinkfles</a:t>
            </a:r>
          </a:p>
          <a:p>
            <a:pPr marL="285750" indent="-285750">
              <a:buFont typeface="Wingdings" pitchFamily="2" charset="2"/>
              <a:buChar char="Ø"/>
            </a:pPr>
            <a:r>
              <a:rPr lang="nl-NL" dirty="0"/>
              <a:t>Voeg een smaakje toe aan je water</a:t>
            </a:r>
          </a:p>
        </p:txBody>
      </p:sp>
      <p:pic>
        <p:nvPicPr>
          <p:cNvPr id="5" name="LOOP (geen dorst)">
            <a:hlinkClick r:id="" action="ppaction://media"/>
            <a:extLst>
              <a:ext uri="{FF2B5EF4-FFF2-40B4-BE49-F238E27FC236}">
                <a16:creationId xmlns:a16="http://schemas.microsoft.com/office/drawing/2014/main" id="{352E3B2E-F330-49D3-BF93-207BE9E7B0B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000500" y="0"/>
            <a:ext cx="5143500" cy="5143500"/>
          </a:xfrm>
          <a:prstGeom prst="rect">
            <a:avLst/>
          </a:prstGeom>
        </p:spPr>
      </p:pic>
      <p:pic>
        <p:nvPicPr>
          <p:cNvPr id="3076" name="Picture 4" descr="5 x fruitwater maken: heerlijk water met smaakje - Laura's Bakery">
            <a:extLst>
              <a:ext uri="{FF2B5EF4-FFF2-40B4-BE49-F238E27FC236}">
                <a16:creationId xmlns:a16="http://schemas.microsoft.com/office/drawing/2014/main" id="{099DA911-06A0-304E-A65C-E88E6EA9DDC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1321"/>
          <a:stretch>
            <a:fillRect/>
          </a:stretch>
        </p:blipFill>
        <p:spPr bwMode="auto">
          <a:xfrm>
            <a:off x="1643443" y="2571750"/>
            <a:ext cx="1933140" cy="2400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4585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theme/theme1.xml><?xml version="1.0" encoding="utf-8"?>
<a:theme xmlns:a="http://schemas.openxmlformats.org/drawingml/2006/main" name="Cover slides">
  <a:themeElements>
    <a:clrScheme name="Aangepast 2">
      <a:dk1>
        <a:srgbClr val="F7AC4B"/>
      </a:dk1>
      <a:lt1>
        <a:srgbClr val="2C2A29"/>
      </a:lt1>
      <a:dk2>
        <a:srgbClr val="B9CDD3"/>
      </a:dk2>
      <a:lt2>
        <a:srgbClr val="FFFFFF"/>
      </a:lt2>
      <a:accent1>
        <a:srgbClr val="F08AA9"/>
      </a:accent1>
      <a:accent2>
        <a:srgbClr val="E1CA9B"/>
      </a:accent2>
      <a:accent3>
        <a:srgbClr val="B9CDD4"/>
      </a:accent3>
      <a:accent4>
        <a:srgbClr val="6E8944"/>
      </a:accent4>
      <a:accent5>
        <a:srgbClr val="B8D291"/>
      </a:accent5>
      <a:accent6>
        <a:srgbClr val="B43C25"/>
      </a:accent6>
      <a:hlink>
        <a:srgbClr val="EE7454"/>
      </a:hlink>
      <a:folHlink>
        <a:srgbClr val="F4D15F"/>
      </a:folHlink>
    </a:clrScheme>
    <a:fontScheme name="Lucida - GL">
      <a:majorFont>
        <a:latin typeface="Lucida Sans Unicode"/>
        <a:ea typeface=""/>
        <a:cs typeface=""/>
      </a:majorFont>
      <a:minorFont>
        <a:latin typeface="Lucida Sans Unicod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zond_leven-template.potx" id="{187FE1C0-A4FD-40AC-93A8-C7ECE872EBFB}" vid="{5826C712-A549-494F-924F-2C2D6F38AD0E}"/>
    </a:ext>
  </a:extLst>
</a:theme>
</file>

<file path=ppt/theme/theme2.xml><?xml version="1.0" encoding="utf-8"?>
<a:theme xmlns:a="http://schemas.openxmlformats.org/drawingml/2006/main" name="Eind slides">
  <a:themeElements>
    <a:clrScheme name="Aangepast 1">
      <a:dk1>
        <a:srgbClr val="B9CDD3"/>
      </a:dk1>
      <a:lt1>
        <a:srgbClr val="2C2A29"/>
      </a:lt1>
      <a:dk2>
        <a:srgbClr val="B9CDD3"/>
      </a:dk2>
      <a:lt2>
        <a:srgbClr val="FFFFFF"/>
      </a:lt2>
      <a:accent1>
        <a:srgbClr val="F08AA9"/>
      </a:accent1>
      <a:accent2>
        <a:srgbClr val="E1CA9B"/>
      </a:accent2>
      <a:accent3>
        <a:srgbClr val="B9CDD4"/>
      </a:accent3>
      <a:accent4>
        <a:srgbClr val="6E8944"/>
      </a:accent4>
      <a:accent5>
        <a:srgbClr val="999B30"/>
      </a:accent5>
      <a:accent6>
        <a:srgbClr val="B43C25"/>
      </a:accent6>
      <a:hlink>
        <a:srgbClr val="EE7454"/>
      </a:hlink>
      <a:folHlink>
        <a:srgbClr val="F4D15F"/>
      </a:folHlink>
    </a:clrScheme>
    <a:fontScheme name="Lucida - GL">
      <a:majorFont>
        <a:latin typeface="Lucida Sans Unicode"/>
        <a:ea typeface=""/>
        <a:cs typeface=""/>
      </a:majorFont>
      <a:minorFont>
        <a:latin typeface="Lucida Sans Unicod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zond_leven-template.potx" id="{187FE1C0-A4FD-40AC-93A8-C7ECE872EBFB}" vid="{9024D21E-44C2-42D9-8431-175A15C6168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ce27a080116a47a88d1f33d902668e0b xmlns="f955de09-bcfa-41b3-a146-8566b54742ff">
      <Terms xmlns="http://schemas.microsoft.com/office/infopath/2007/PartnerControls"/>
    </ce27a080116a47a88d1f33d902668e0b>
    <d49b04b4f8d043a6b5f849e8e71f2b4a xmlns="f955de09-bcfa-41b3-a146-8566b54742ff">
      <Terms xmlns="http://schemas.microsoft.com/office/infopath/2007/PartnerControls">
        <TermInfo xmlns="http://schemas.microsoft.com/office/infopath/2007/PartnerControls">
          <TermName xmlns="http://schemas.microsoft.com/office/infopath/2007/PartnerControls">Zorg</TermName>
          <TermId xmlns="http://schemas.microsoft.com/office/infopath/2007/PartnerControls">f05fc141-d2b5-4b23-ac15-a025b6bfa882</TermId>
        </TermInfo>
      </Terms>
    </d49b04b4f8d043a6b5f849e8e71f2b4a>
    <c49d25edc792450cbeaf35968c27dfd9 xmlns="f955de09-bcfa-41b3-a146-8566b54742ff">
      <Terms xmlns="http://schemas.microsoft.com/office/infopath/2007/PartnerControls">
        <TermInfo xmlns="http://schemas.microsoft.com/office/infopath/2007/PartnerControls">
          <TermName xmlns="http://schemas.microsoft.com/office/infopath/2007/PartnerControls">Voeding en Ondervoeding</TermName>
          <TermId xmlns="http://schemas.microsoft.com/office/infopath/2007/PartnerControls">5ed2ef68-c1db-4c2d-ba2f-a633629f2a4c</TermId>
        </TermInfo>
      </Terms>
    </c49d25edc792450cbeaf35968c27dfd9>
    <h7bcc94e9d794a44b6245d1a1415cddf xmlns="f955de09-bcfa-41b3-a146-8566b54742ff">
      <Terms xmlns="http://schemas.microsoft.com/office/infopath/2007/PartnerControls"/>
    </h7bcc94e9d794a44b6245d1a1415cddf>
    <datum xmlns="85fde827-19b6-410c-b4a0-77531caef66e" xsi:nil="true"/>
    <TaxCatchAll xmlns="f955de09-bcfa-41b3-a146-8566b54742ff">
      <Value>28</Value>
      <Value>1</Value>
    </TaxCatchAll>
    <lcf76f155ced4ddcb4097134ff3c332f xmlns="85fde827-19b6-410c-b4a0-77531caef66e">
      <Terms xmlns="http://schemas.microsoft.com/office/infopath/2007/PartnerControls"/>
    </lcf76f155ced4ddcb4097134ff3c332f>
    <TaxKeywordTaxHTField xmlns="f955de09-bcfa-41b3-a146-8566b54742ff">
      <Terms xmlns="http://schemas.microsoft.com/office/infopath/2007/PartnerControls"/>
    </TaxKeywordTaxHTField>
    <Thumbnail1 xmlns="f955de09-bcfa-41b3-a146-8566b54742ff">
      <Url xsi:nil="true"/>
      <Description xsi:nil="true"/>
    </Thumbnail1>
    <oe5c711042974318931eef603135df5c xmlns="f955de09-bcfa-41b3-a146-8566b54742ff">
      <Terms xmlns="http://schemas.microsoft.com/office/infopath/2007/PartnerControls"/>
    </oe5c711042974318931eef603135df5c>
    <j0acc330132a47e5a8a7bc8aef57bef7 xmlns="f955de09-bcfa-41b3-a146-8566b54742ff">
      <Terms xmlns="http://schemas.microsoft.com/office/infopath/2007/PartnerControls"/>
    </j0acc330132a47e5a8a7bc8aef57bef7>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4458C8FB3B47C4891C92FD77DB72D3E" ma:contentTypeVersion="37" ma:contentTypeDescription="Een nieuw document maken." ma:contentTypeScope="" ma:versionID="a48b7b884e2bc0467db18004460f79d7">
  <xsd:schema xmlns:xsd="http://www.w3.org/2001/XMLSchema" xmlns:xs="http://www.w3.org/2001/XMLSchema" xmlns:p="http://schemas.microsoft.com/office/2006/metadata/properties" xmlns:ns2="f955de09-bcfa-41b3-a146-8566b54742ff" xmlns:ns3="85fde827-19b6-410c-b4a0-77531caef66e" targetNamespace="http://schemas.microsoft.com/office/2006/metadata/properties" ma:root="true" ma:fieldsID="19c2a45b88fa1b2bb8ab31af8608fa7f" ns2:_="" ns3:_="">
    <xsd:import namespace="f955de09-bcfa-41b3-a146-8566b54742ff"/>
    <xsd:import namespace="85fde827-19b6-410c-b4a0-77531caef66e"/>
    <xsd:element name="properties">
      <xsd:complexType>
        <xsd:sequence>
          <xsd:element name="documentManagement">
            <xsd:complexType>
              <xsd:all>
                <xsd:element ref="ns2:d49b04b4f8d043a6b5f849e8e71f2b4a" minOccurs="0"/>
                <xsd:element ref="ns2:TaxCatchAll" minOccurs="0"/>
                <xsd:element ref="ns2:c49d25edc792450cbeaf35968c27dfd9" minOccurs="0"/>
                <xsd:element ref="ns2:ce27a080116a47a88d1f33d902668e0b" minOccurs="0"/>
                <xsd:element ref="ns2:j0acc330132a47e5a8a7bc8aef57bef7" minOccurs="0"/>
                <xsd:element ref="ns2:TaxKeywordTaxHTField" minOccurs="0"/>
                <xsd:element ref="ns2:Thumbnail1"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2:SharedWithUsers" minOccurs="0"/>
                <xsd:element ref="ns2:SharedWithDetails" minOccurs="0"/>
                <xsd:element ref="ns3:MediaServiceAutoKeyPoints" minOccurs="0"/>
                <xsd:element ref="ns3:MediaServiceKeyPoints" minOccurs="0"/>
                <xsd:element ref="ns2:oe5c711042974318931eef603135df5c" minOccurs="0"/>
                <xsd:element ref="ns2:h7bcc94e9d794a44b6245d1a1415cddf" minOccurs="0"/>
                <xsd:element ref="ns3:datum" minOccurs="0"/>
                <xsd:element ref="ns3:MediaServiceLocation" minOccurs="0"/>
                <xsd:element ref="ns3:MediaLengthInSeconds" minOccurs="0"/>
                <xsd:element ref="ns3:lcf76f155ced4ddcb4097134ff3c332f"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55de09-bcfa-41b3-a146-8566b54742ff" elementFormDefault="qualified">
    <xsd:import namespace="http://schemas.microsoft.com/office/2006/documentManagement/types"/>
    <xsd:import namespace="http://schemas.microsoft.com/office/infopath/2007/PartnerControls"/>
    <xsd:element name="d49b04b4f8d043a6b5f849e8e71f2b4a" ma:index="9" nillable="true" ma:taxonomy="true" ma:internalName="d49b04b4f8d043a6b5f849e8e71f2b4a" ma:taxonomyFieldName="Settings" ma:displayName="Settings" ma:readOnly="false" ma:default="" ma:fieldId="{d49b04b4-f8d0-43a6-b5f8-49e8e71f2b4a}" ma:taxonomyMulti="true" ma:sspId="e89c4268-854a-4b50-bbef-814b08314aa2" ma:termSetId="07cc5827-c23b-416c-a28c-dc5b7cb4b521" ma:anchorId="00000000-0000-0000-0000-000000000000" ma:open="false" ma:isKeyword="false">
      <xsd:complexType>
        <xsd:sequence>
          <xsd:element ref="pc:Terms" minOccurs="0" maxOccurs="1"/>
        </xsd:sequence>
      </xsd:complexType>
    </xsd:element>
    <xsd:element name="TaxCatchAll" ma:index="10" nillable="true" ma:displayName="Taxonomy Catch All Column" ma:hidden="true" ma:list="{64a3ebca-7b14-4a33-a83d-bd69baba8043}" ma:internalName="TaxCatchAll" ma:showField="CatchAllData" ma:web="f955de09-bcfa-41b3-a146-8566b54742ff">
      <xsd:complexType>
        <xsd:complexContent>
          <xsd:extension base="dms:MultiChoiceLookup">
            <xsd:sequence>
              <xsd:element name="Value" type="dms:Lookup" maxOccurs="unbounded" minOccurs="0" nillable="true"/>
            </xsd:sequence>
          </xsd:extension>
        </xsd:complexContent>
      </xsd:complexType>
    </xsd:element>
    <xsd:element name="c49d25edc792450cbeaf35968c27dfd9" ma:index="12" nillable="true" ma:taxonomy="true" ma:internalName="c49d25edc792450cbeaf35968c27dfd9" ma:taxonomyFieldName="Themas" ma:displayName="Themas" ma:readOnly="false" ma:default="" ma:fieldId="{c49d25ed-c792-450c-beaf-35968c27dfd9}" ma:taxonomyMulti="true" ma:sspId="e89c4268-854a-4b50-bbef-814b08314aa2" ma:termSetId="d4e8c6a2-54fb-4c9a-a296-bd75304e1c7d" ma:anchorId="00000000-0000-0000-0000-000000000000" ma:open="false" ma:isKeyword="false">
      <xsd:complexType>
        <xsd:sequence>
          <xsd:element ref="pc:Terms" minOccurs="0" maxOccurs="1"/>
        </xsd:sequence>
      </xsd:complexType>
    </xsd:element>
    <xsd:element name="ce27a080116a47a88d1f33d902668e0b" ma:index="14" nillable="true" ma:taxonomy="true" ma:internalName="ce27a080116a47a88d1f33d902668e0b" ma:taxonomyFieldName="DynaTags" ma:displayName="DynaTags" ma:default="" ma:fieldId="{ce27a080-116a-47a8-8d1f-33d902668e0b}" ma:taxonomyMulti="true" ma:sspId="e89c4268-854a-4b50-bbef-814b08314aa2" ma:termSetId="0931d949-5b17-494d-bcd2-c5d528671e93" ma:anchorId="00000000-0000-0000-0000-000000000000" ma:open="false" ma:isKeyword="false">
      <xsd:complexType>
        <xsd:sequence>
          <xsd:element ref="pc:Terms" minOccurs="0" maxOccurs="1"/>
        </xsd:sequence>
      </xsd:complexType>
    </xsd:element>
    <xsd:element name="j0acc330132a47e5a8a7bc8aef57bef7" ma:index="16" nillable="true" ma:taxonomy="true" ma:internalName="j0acc330132a47e5a8a7bc8aef57bef7" ma:taxonomyFieldName="Jaar" ma:displayName="Jaar" ma:default="" ma:fieldId="{30acc330-132a-47e5-a8a7-bc8aef57bef7}" ma:sspId="e89c4268-854a-4b50-bbef-814b08314aa2" ma:termSetId="a43b4d34-b59e-4117-826d-4331f1253e3f" ma:anchorId="00000000-0000-0000-0000-000000000000" ma:open="true" ma:isKeyword="false">
      <xsd:complexType>
        <xsd:sequence>
          <xsd:element ref="pc:Terms" minOccurs="0" maxOccurs="1"/>
        </xsd:sequence>
      </xsd:complexType>
    </xsd:element>
    <xsd:element name="TaxKeywordTaxHTField" ma:index="18" nillable="true" ma:taxonomy="true" ma:internalName="TaxKeywordTaxHTField" ma:taxonomyFieldName="TaxKeyword" ma:displayName="Ondernemingstrefwoorden" ma:fieldId="{23f27201-bee3-471e-b2e7-b64fd8b7ca38}" ma:taxonomyMulti="true" ma:sspId="e89c4268-854a-4b50-bbef-814b08314aa2" ma:termSetId="00000000-0000-0000-0000-000000000000" ma:anchorId="00000000-0000-0000-0000-000000000000" ma:open="true" ma:isKeyword="true">
      <xsd:complexType>
        <xsd:sequence>
          <xsd:element ref="pc:Terms" minOccurs="0" maxOccurs="1"/>
        </xsd:sequence>
      </xsd:complexType>
    </xsd:element>
    <xsd:element name="Thumbnail1" ma:index="19" nillable="true" ma:displayName="Thumbnail" ma:format="Image" ma:internalName="Thumbnail1">
      <xsd:complexType>
        <xsd:complexContent>
          <xsd:extension base="dms:URL">
            <xsd:sequence>
              <xsd:element name="Url" type="dms:ValidUrl" minOccurs="0" nillable="true"/>
              <xsd:element name="Description" type="xsd:string" nillable="true"/>
            </xsd:sequence>
          </xsd:extension>
        </xsd:complexContent>
      </xsd:complexType>
    </xsd:element>
    <xsd:element name="SharedWithUsers" ma:index="27"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Gedeeld met details" ma:internalName="SharedWithDetails" ma:readOnly="true">
      <xsd:simpleType>
        <xsd:restriction base="dms:Note">
          <xsd:maxLength value="255"/>
        </xsd:restriction>
      </xsd:simpleType>
    </xsd:element>
    <xsd:element name="oe5c711042974318931eef603135df5c" ma:index="32" nillable="true" ma:taxonomy="true" ma:internalName="oe5c711042974318931eef603135df5c" ma:taxonomyFieldName="Doelgroepen" ma:displayName="Doelgroepen" ma:default="" ma:fieldId="{8e5c7110-4297-4318-931e-ef603135df5c}" ma:taxonomyMulti="true" ma:sspId="e89c4268-854a-4b50-bbef-814b08314aa2" ma:termSetId="513dc76a-8106-44fc-8245-3e17e20c6d59" ma:anchorId="00000000-0000-0000-0000-000000000000" ma:open="false" ma:isKeyword="false">
      <xsd:complexType>
        <xsd:sequence>
          <xsd:element ref="pc:Terms" minOccurs="0" maxOccurs="1"/>
        </xsd:sequence>
      </xsd:complexType>
    </xsd:element>
    <xsd:element name="h7bcc94e9d794a44b6245d1a1415cddf" ma:index="34" nillable="true" ma:taxonomy="true" ma:internalName="h7bcc94e9d794a44b6245d1a1415cddf" ma:taxonomyFieldName="Teams" ma:displayName="Teams" ma:default="" ma:fieldId="{17bcc94e-9d79-4a44-b624-5d1a1415cddf}" ma:taxonomyMulti="true" ma:sspId="e89c4268-854a-4b50-bbef-814b08314aa2" ma:termSetId="0c7148fb-9898-44a6-8b76-aa98663c163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5fde827-19b6-410c-b4a0-77531caef66e" elementFormDefault="qualified">
    <xsd:import namespace="http://schemas.microsoft.com/office/2006/documentManagement/types"/>
    <xsd:import namespace="http://schemas.microsoft.com/office/infopath/2007/PartnerControls"/>
    <xsd:element name="MediaServiceMetadata" ma:index="20" nillable="true" ma:displayName="MediaServiceMetadata" ma:hidden="true" ma:internalName="MediaServiceMetadata" ma:readOnly="true">
      <xsd:simpleType>
        <xsd:restriction base="dms:Note"/>
      </xsd:simpleType>
    </xsd:element>
    <xsd:element name="MediaServiceFastMetadata" ma:index="21" nillable="true" ma:displayName="MediaServiceFastMetadata" ma:hidden="true" ma:internalName="MediaServiceFastMetadata" ma:readOnly="true">
      <xsd:simpleType>
        <xsd:restriction base="dms:Note"/>
      </xsd:simpleType>
    </xsd:element>
    <xsd:element name="MediaServiceAutoTags" ma:index="22" nillable="true" ma:displayName="Tags" ma:internalName="MediaServiceAutoTags" ma:readOnly="true">
      <xsd:simpleType>
        <xsd:restriction base="dms:Text"/>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ServiceDateTaken" ma:index="25" nillable="true" ma:displayName="MediaServiceDateTaken" ma:hidden="true" ma:internalName="MediaServiceDateTaken" ma:readOnly="true">
      <xsd:simpleType>
        <xsd:restriction base="dms:Text"/>
      </xsd:simpleType>
    </xsd:element>
    <xsd:element name="MediaServiceOCR" ma:index="26" nillable="true" ma:displayName="Extracted Text" ma:internalName="MediaServiceOCR" ma:readOnly="true">
      <xsd:simpleType>
        <xsd:restriction base="dms:Note">
          <xsd:maxLength value="255"/>
        </xsd:restriction>
      </xsd:simpleType>
    </xsd:element>
    <xsd:element name="MediaServiceAutoKeyPoints" ma:index="29" nillable="true" ma:displayName="MediaServiceAutoKeyPoints" ma:hidden="true" ma:internalName="MediaServiceAutoKeyPoints" ma:readOnly="true">
      <xsd:simpleType>
        <xsd:restriction base="dms:Note"/>
      </xsd:simpleType>
    </xsd:element>
    <xsd:element name="MediaServiceKeyPoints" ma:index="30" nillable="true" ma:displayName="KeyPoints" ma:internalName="MediaServiceKeyPoints" ma:readOnly="true">
      <xsd:simpleType>
        <xsd:restriction base="dms:Note">
          <xsd:maxLength value="255"/>
        </xsd:restriction>
      </xsd:simpleType>
    </xsd:element>
    <xsd:element name="datum" ma:index="35" nillable="true" ma:displayName="datum" ma:internalName="datum">
      <xsd:simpleType>
        <xsd:restriction base="dms:Text">
          <xsd:maxLength value="255"/>
        </xsd:restriction>
      </xsd:simpleType>
    </xsd:element>
    <xsd:element name="MediaServiceLocation" ma:index="36" nillable="true" ma:displayName="Location" ma:internalName="MediaServiceLocation" ma:readOnly="true">
      <xsd:simpleType>
        <xsd:restriction base="dms:Text"/>
      </xsd:simpleType>
    </xsd:element>
    <xsd:element name="MediaLengthInSeconds" ma:index="37" nillable="true" ma:displayName="Length (seconds)" ma:internalName="MediaLengthInSeconds" ma:readOnly="true">
      <xsd:simpleType>
        <xsd:restriction base="dms:Unknown"/>
      </xsd:simpleType>
    </xsd:element>
    <xsd:element name="lcf76f155ced4ddcb4097134ff3c332f" ma:index="39" nillable="true" ma:taxonomy="true" ma:internalName="lcf76f155ced4ddcb4097134ff3c332f" ma:taxonomyFieldName="MediaServiceImageTags" ma:displayName="Afbeeldingtags" ma:readOnly="false" ma:fieldId="{5cf76f15-5ced-4ddc-b409-7134ff3c332f}" ma:taxonomyMulti="true" ma:sspId="e89c4268-854a-4b50-bbef-814b08314aa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4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41" nillable="true" ma:displayName="MediaServiceSearchProperties" ma:hidden="true" ma:internalName="MediaServiceSearchProperties" ma:readOnly="true">
      <xsd:simpleType>
        <xsd:restriction base="dms:Note"/>
      </xsd:simpleType>
    </xsd:element>
    <xsd:element name="MediaServiceBillingMetadata" ma:index="42"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4B7200-6744-41BD-BA0E-719C324F5622}">
  <ds:schemaRefs>
    <ds:schemaRef ds:uri="http://schemas.microsoft.com/sharepoint/v3/contenttype/forms"/>
  </ds:schemaRefs>
</ds:datastoreItem>
</file>

<file path=customXml/itemProps2.xml><?xml version="1.0" encoding="utf-8"?>
<ds:datastoreItem xmlns:ds="http://schemas.openxmlformats.org/officeDocument/2006/customXml" ds:itemID="{78536C8D-5449-4DD7-B0F5-065F35F2735F}">
  <ds:schemaRefs>
    <ds:schemaRef ds:uri="http://schemas.microsoft.com/office/infopath/2007/PartnerControls"/>
    <ds:schemaRef ds:uri="http://purl.org/dc/terms/"/>
    <ds:schemaRef ds:uri="http://purl.org/dc/elements/1.1/"/>
    <ds:schemaRef ds:uri="http://schemas.microsoft.com/office/2006/documentManagement/types"/>
    <ds:schemaRef ds:uri="f955de09-bcfa-41b3-a146-8566b54742ff"/>
    <ds:schemaRef ds:uri="http://schemas.openxmlformats.org/package/2006/metadata/core-properties"/>
    <ds:schemaRef ds:uri="http://schemas.microsoft.com/office/2006/metadata/properties"/>
    <ds:schemaRef ds:uri="85fde827-19b6-410c-b4a0-77531caef66e"/>
    <ds:schemaRef ds:uri="http://www.w3.org/XML/1998/namespace"/>
    <ds:schemaRef ds:uri="http://purl.org/dc/dcmitype/"/>
  </ds:schemaRefs>
</ds:datastoreItem>
</file>

<file path=customXml/itemProps3.xml><?xml version="1.0" encoding="utf-8"?>
<ds:datastoreItem xmlns:ds="http://schemas.openxmlformats.org/officeDocument/2006/customXml" ds:itemID="{C54DC5E1-8BEF-4F5E-9350-E27DD83D28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55de09-bcfa-41b3-a146-8566b54742ff"/>
    <ds:schemaRef ds:uri="85fde827-19b6-410c-b4a0-77531caef6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Gezond_leven-template (002)</Template>
  <TotalTime>3548</TotalTime>
  <Words>413</Words>
  <Application>Microsoft Office PowerPoint</Application>
  <PresentationFormat>Diavoorstelling (16:9)</PresentationFormat>
  <Paragraphs>61</Paragraphs>
  <Slides>13</Slides>
  <Notes>10</Notes>
  <HiddenSlides>0</HiddenSlides>
  <MMClips>10</MMClips>
  <ScaleCrop>false</ScaleCrop>
  <HeadingPairs>
    <vt:vector size="4" baseType="variant">
      <vt:variant>
        <vt:lpstr>Thema</vt:lpstr>
      </vt:variant>
      <vt:variant>
        <vt:i4>2</vt:i4>
      </vt:variant>
      <vt:variant>
        <vt:lpstr>Diatitels</vt:lpstr>
      </vt:variant>
      <vt:variant>
        <vt:i4>13</vt:i4>
      </vt:variant>
    </vt:vector>
  </HeadingPairs>
  <TitlesOfParts>
    <vt:vector size="15" baseType="lpstr">
      <vt:lpstr>Cover slides</vt:lpstr>
      <vt:lpstr>Eind slides</vt:lpstr>
      <vt:lpstr>Ondervoeding bij ouderen</vt:lpstr>
      <vt:lpstr>Risico op ondervoeding </vt:lpstr>
      <vt:lpstr>Risico’s van ondervoeding</vt:lpstr>
      <vt:lpstr>Signalen</vt:lpstr>
      <vt:lpstr>Voorkomen</vt:lpstr>
      <vt:lpstr>Voorkomen</vt:lpstr>
      <vt:lpstr>Voorkomen</vt:lpstr>
      <vt:lpstr>Voorkomen</vt:lpstr>
      <vt:lpstr>Voorkomen</vt:lpstr>
      <vt:lpstr>Voorkomen</vt:lpstr>
      <vt:lpstr>Herken je de signalen?</vt:lpstr>
      <vt:lpstr>PowerPoint-presentatie</vt:lpstr>
      <vt:lpstr>Vragen of bedenkingen?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Liese Weemaels</dc:creator>
  <cp:lastModifiedBy>Zoë  Dedeurwaerdere</cp:lastModifiedBy>
  <cp:revision>207</cp:revision>
  <cp:lastPrinted>2018-12-06T11:48:35Z</cp:lastPrinted>
  <dcterms:created xsi:type="dcterms:W3CDTF">2017-09-14T08:40:12Z</dcterms:created>
  <dcterms:modified xsi:type="dcterms:W3CDTF">2026-07-20T07:17:58Z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0x01010074458C8FB3B47C4891C92FD77DB72D3E</vt:lpwstr>
  </property>
  <property fmtid="{D5CDD505-2E9C-101B-9397-08002B2CF9AE}" pid="3" name="TaxKeyword">
    <vt:lpwstr/>
  </property>
  <property fmtid="{D5CDD505-2E9C-101B-9397-08002B2CF9AE}" pid="4" name="Doelgroepen">
    <vt:lpwstr/>
  </property>
  <property fmtid="{D5CDD505-2E9C-101B-9397-08002B2CF9AE}" pid="5" name="Themas">
    <vt:lpwstr>1;#Voeding en Ondervoeding|5ed2ef68-c1db-4c2d-ba2f-a633629f2a4c</vt:lpwstr>
  </property>
  <property fmtid="{D5CDD505-2E9C-101B-9397-08002B2CF9AE}" pid="6" name="MediaServiceImageTags">
    <vt:lpwstr/>
  </property>
  <property fmtid="{D5CDD505-2E9C-101B-9397-08002B2CF9AE}" pid="7" name="Teams">
    <vt:lpwstr/>
  </property>
  <property fmtid="{D5CDD505-2E9C-101B-9397-08002B2CF9AE}" pid="8" name="Settings">
    <vt:lpwstr>28;#Zorg|f05fc141-d2b5-4b23-ac15-a025b6bfa882</vt:lpwstr>
  </property>
  <property fmtid="{D5CDD505-2E9C-101B-9397-08002B2CF9AE}" pid="9" name="Jaar">
    <vt:lpwstr/>
  </property>
  <property fmtid="{D5CDD505-2E9C-101B-9397-08002B2CF9AE}" pid="10" name="DynaTags">
    <vt:lpwstr/>
  </property>
</Properties>
</file>