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 id="2147483648" r:id="rId6"/>
    <p:sldMasterId id="2147483680" r:id="rId7"/>
    <p:sldMasterId id="2147483690" r:id="rId8"/>
  </p:sldMasterIdLst>
  <p:notesMasterIdLst>
    <p:notesMasterId r:id="rId24"/>
  </p:notesMasterIdLst>
  <p:sldIdLst>
    <p:sldId id="280" r:id="rId9"/>
    <p:sldId id="261" r:id="rId10"/>
    <p:sldId id="283" r:id="rId11"/>
    <p:sldId id="262" r:id="rId12"/>
    <p:sldId id="286" r:id="rId13"/>
    <p:sldId id="284" r:id="rId14"/>
    <p:sldId id="285" r:id="rId15"/>
    <p:sldId id="271" r:id="rId16"/>
    <p:sldId id="282" r:id="rId17"/>
    <p:sldId id="272" r:id="rId18"/>
    <p:sldId id="287" r:id="rId19"/>
    <p:sldId id="273" r:id="rId20"/>
    <p:sldId id="290" r:id="rId21"/>
    <p:sldId id="289" r:id="rId22"/>
    <p:sldId id="264" r:id="rId23"/>
  </p:sldIdLst>
  <p:sldSz cx="9144000" cy="5143500" type="screen16x9"/>
  <p:notesSz cx="6858000" cy="9144000"/>
  <p:defaultText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61624" autoAdjust="0"/>
  </p:normalViewPr>
  <p:slideViewPr>
    <p:cSldViewPr snapToGrid="0" showGuides="1">
      <p:cViewPr varScale="1">
        <p:scale>
          <a:sx n="88" d="100"/>
          <a:sy n="88" d="100"/>
        </p:scale>
        <p:origin x="218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Verkoop</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C838-408C-A83D-C75BD3CBBF64}"/>
              </c:ext>
            </c:extLst>
          </c:dPt>
          <c:dPt>
            <c:idx val="1"/>
            <c:bubble3D val="0"/>
            <c:spPr>
              <a:solidFill>
                <a:schemeClr val="accent3"/>
              </a:solidFill>
              <a:ln w="19050">
                <a:noFill/>
              </a:ln>
              <a:effectLst/>
            </c:spPr>
            <c:extLst>
              <c:ext xmlns:c16="http://schemas.microsoft.com/office/drawing/2014/chart" uri="{C3380CC4-5D6E-409C-BE32-E72D297353CC}">
                <c16:uniqueId val="{00000002-C838-408C-A83D-C75BD3CBBF64}"/>
              </c:ext>
            </c:extLst>
          </c:dPt>
          <c:dLbls>
            <c:dLbl>
              <c:idx val="0"/>
              <c:layout>
                <c:manualLayout>
                  <c:x val="-0.2420144475519318"/>
                  <c:y val="-0.11264632742056338"/>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75ABA1A2-124C-46C5-95AA-D624FF21A68E}" type="PERCENTAGE">
                      <a:rPr lang="nl-BE" sz="1400" b="1" smtClean="0"/>
                      <a:pPr>
                        <a:defRPr>
                          <a:solidFill>
                            <a:schemeClr val="bg1"/>
                          </a:solidFill>
                        </a:defRPr>
                      </a:pPr>
                      <a:t>[PERCENTAGE]</a:t>
                    </a:fld>
                    <a:r>
                      <a:rPr lang="nl-BE" sz="1400" b="1" dirty="0"/>
                      <a:t> van de rokers zou</a:t>
                    </a:r>
                    <a:r>
                      <a:rPr lang="nl-BE" sz="1400" b="1" baseline="0" dirty="0"/>
                      <a:t> het erg vinden als hun kinderen zouden roken</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nl-BE"/>
                </a:p>
              </c:txPr>
              <c:showLegendKey val="0"/>
              <c:showVal val="0"/>
              <c:showCatName val="0"/>
              <c:showSerName val="0"/>
              <c:showPercent val="1"/>
              <c:showBubbleSize val="0"/>
              <c:extLst>
                <c:ext xmlns:c15="http://schemas.microsoft.com/office/drawing/2012/chart" uri="{CE6537A1-D6FC-4f65-9D91-7224C49458BB}">
                  <c15:layout>
                    <c:manualLayout>
                      <c:w val="0.24294240775711654"/>
                      <c:h val="0.38921197025870513"/>
                    </c:manualLayout>
                  </c15:layout>
                  <c15:dlblFieldTable/>
                  <c15:showDataLabelsRange val="0"/>
                </c:ext>
                <c:ext xmlns:c16="http://schemas.microsoft.com/office/drawing/2014/chart" uri="{C3380CC4-5D6E-409C-BE32-E72D297353CC}">
                  <c16:uniqueId val="{00000001-C838-408C-A83D-C75BD3CBBF64}"/>
                </c:ext>
              </c:extLst>
            </c:dLbl>
            <c:dLbl>
              <c:idx val="1"/>
              <c:delete val="1"/>
              <c:extLst>
                <c:ext xmlns:c15="http://schemas.microsoft.com/office/drawing/2012/chart" uri="{CE6537A1-D6FC-4f65-9D91-7224C49458BB}"/>
                <c:ext xmlns:c16="http://schemas.microsoft.com/office/drawing/2014/chart" uri="{C3380CC4-5D6E-409C-BE32-E72D297353CC}">
                  <c16:uniqueId val="{00000002-C838-408C-A83D-C75BD3CBBF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B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Blad1!$A$2:$A$3</c:f>
              <c:strCache>
                <c:ptCount val="2"/>
                <c:pt idx="0">
                  <c:v>1e kwrt</c:v>
                </c:pt>
                <c:pt idx="1">
                  <c:v>2e kwrt</c:v>
                </c:pt>
              </c:strCache>
            </c:strRef>
          </c:cat>
          <c:val>
            <c:numRef>
              <c:f>Blad1!$B$2:$B$3</c:f>
              <c:numCache>
                <c:formatCode>General</c:formatCode>
                <c:ptCount val="2"/>
                <c:pt idx="0">
                  <c:v>74</c:v>
                </c:pt>
                <c:pt idx="1">
                  <c:v>26</c:v>
                </c:pt>
              </c:numCache>
            </c:numRef>
          </c:val>
          <c:extLst>
            <c:ext xmlns:c16="http://schemas.microsoft.com/office/drawing/2014/chart" uri="{C3380CC4-5D6E-409C-BE32-E72D297353CC}">
              <c16:uniqueId val="{00000000-C838-408C-A83D-C75BD3CBBF64}"/>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FD74A-D8FE-459D-BA10-364B37797DD2}" type="datetimeFigureOut">
              <a:rPr lang="nl-BE" smtClean="0"/>
              <a:t>16/05/2018</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FDF90-6B46-46C0-8AB4-041CCF167BB1}" type="slidenum">
              <a:rPr lang="nl-BE" smtClean="0"/>
              <a:t>‹nr.›</a:t>
            </a:fld>
            <a:endParaRPr lang="nl-BE"/>
          </a:p>
        </p:txBody>
      </p:sp>
    </p:spTree>
    <p:extLst>
      <p:ext uri="{BB962C8B-B14F-4D97-AF65-F5344CB8AC3E}">
        <p14:creationId xmlns:p14="http://schemas.microsoft.com/office/powerpoint/2010/main" val="5021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Met deze presentatie kan je het bestuur van je vereniging, gemeente, eigenaars van terreinen waar veel kinderen komen… overtuigen om te gaan voor een rookvrij terrein of om stappen te zetten naar een rookvrij terrein. Telkens vind je in de notities onder de slide in het </a:t>
            </a:r>
            <a:r>
              <a:rPr lang="nl-BE" b="1" dirty="0"/>
              <a:t>vet</a:t>
            </a:r>
            <a:r>
              <a:rPr lang="nl-BE" dirty="0"/>
              <a:t> terug welke punten je kan bespreken bij de slide met daarachter in gewone tekst, een voorbeeldzin die je kan gebruiken in de presentatie. Deze presentatie duurt ongeveer 10 minuten. Vergeet niet om de argumentatiefiche en </a:t>
            </a:r>
            <a:r>
              <a:rPr lang="nl-BE" dirty="0" err="1"/>
              <a:t>veelgestelde</a:t>
            </a:r>
            <a:r>
              <a:rPr lang="nl-BE" dirty="0"/>
              <a:t> vragen door te nemen of af te drukken. Deze helpen je om vragen die komen tijdens de presentatie te beantwoorden. Je kan deze downloaden op www.generatierookvrij.be</a:t>
            </a:r>
          </a:p>
          <a:p>
            <a:r>
              <a:rPr lang="nl-BE" dirty="0"/>
              <a:t>In het stappenplan op www.generatierookvrij.be vind je terug hoe je een terrein rookvrij kan maken.</a:t>
            </a:r>
          </a:p>
          <a:p>
            <a:endParaRPr lang="nl-BE" dirty="0"/>
          </a:p>
          <a:p>
            <a:r>
              <a:rPr lang="nl-BE" dirty="0"/>
              <a:t>In de presentatie kan je je eigen accenten leggen. Maak er iets positiefs van en leg de link tussen wat er op de slide staat en je vereniging.</a:t>
            </a:r>
          </a:p>
          <a:p>
            <a:endParaRPr lang="nl-BE" dirty="0"/>
          </a:p>
          <a:p>
            <a:r>
              <a:rPr lang="nl-BE" dirty="0"/>
              <a:t>Veel succes</a:t>
            </a:r>
          </a:p>
          <a:p>
            <a:endParaRPr lang="nl-BE" dirty="0"/>
          </a:p>
          <a:p>
            <a:pPr marL="171450" indent="-171450">
              <a:buFont typeface="Arial" panose="020B0604020202020204" pitchFamily="34" charset="0"/>
              <a:buChar char="•"/>
            </a:pPr>
            <a:r>
              <a:rPr lang="nl-BE" b="1" dirty="0"/>
              <a:t>Welkomwoord: </a:t>
            </a:r>
            <a:r>
              <a:rPr lang="nl-BE" b="0" dirty="0"/>
              <a:t>“Bedankt dat ik jullie meer uitleg mag geven over een rookvrij terrein”</a:t>
            </a:r>
            <a:endParaRPr lang="nl-BE" b="1" dirty="0"/>
          </a:p>
        </p:txBody>
      </p:sp>
      <p:sp>
        <p:nvSpPr>
          <p:cNvPr id="4" name="Tijdelijke aanduiding voor dianummer 3"/>
          <p:cNvSpPr>
            <a:spLocks noGrp="1"/>
          </p:cNvSpPr>
          <p:nvPr>
            <p:ph type="sldNum" sz="quarter" idx="10"/>
          </p:nvPr>
        </p:nvSpPr>
        <p:spPr/>
        <p:txBody>
          <a:bodyPr/>
          <a:lstStyle/>
          <a:p>
            <a:fld id="{A42FDF90-6B46-46C0-8AB4-041CCF167BB1}" type="slidenum">
              <a:rPr lang="nl-BE" smtClean="0"/>
              <a:t>1</a:t>
            </a:fld>
            <a:endParaRPr lang="nl-BE"/>
          </a:p>
        </p:txBody>
      </p:sp>
    </p:spTree>
    <p:extLst>
      <p:ext uri="{BB962C8B-B14F-4D97-AF65-F5344CB8AC3E}">
        <p14:creationId xmlns:p14="http://schemas.microsoft.com/office/powerpoint/2010/main" val="1673729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b="1" dirty="0"/>
              <a:t>Leg de andere voordelen uit</a:t>
            </a:r>
            <a:r>
              <a:rPr lang="nl-BE" b="0" dirty="0"/>
              <a:t>: </a:t>
            </a:r>
            <a:r>
              <a:rPr lang="nl-BE" dirty="0"/>
              <a:t>“Naast het voorkomen dat kinderen beginnen met roken hebben rookvrije sportterreinen nog meer voordelen. Zo zijn de terreinen dan veiliger voor kinderen. Op een rookvrij terrein liggen geen peuken die kinderen in hun mond kunnen stoppen. Daarnaast stimuleert een rookvrij terrein ook rokers om te stoppen met roken. Je moet ook minder afval opruimen en het is ook goed voor de brandveiligheid. Je kan er ook positief mee uitpakken.”</a:t>
            </a:r>
          </a:p>
        </p:txBody>
      </p:sp>
      <p:sp>
        <p:nvSpPr>
          <p:cNvPr id="4" name="Tijdelijke aanduiding voor dianummer 3"/>
          <p:cNvSpPr>
            <a:spLocks noGrp="1"/>
          </p:cNvSpPr>
          <p:nvPr>
            <p:ph type="sldNum" sz="quarter" idx="10"/>
          </p:nvPr>
        </p:nvSpPr>
        <p:spPr/>
        <p:txBody>
          <a:bodyPr/>
          <a:lstStyle/>
          <a:p>
            <a:fld id="{A42FDF90-6B46-46C0-8AB4-041CCF167BB1}" type="slidenum">
              <a:rPr lang="nl-BE" smtClean="0"/>
              <a:t>11</a:t>
            </a:fld>
            <a:endParaRPr lang="nl-BE"/>
          </a:p>
        </p:txBody>
      </p:sp>
    </p:spTree>
    <p:extLst>
      <p:ext uri="{BB962C8B-B14F-4D97-AF65-F5344CB8AC3E}">
        <p14:creationId xmlns:p14="http://schemas.microsoft.com/office/powerpoint/2010/main" val="4041017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b="1" dirty="0"/>
              <a:t>Hoe aan te pakken</a:t>
            </a:r>
            <a:r>
              <a:rPr lang="nl-BE" dirty="0"/>
              <a:t>: “Hoe kunnen we dit aanpakken?”</a:t>
            </a:r>
          </a:p>
        </p:txBody>
      </p:sp>
      <p:sp>
        <p:nvSpPr>
          <p:cNvPr id="4" name="Tijdelijke aanduiding voor dianummer 3"/>
          <p:cNvSpPr>
            <a:spLocks noGrp="1"/>
          </p:cNvSpPr>
          <p:nvPr>
            <p:ph type="sldNum" sz="quarter" idx="10"/>
          </p:nvPr>
        </p:nvSpPr>
        <p:spPr/>
        <p:txBody>
          <a:bodyPr/>
          <a:lstStyle/>
          <a:p>
            <a:fld id="{A42FDF90-6B46-46C0-8AB4-041CCF167BB1}" type="slidenum">
              <a:rPr lang="nl-BE" smtClean="0"/>
              <a:t>12</a:t>
            </a:fld>
            <a:endParaRPr lang="nl-BE"/>
          </a:p>
        </p:txBody>
      </p:sp>
    </p:spTree>
    <p:extLst>
      <p:ext uri="{BB962C8B-B14F-4D97-AF65-F5344CB8AC3E}">
        <p14:creationId xmlns:p14="http://schemas.microsoft.com/office/powerpoint/2010/main" val="1616838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b="1" dirty="0"/>
              <a:t>Leg uit naar waar je wilt streven en leg de nadruk dat iedereen welkom blijft op het terrein, ook rokers. Ze moeten niet stoppen met roken, maar rekening houden met de nieuwe afspraken</a:t>
            </a:r>
            <a:r>
              <a:rPr lang="nl-BE" b="0" dirty="0"/>
              <a:t>: “We streven naar een rookvrij terrein (eventueel met rookzones uit het zicht van kinderen). Of we kunnen ook een eerste stap nemen in die richting. Bijvoorbeeld een dat er niet meer gerookt wordt bij onze jeugdwedstrijden. Het is niet de bedoeling dat we rokers doen stoppen. Het is de bedoeling dat we ze vragen om niet te roken op het terrein.”</a:t>
            </a:r>
            <a:endParaRPr lang="nl-BE" b="1" dirty="0"/>
          </a:p>
        </p:txBody>
      </p:sp>
      <p:sp>
        <p:nvSpPr>
          <p:cNvPr id="4" name="Tijdelijke aanduiding voor dianummer 3"/>
          <p:cNvSpPr>
            <a:spLocks noGrp="1"/>
          </p:cNvSpPr>
          <p:nvPr>
            <p:ph type="sldNum" sz="quarter" idx="10"/>
          </p:nvPr>
        </p:nvSpPr>
        <p:spPr/>
        <p:txBody>
          <a:bodyPr/>
          <a:lstStyle/>
          <a:p>
            <a:fld id="{A42FDF90-6B46-46C0-8AB4-041CCF167BB1}" type="slidenum">
              <a:rPr lang="nl-BE" smtClean="0"/>
              <a:t>13</a:t>
            </a:fld>
            <a:endParaRPr lang="nl-BE"/>
          </a:p>
        </p:txBody>
      </p:sp>
    </p:spTree>
    <p:extLst>
      <p:ext uri="{BB962C8B-B14F-4D97-AF65-F5344CB8AC3E}">
        <p14:creationId xmlns:p14="http://schemas.microsoft.com/office/powerpoint/2010/main" val="105916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b="1" dirty="0"/>
              <a:t>Let uit hoe je begint aan een rookvrij terrein</a:t>
            </a:r>
            <a:r>
              <a:rPr lang="nl-BE" b="0" dirty="0"/>
              <a:t>: “Om ons terrein rookvrij te maken hebben we een stappenplan en op de website van Generatie Rookvrij zijn verschillende materialen te vinden om ons hierbij te helpen.”</a:t>
            </a:r>
            <a:endParaRPr lang="nl-BE" b="1" dirty="0"/>
          </a:p>
        </p:txBody>
      </p:sp>
      <p:sp>
        <p:nvSpPr>
          <p:cNvPr id="4" name="Tijdelijke aanduiding voor dianummer 3"/>
          <p:cNvSpPr>
            <a:spLocks noGrp="1"/>
          </p:cNvSpPr>
          <p:nvPr>
            <p:ph type="sldNum" sz="quarter" idx="10"/>
          </p:nvPr>
        </p:nvSpPr>
        <p:spPr/>
        <p:txBody>
          <a:bodyPr/>
          <a:lstStyle/>
          <a:p>
            <a:fld id="{A42FDF90-6B46-46C0-8AB4-041CCF167BB1}" type="slidenum">
              <a:rPr lang="nl-BE" smtClean="0"/>
              <a:t>14</a:t>
            </a:fld>
            <a:endParaRPr lang="nl-BE"/>
          </a:p>
        </p:txBody>
      </p:sp>
    </p:spTree>
    <p:extLst>
      <p:ext uri="{BB962C8B-B14F-4D97-AF65-F5344CB8AC3E}">
        <p14:creationId xmlns:p14="http://schemas.microsoft.com/office/powerpoint/2010/main" val="62210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Wat gaat er besproken worden? Overloop dit.  </a:t>
            </a:r>
            <a:r>
              <a:rPr lang="nl-BE" b="0" dirty="0"/>
              <a:t>“Dit is wat ik vandaag ga bespreken”</a:t>
            </a:r>
            <a:endParaRPr lang="nl-BE" b="1" dirty="0"/>
          </a:p>
        </p:txBody>
      </p:sp>
      <p:sp>
        <p:nvSpPr>
          <p:cNvPr id="4" name="Tijdelijke aanduiding voor dianummer 3"/>
          <p:cNvSpPr>
            <a:spLocks noGrp="1"/>
          </p:cNvSpPr>
          <p:nvPr>
            <p:ph type="sldNum" sz="quarter" idx="10"/>
          </p:nvPr>
        </p:nvSpPr>
        <p:spPr/>
        <p:txBody>
          <a:bodyPr/>
          <a:lstStyle/>
          <a:p>
            <a:fld id="{A42FDF90-6B46-46C0-8AB4-041CCF167BB1}" type="slidenum">
              <a:rPr lang="nl-BE" smtClean="0"/>
              <a:t>2</a:t>
            </a:fld>
            <a:endParaRPr lang="nl-BE"/>
          </a:p>
        </p:txBody>
      </p:sp>
    </p:spTree>
    <p:extLst>
      <p:ext uri="{BB962C8B-B14F-4D97-AF65-F5344CB8AC3E}">
        <p14:creationId xmlns:p14="http://schemas.microsoft.com/office/powerpoint/2010/main" val="113009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b="1" dirty="0"/>
              <a:t>Inleiding</a:t>
            </a:r>
            <a:r>
              <a:rPr lang="nl-BE" b="0" dirty="0"/>
              <a:t>:</a:t>
            </a:r>
            <a:r>
              <a:rPr lang="nl-BE" b="1" dirty="0"/>
              <a:t> </a:t>
            </a:r>
            <a:r>
              <a:rPr lang="nl-BE" b="0" dirty="0"/>
              <a:t>“Waarom gaan voor een rookvrij terrein?”</a:t>
            </a:r>
          </a:p>
        </p:txBody>
      </p:sp>
      <p:sp>
        <p:nvSpPr>
          <p:cNvPr id="4" name="Tijdelijke aanduiding voor dianummer 3"/>
          <p:cNvSpPr>
            <a:spLocks noGrp="1"/>
          </p:cNvSpPr>
          <p:nvPr>
            <p:ph type="sldNum" sz="quarter" idx="10"/>
          </p:nvPr>
        </p:nvSpPr>
        <p:spPr/>
        <p:txBody>
          <a:bodyPr/>
          <a:lstStyle/>
          <a:p>
            <a:fld id="{A42FDF90-6B46-46C0-8AB4-041CCF167BB1}" type="slidenum">
              <a:rPr lang="nl-BE" smtClean="0"/>
              <a:t>3</a:t>
            </a:fld>
            <a:endParaRPr lang="nl-BE"/>
          </a:p>
        </p:txBody>
      </p:sp>
    </p:spTree>
    <p:extLst>
      <p:ext uri="{BB962C8B-B14F-4D97-AF65-F5344CB8AC3E}">
        <p14:creationId xmlns:p14="http://schemas.microsoft.com/office/powerpoint/2010/main" val="268393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b="1" dirty="0"/>
              <a:t>Leg uit dat niemand wilt dat hun kinderen later gaan roken</a:t>
            </a:r>
            <a:r>
              <a:rPr lang="nl-BE" b="0" dirty="0"/>
              <a:t>: “We weten allemaal dat roken niet gezond is. 74% van de rokers zou het dan ook erg vinden mochten hun kinderen later roken.”</a:t>
            </a:r>
          </a:p>
        </p:txBody>
      </p:sp>
      <p:sp>
        <p:nvSpPr>
          <p:cNvPr id="4" name="Tijdelijke aanduiding voor dianummer 3"/>
          <p:cNvSpPr>
            <a:spLocks noGrp="1"/>
          </p:cNvSpPr>
          <p:nvPr>
            <p:ph type="sldNum" sz="quarter" idx="10"/>
          </p:nvPr>
        </p:nvSpPr>
        <p:spPr/>
        <p:txBody>
          <a:bodyPr/>
          <a:lstStyle/>
          <a:p>
            <a:fld id="{A42FDF90-6B46-46C0-8AB4-041CCF167BB1}" type="slidenum">
              <a:rPr lang="nl-BE" smtClean="0"/>
              <a:t>4</a:t>
            </a:fld>
            <a:endParaRPr lang="nl-BE"/>
          </a:p>
        </p:txBody>
      </p:sp>
    </p:spTree>
    <p:extLst>
      <p:ext uri="{BB962C8B-B14F-4D97-AF65-F5344CB8AC3E}">
        <p14:creationId xmlns:p14="http://schemas.microsoft.com/office/powerpoint/2010/main" val="80750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b="1" dirty="0"/>
              <a:t>Leg uit dat er nog steeds jongeren beginnen met roken: </a:t>
            </a:r>
            <a:r>
              <a:rPr lang="nl-BE" b="0" dirty="0"/>
              <a:t>“Toch heeft nog 25% van de jongeren tussen 12 en 18 jaar ooit al gerookt.”</a:t>
            </a:r>
          </a:p>
        </p:txBody>
      </p:sp>
      <p:sp>
        <p:nvSpPr>
          <p:cNvPr id="4" name="Tijdelijke aanduiding voor dianummer 3"/>
          <p:cNvSpPr>
            <a:spLocks noGrp="1"/>
          </p:cNvSpPr>
          <p:nvPr>
            <p:ph type="sldNum" sz="quarter" idx="10"/>
          </p:nvPr>
        </p:nvSpPr>
        <p:spPr/>
        <p:txBody>
          <a:bodyPr/>
          <a:lstStyle/>
          <a:p>
            <a:fld id="{A42FDF90-6B46-46C0-8AB4-041CCF167BB1}" type="slidenum">
              <a:rPr lang="nl-BE" smtClean="0"/>
              <a:t>5</a:t>
            </a:fld>
            <a:endParaRPr lang="nl-BE"/>
          </a:p>
        </p:txBody>
      </p:sp>
    </p:spTree>
    <p:extLst>
      <p:ext uri="{BB962C8B-B14F-4D97-AF65-F5344CB8AC3E}">
        <p14:creationId xmlns:p14="http://schemas.microsoft.com/office/powerpoint/2010/main" val="188138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b="1" dirty="0"/>
              <a:t>Leg uit dat kinderen gedrag kopiëren</a:t>
            </a:r>
            <a:r>
              <a:rPr lang="nl-BE" b="0" dirty="0"/>
              <a:t>: </a:t>
            </a:r>
            <a:r>
              <a:rPr lang="nl-BE" dirty="0"/>
              <a:t>“Hoe kunnen we er nu voor zorgen dat kinderen en jongeren niet beginnen met roken? Kinderen kopiëren gedrag, ook roken. Een kind dat in zijn omgeving ziet roken, heeft later ook meer kans om te beginnen met roken”.</a:t>
            </a:r>
          </a:p>
        </p:txBody>
      </p:sp>
      <p:sp>
        <p:nvSpPr>
          <p:cNvPr id="4" name="Tijdelijke aanduiding voor dianummer 3"/>
          <p:cNvSpPr>
            <a:spLocks noGrp="1"/>
          </p:cNvSpPr>
          <p:nvPr>
            <p:ph type="sldNum" sz="quarter" idx="10"/>
          </p:nvPr>
        </p:nvSpPr>
        <p:spPr/>
        <p:txBody>
          <a:bodyPr/>
          <a:lstStyle/>
          <a:p>
            <a:fld id="{A42FDF90-6B46-46C0-8AB4-041CCF167BB1}" type="slidenum">
              <a:rPr lang="nl-BE" smtClean="0"/>
              <a:t>6</a:t>
            </a:fld>
            <a:endParaRPr lang="nl-BE"/>
          </a:p>
        </p:txBody>
      </p:sp>
    </p:spTree>
    <p:extLst>
      <p:ext uri="{BB962C8B-B14F-4D97-AF65-F5344CB8AC3E}">
        <p14:creationId xmlns:p14="http://schemas.microsoft.com/office/powerpoint/2010/main" val="87841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b="1" dirty="0"/>
              <a:t>Leg uit welke oplossing er is om ervoor te zorgen dat kinderen minder zien roken in hun directe omgeving</a:t>
            </a:r>
            <a:r>
              <a:rPr lang="nl-BE" b="0" dirty="0"/>
              <a:t>: </a:t>
            </a:r>
            <a:r>
              <a:rPr lang="nl-BE" dirty="0"/>
              <a:t>“Daarom willen we, voor onze kinderen, op weg gaan naar een rookvrij terrein (eventueel met een aantal rookzones uit het zicht van kinderen). Want kinderen hebben ook het recht om rookvrij te spelen, sporten en leren (= rookvrij op te groeien). </a:t>
            </a:r>
          </a:p>
        </p:txBody>
      </p:sp>
      <p:sp>
        <p:nvSpPr>
          <p:cNvPr id="4" name="Tijdelijke aanduiding voor dianummer 3"/>
          <p:cNvSpPr>
            <a:spLocks noGrp="1"/>
          </p:cNvSpPr>
          <p:nvPr>
            <p:ph type="sldNum" sz="quarter" idx="10"/>
          </p:nvPr>
        </p:nvSpPr>
        <p:spPr/>
        <p:txBody>
          <a:bodyPr/>
          <a:lstStyle/>
          <a:p>
            <a:fld id="{A42FDF90-6B46-46C0-8AB4-041CCF167BB1}" type="slidenum">
              <a:rPr lang="nl-BE" smtClean="0"/>
              <a:t>7</a:t>
            </a:fld>
            <a:endParaRPr lang="nl-BE"/>
          </a:p>
        </p:txBody>
      </p:sp>
    </p:spTree>
    <p:extLst>
      <p:ext uri="{BB962C8B-B14F-4D97-AF65-F5344CB8AC3E}">
        <p14:creationId xmlns:p14="http://schemas.microsoft.com/office/powerpoint/2010/main" val="27431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b="1" dirty="0"/>
              <a:t>Maak de link met Generatie Rookvrij: </a:t>
            </a:r>
            <a:r>
              <a:rPr lang="nl-BE" b="0" dirty="0"/>
              <a:t>“Zo werken we mee aan Generatie Rookvrij.”</a:t>
            </a:r>
            <a:endParaRPr lang="nl-BE" b="1" dirty="0"/>
          </a:p>
        </p:txBody>
      </p:sp>
      <p:sp>
        <p:nvSpPr>
          <p:cNvPr id="4" name="Tijdelijke aanduiding voor dianummer 3"/>
          <p:cNvSpPr>
            <a:spLocks noGrp="1"/>
          </p:cNvSpPr>
          <p:nvPr>
            <p:ph type="sldNum" sz="quarter" idx="10"/>
          </p:nvPr>
        </p:nvSpPr>
        <p:spPr/>
        <p:txBody>
          <a:bodyPr/>
          <a:lstStyle/>
          <a:p>
            <a:fld id="{A42FDF90-6B46-46C0-8AB4-041CCF167BB1}" type="slidenum">
              <a:rPr lang="nl-BE" smtClean="0"/>
              <a:t>8</a:t>
            </a:fld>
            <a:endParaRPr lang="nl-BE"/>
          </a:p>
        </p:txBody>
      </p:sp>
    </p:spTree>
    <p:extLst>
      <p:ext uri="{BB962C8B-B14F-4D97-AF65-F5344CB8AC3E}">
        <p14:creationId xmlns:p14="http://schemas.microsoft.com/office/powerpoint/2010/main" val="329194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b="1" dirty="0"/>
              <a:t>Leg uit wat generatie rookvrij is</a:t>
            </a:r>
            <a:r>
              <a:rPr lang="nl-BE" b="0" dirty="0"/>
              <a:t>: “Deze beweging wil ervoor zorgen dat kinderen en jongeren rookvrij opgroeien. Waarmee we kinderen een rookvrij toekomst willen gunnen zonder de verleidingen om te beginnen roken.”</a:t>
            </a:r>
          </a:p>
          <a:p>
            <a:pPr marL="171450" indent="-171450">
              <a:buFont typeface="Arial" panose="020B0604020202020204" pitchFamily="34" charset="0"/>
              <a:buChar char="•"/>
            </a:pPr>
            <a:r>
              <a:rPr lang="nl-BE" b="1" dirty="0"/>
              <a:t>Laat het filmpje zien (dit filmpje kan je vinden op www.generatierookvrij.be)</a:t>
            </a:r>
          </a:p>
        </p:txBody>
      </p:sp>
      <p:sp>
        <p:nvSpPr>
          <p:cNvPr id="4" name="Tijdelijke aanduiding voor dianummer 3"/>
          <p:cNvSpPr>
            <a:spLocks noGrp="1"/>
          </p:cNvSpPr>
          <p:nvPr>
            <p:ph type="sldNum" sz="quarter" idx="10"/>
          </p:nvPr>
        </p:nvSpPr>
        <p:spPr/>
        <p:txBody>
          <a:bodyPr/>
          <a:lstStyle/>
          <a:p>
            <a:fld id="{A42FDF90-6B46-46C0-8AB4-041CCF167BB1}" type="slidenum">
              <a:rPr lang="nl-BE" smtClean="0"/>
              <a:t>9</a:t>
            </a:fld>
            <a:endParaRPr lang="nl-BE"/>
          </a:p>
        </p:txBody>
      </p:sp>
    </p:spTree>
    <p:extLst>
      <p:ext uri="{BB962C8B-B14F-4D97-AF65-F5344CB8AC3E}">
        <p14:creationId xmlns:p14="http://schemas.microsoft.com/office/powerpoint/2010/main" val="898867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1260000"/>
            <a:ext cx="6120000" cy="1440000"/>
          </a:xfrm>
        </p:spPr>
        <p:txBody>
          <a:bodyPr/>
          <a:lstStyle/>
          <a:p>
            <a:r>
              <a:rPr lang="nl-NL"/>
              <a:t>Klik om de stijl te bewerken</a:t>
            </a:r>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
        <p:nvSpPr>
          <p:cNvPr id="15" name="Date Placeholder 14"/>
          <p:cNvSpPr>
            <a:spLocks noGrp="1"/>
          </p:cNvSpPr>
          <p:nvPr>
            <p:ph type="dt" sz="half" idx="10"/>
          </p:nvPr>
        </p:nvSpPr>
        <p:spPr/>
        <p:txBody>
          <a:bodyPr/>
          <a:lstStyle/>
          <a:p>
            <a:fld id="{B67774C5-FF33-4292-8B64-49963CA21661}" type="datetime1">
              <a:rPr lang="nl-BE" smtClean="0"/>
              <a:t>16/05/2018</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spTree>
    <p:extLst>
      <p:ext uri="{BB962C8B-B14F-4D97-AF65-F5344CB8AC3E}">
        <p14:creationId xmlns:p14="http://schemas.microsoft.com/office/powerpoint/2010/main" val="40892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THEMA gezondheid &amp; milieu">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r>
              <a:rPr lang="en-US" dirty="0" err="1"/>
              <a:t>gezondheid</a:t>
            </a:r>
            <a:r>
              <a:rPr lang="en-US" dirty="0"/>
              <a:t> &amp; milieu</a:t>
            </a:r>
            <a:endParaRPr lang="nl-BE" dirty="0"/>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16/05/2018</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16400" y="507600"/>
            <a:ext cx="1011607" cy="101732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17600" y="496800"/>
            <a:ext cx="1074475" cy="1063045"/>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69600" y="471600"/>
            <a:ext cx="548668" cy="1148774"/>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0000" y="507600"/>
            <a:ext cx="1011607" cy="1005891"/>
          </a:xfrm>
          <a:prstGeom prst="rect">
            <a:avLst/>
          </a:prstGeom>
        </p:spPr>
      </p:pic>
    </p:spTree>
    <p:extLst>
      <p:ext uri="{BB962C8B-B14F-4D97-AF65-F5344CB8AC3E}">
        <p14:creationId xmlns:p14="http://schemas.microsoft.com/office/powerpoint/2010/main" val="420892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ALLE THEMA'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presentatie</a:t>
            </a:r>
            <a:endParaRPr lang="nl-BE" dirty="0"/>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16/05/2018</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1461" y="509194"/>
            <a:ext cx="899206" cy="894126"/>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52837" y="551582"/>
            <a:ext cx="665514" cy="817922"/>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1321" y="605275"/>
            <a:ext cx="848404" cy="721397"/>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3602" y="658966"/>
            <a:ext cx="924607" cy="624872"/>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0000" y="684398"/>
            <a:ext cx="980490" cy="579150"/>
          </a:xfrm>
          <a:prstGeom prst="rect">
            <a:avLst/>
          </a:prstGeom>
        </p:spPr>
      </p:pic>
    </p:spTree>
    <p:extLst>
      <p:ext uri="{BB962C8B-B14F-4D97-AF65-F5344CB8AC3E}">
        <p14:creationId xmlns:p14="http://schemas.microsoft.com/office/powerpoint/2010/main" val="482989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stuk 0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dirty="0" err="1"/>
              <a:t>Plaats</a:t>
            </a:r>
            <a:r>
              <a:rPr lang="en-US" dirty="0"/>
              <a:t> </a:t>
            </a:r>
            <a:r>
              <a:rPr lang="en-US" dirty="0" err="1"/>
              <a:t>hier</a:t>
            </a:r>
            <a:r>
              <a:rPr lang="en-US" dirty="0"/>
              <a:t> de </a:t>
            </a:r>
            <a:r>
              <a:rPr lang="en-US" dirty="0" err="1"/>
              <a:t>titel</a:t>
            </a:r>
            <a:endParaRPr lang="nl-BE" dirty="0"/>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dirty="0"/>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dirty="0"/>
              <a:t>van het hoofdstuk</a:t>
            </a:r>
          </a:p>
        </p:txBody>
      </p:sp>
    </p:spTree>
    <p:extLst>
      <p:ext uri="{BB962C8B-B14F-4D97-AF65-F5344CB8AC3E}">
        <p14:creationId xmlns:p14="http://schemas.microsoft.com/office/powerpoint/2010/main" val="1189472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 0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dirty="0" err="1"/>
              <a:t>Plaats</a:t>
            </a:r>
            <a:r>
              <a:rPr lang="en-US" dirty="0"/>
              <a:t> </a:t>
            </a:r>
            <a:r>
              <a:rPr lang="en-US" dirty="0" err="1"/>
              <a:t>hier</a:t>
            </a:r>
            <a:r>
              <a:rPr lang="en-US" dirty="0"/>
              <a:t> de </a:t>
            </a:r>
            <a:r>
              <a:rPr lang="en-US" dirty="0" err="1"/>
              <a:t>titel</a:t>
            </a:r>
            <a:endParaRPr lang="nl-BE" dirty="0"/>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dirty="0"/>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dirty="0"/>
              <a:t>van het hoofdstuk</a:t>
            </a:r>
          </a:p>
        </p:txBody>
      </p:sp>
    </p:spTree>
    <p:extLst>
      <p:ext uri="{BB962C8B-B14F-4D97-AF65-F5344CB8AC3E}">
        <p14:creationId xmlns:p14="http://schemas.microsoft.com/office/powerpoint/2010/main" val="3256476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ofdstuk 03">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dirty="0" err="1"/>
              <a:t>Plaats</a:t>
            </a:r>
            <a:r>
              <a:rPr lang="en-US" dirty="0"/>
              <a:t> </a:t>
            </a:r>
            <a:r>
              <a:rPr lang="en-US" dirty="0" err="1"/>
              <a:t>hier</a:t>
            </a:r>
            <a:r>
              <a:rPr lang="en-US" dirty="0"/>
              <a:t> de </a:t>
            </a:r>
            <a:r>
              <a:rPr lang="en-US" dirty="0" err="1"/>
              <a:t>titel</a:t>
            </a:r>
            <a:endParaRPr lang="nl-BE" dirty="0"/>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dirty="0"/>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dirty="0"/>
              <a:t>van het hoofdstuk</a:t>
            </a:r>
          </a:p>
        </p:txBody>
      </p:sp>
    </p:spTree>
    <p:extLst>
      <p:ext uri="{BB962C8B-B14F-4D97-AF65-F5344CB8AC3E}">
        <p14:creationId xmlns:p14="http://schemas.microsoft.com/office/powerpoint/2010/main" val="183602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stuk 04">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dirty="0" err="1"/>
              <a:t>Plaats</a:t>
            </a:r>
            <a:r>
              <a:rPr lang="en-US" dirty="0"/>
              <a:t> </a:t>
            </a:r>
            <a:r>
              <a:rPr lang="en-US" dirty="0" err="1"/>
              <a:t>hier</a:t>
            </a:r>
            <a:r>
              <a:rPr lang="en-US" dirty="0"/>
              <a:t> de </a:t>
            </a:r>
            <a:r>
              <a:rPr lang="en-US" dirty="0" err="1"/>
              <a:t>titel</a:t>
            </a:r>
            <a:endParaRPr lang="nl-BE" dirty="0"/>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dirty="0"/>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dirty="0"/>
              <a:t>van het hoofdstuk</a:t>
            </a:r>
          </a:p>
        </p:txBody>
      </p:sp>
    </p:spTree>
    <p:extLst>
      <p:ext uri="{BB962C8B-B14F-4D97-AF65-F5344CB8AC3E}">
        <p14:creationId xmlns:p14="http://schemas.microsoft.com/office/powerpoint/2010/main" val="1493996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stafel">
    <p:spTree>
      <p:nvGrpSpPr>
        <p:cNvPr id="1" name=""/>
        <p:cNvGrpSpPr/>
        <p:nvPr/>
      </p:nvGrpSpPr>
      <p:grpSpPr>
        <a:xfrm>
          <a:off x="0" y="0"/>
          <a:ext cx="0" cy="0"/>
          <a:chOff x="0" y="0"/>
          <a:chExt cx="0" cy="0"/>
        </a:xfrm>
      </p:grpSpPr>
      <p:sp>
        <p:nvSpPr>
          <p:cNvPr id="2" name="Title 1"/>
          <p:cNvSpPr>
            <a:spLocks noGrp="1"/>
          </p:cNvSpPr>
          <p:nvPr>
            <p:ph type="title"/>
          </p:nvPr>
        </p:nvSpPr>
        <p:spPr>
          <a:xfrm>
            <a:off x="540000" y="460800"/>
            <a:ext cx="8244000" cy="360000"/>
          </a:xfrm>
        </p:spPr>
        <p:txBody>
          <a:bodyPr/>
          <a:lstStyle>
            <a:lvl1pPr>
              <a:defRPr sz="2400">
                <a:solidFill>
                  <a:schemeClr val="bg1"/>
                </a:solidFill>
              </a:defRPr>
            </a:lvl1pPr>
          </a:lstStyle>
          <a:p>
            <a:r>
              <a:rPr lang="en-US" dirty="0"/>
              <a:t>Click to edit Master title style</a:t>
            </a:r>
            <a:endParaRPr lang="nl-BE" dirty="0"/>
          </a:p>
        </p:txBody>
      </p:sp>
      <p:sp>
        <p:nvSpPr>
          <p:cNvPr id="3" name="Date Placeholder 2"/>
          <p:cNvSpPr>
            <a:spLocks noGrp="1"/>
          </p:cNvSpPr>
          <p:nvPr>
            <p:ph type="dt" sz="half" idx="10"/>
          </p:nvPr>
        </p:nvSpPr>
        <p:spPr/>
        <p:txBody>
          <a:bodyPr/>
          <a:lstStyle/>
          <a:p>
            <a:fld id="{A6A440F9-096D-4BE8-820E-C5E10E2F52C9}" type="datetime1">
              <a:rPr lang="nl-BE" smtClean="0"/>
              <a:t>16/05/2018</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23AB928-941E-4114-ADAE-BFAF879226BF}" type="slidenum">
              <a:rPr lang="nl-BE" smtClean="0"/>
              <a:t>‹nr.›</a:t>
            </a:fld>
            <a:endParaRPr lang="nl-BE"/>
          </a:p>
        </p:txBody>
      </p:sp>
      <p:sp>
        <p:nvSpPr>
          <p:cNvPr id="7" name="Text Placeholder 6"/>
          <p:cNvSpPr>
            <a:spLocks noGrp="1"/>
          </p:cNvSpPr>
          <p:nvPr>
            <p:ph type="body" sz="quarter" idx="13"/>
          </p:nvPr>
        </p:nvSpPr>
        <p:spPr>
          <a:xfrm>
            <a:off x="539750" y="1054799"/>
            <a:ext cx="8243888" cy="3506400"/>
          </a:xfrm>
        </p:spPr>
        <p:txBody>
          <a:bodyPr/>
          <a:lstStyle>
            <a:lvl1pPr marL="0" indent="-360000">
              <a:lnSpc>
                <a:spcPct val="100000"/>
              </a:lnSpc>
              <a:spcAft>
                <a:spcPts val="1800"/>
              </a:spcAft>
              <a:buClr>
                <a:schemeClr val="bg1"/>
              </a:buClr>
              <a:buSzPct val="112000"/>
              <a:buFont typeface="+mj-lt"/>
              <a:buAutoNum type="arabicPeriod"/>
              <a:defRPr/>
            </a:lvl1pPr>
          </a:lstStyle>
          <a:p>
            <a:pPr lvl="0"/>
            <a:r>
              <a:rPr lang="en-US" dirty="0"/>
              <a:t>Click to edit Master text style</a:t>
            </a:r>
          </a:p>
        </p:txBody>
      </p:sp>
    </p:spTree>
    <p:extLst>
      <p:ext uri="{BB962C8B-B14F-4D97-AF65-F5344CB8AC3E}">
        <p14:creationId xmlns:p14="http://schemas.microsoft.com/office/powerpoint/2010/main" val="41125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dirty="0"/>
              <a:t>Click to edit Master text styles</a:t>
            </a:r>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72401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foto rech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623600"/>
            <a:ext cx="4140000" cy="28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4" name="Content Placeholder 3"/>
          <p:cNvSpPr>
            <a:spLocks noGrp="1"/>
          </p:cNvSpPr>
          <p:nvPr>
            <p:ph sz="half" idx="2" hasCustomPrompt="1"/>
          </p:nvPr>
        </p:nvSpPr>
        <p:spPr>
          <a:xfrm>
            <a:off x="4896000" y="1623600"/>
            <a:ext cx="4248000" cy="2880000"/>
          </a:xfrm>
        </p:spPr>
        <p:txBody>
          <a:bodyPr/>
          <a:lstStyle>
            <a:lvl1pPr>
              <a:defRPr baseline="0"/>
            </a:lvl1pPr>
          </a:lstStyle>
          <a:p>
            <a:pPr lvl="0"/>
            <a:r>
              <a:rPr lang="en-US" dirty="0" err="1"/>
              <a:t>Plaats</a:t>
            </a:r>
            <a:r>
              <a:rPr lang="en-US" dirty="0"/>
              <a:t> </a:t>
            </a:r>
            <a:r>
              <a:rPr lang="en-US" dirty="0" err="1"/>
              <a:t>hier</a:t>
            </a:r>
            <a:r>
              <a:rPr lang="en-US" dirty="0"/>
              <a:t> </a:t>
            </a:r>
            <a:r>
              <a:rPr lang="en-US" dirty="0" err="1"/>
              <a:t>een</a:t>
            </a:r>
            <a:r>
              <a:rPr lang="en-US" dirty="0"/>
              <a:t> </a:t>
            </a:r>
            <a:r>
              <a:rPr lang="en-US" dirty="0" err="1"/>
              <a:t>foto</a:t>
            </a:r>
            <a:r>
              <a:rPr lang="en-US" dirty="0"/>
              <a:t> of </a:t>
            </a:r>
            <a:r>
              <a:rPr lang="en-US" dirty="0" err="1"/>
              <a:t>een</a:t>
            </a:r>
            <a:r>
              <a:rPr lang="en-US" dirty="0"/>
              <a:t> film – </a:t>
            </a:r>
            <a:r>
              <a:rPr lang="en-US" dirty="0" err="1"/>
              <a:t>klik</a:t>
            </a:r>
            <a:r>
              <a:rPr lang="en-US" dirty="0"/>
              <a:t> op het </a:t>
            </a:r>
            <a:r>
              <a:rPr lang="en-US" dirty="0" err="1"/>
              <a:t>icoontje</a:t>
            </a:r>
            <a:r>
              <a:rPr lang="en-US" dirty="0"/>
              <a:t> </a:t>
            </a:r>
            <a:r>
              <a:rPr lang="en-US" dirty="0" err="1"/>
              <a:t>hieronder</a:t>
            </a:r>
            <a:endParaRPr lang="en-US" dirty="0"/>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dirty="0"/>
              <a:t>Click to edit Master text styles</a:t>
            </a:r>
          </a:p>
        </p:txBody>
      </p:sp>
      <p:sp>
        <p:nvSpPr>
          <p:cNvPr id="12" name="Title 1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211609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met foto in cirkel">
    <p:spTree>
      <p:nvGrpSpPr>
        <p:cNvPr id="1" name=""/>
        <p:cNvGrpSpPr/>
        <p:nvPr/>
      </p:nvGrpSpPr>
      <p:grpSpPr>
        <a:xfrm>
          <a:off x="0" y="0"/>
          <a:ext cx="0" cy="0"/>
          <a:chOff x="0" y="0"/>
          <a:chExt cx="0" cy="0"/>
        </a:xfrm>
      </p:grpSpPr>
      <p:sp>
        <p:nvSpPr>
          <p:cNvPr id="2" name="Title 1"/>
          <p:cNvSpPr>
            <a:spLocks noGrp="1"/>
          </p:cNvSpPr>
          <p:nvPr>
            <p:ph type="title"/>
          </p:nvPr>
        </p:nvSpPr>
        <p:spPr>
          <a:xfrm>
            <a:off x="540000" y="460800"/>
            <a:ext cx="4140000" cy="270000"/>
          </a:xfrm>
        </p:spPr>
        <p:txBody>
          <a:bodyPr/>
          <a:lstStyle/>
          <a:p>
            <a:r>
              <a:rPr lang="en-US"/>
              <a:t>Click to edit Master title style</a:t>
            </a:r>
            <a:endParaRPr lang="nl-BE"/>
          </a:p>
        </p:txBody>
      </p:sp>
      <p:sp>
        <p:nvSpPr>
          <p:cNvPr id="3" name="Content Placeholder 2"/>
          <p:cNvSpPr>
            <a:spLocks noGrp="1"/>
          </p:cNvSpPr>
          <p:nvPr>
            <p:ph sz="half" idx="1"/>
          </p:nvPr>
        </p:nvSpPr>
        <p:spPr>
          <a:xfrm>
            <a:off x="539750" y="1623600"/>
            <a:ext cx="4140000" cy="28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8" name="Text Placeholder 7"/>
          <p:cNvSpPr>
            <a:spLocks noGrp="1"/>
          </p:cNvSpPr>
          <p:nvPr>
            <p:ph type="body" sz="quarter" idx="13"/>
          </p:nvPr>
        </p:nvSpPr>
        <p:spPr>
          <a:xfrm>
            <a:off x="539750" y="882650"/>
            <a:ext cx="4140000" cy="270000"/>
          </a:xfrm>
        </p:spPr>
        <p:txBody>
          <a:bodyPr/>
          <a:lstStyle>
            <a:lvl1pPr marL="0" indent="0">
              <a:lnSpc>
                <a:spcPct val="100000"/>
              </a:lnSpc>
              <a:buNone/>
              <a:defRPr sz="2000" b="1"/>
            </a:lvl1pPr>
          </a:lstStyle>
          <a:p>
            <a:pPr lvl="0"/>
            <a:r>
              <a:rPr lang="en-US" dirty="0"/>
              <a:t>Click to edit Master text styles</a:t>
            </a:r>
          </a:p>
        </p:txBody>
      </p:sp>
      <p:sp>
        <p:nvSpPr>
          <p:cNvPr id="6" name="Picture Placeholder 5"/>
          <p:cNvSpPr>
            <a:spLocks noGrp="1"/>
          </p:cNvSpPr>
          <p:nvPr>
            <p:ph type="pic" sz="quarter" idx="14"/>
          </p:nvPr>
        </p:nvSpPr>
        <p:spPr>
          <a:xfrm>
            <a:off x="5140800" y="-673200"/>
            <a:ext cx="5040000" cy="5040000"/>
          </a:xfrm>
          <a:prstGeom prst="ellipse">
            <a:avLst/>
          </a:prstGeom>
        </p:spPr>
        <p:txBody>
          <a:bodyPr anchor="b" anchorCtr="0"/>
          <a:lstStyle>
            <a:lvl1pPr algn="ctr">
              <a:defRPr/>
            </a:lvl1pPr>
          </a:lstStyle>
          <a:p>
            <a:endParaRPr lang="nl-BE" dirty="0"/>
          </a:p>
        </p:txBody>
      </p:sp>
    </p:spTree>
    <p:extLst>
      <p:ext uri="{BB962C8B-B14F-4D97-AF65-F5344CB8AC3E}">
        <p14:creationId xmlns:p14="http://schemas.microsoft.com/office/powerpoint/2010/main" val="59151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ernatief 2">
    <p:bg>
      <p:bgPr>
        <a:solidFill>
          <a:schemeClr val="bg2"/>
        </a:solidFill>
        <a:effectLst/>
      </p:bgPr>
    </p:bg>
    <p:spTree>
      <p:nvGrpSpPr>
        <p:cNvPr id="1" name=""/>
        <p:cNvGrpSpPr/>
        <p:nvPr/>
      </p:nvGrpSpPr>
      <p:grpSpPr>
        <a:xfrm>
          <a:off x="0" y="0"/>
          <a:ext cx="0" cy="0"/>
          <a:chOff x="0" y="0"/>
          <a:chExt cx="0" cy="0"/>
        </a:xfrm>
      </p:grpSpPr>
      <p:sp>
        <p:nvSpPr>
          <p:cNvPr id="14" name="Freeform 13"/>
          <p:cNvSpPr/>
          <p:nvPr userDrawn="1"/>
        </p:nvSpPr>
        <p:spPr>
          <a:xfrm>
            <a:off x="0" y="1"/>
            <a:ext cx="7858600" cy="5143500"/>
          </a:xfrm>
          <a:custGeom>
            <a:avLst/>
            <a:gdLst>
              <a:gd name="connsiteX0" fmla="*/ 0 w 7858600"/>
              <a:gd name="connsiteY0" fmla="*/ 0 h 5143500"/>
              <a:gd name="connsiteX1" fmla="*/ 7858600 w 7858600"/>
              <a:gd name="connsiteY1" fmla="*/ 0 h 5143500"/>
              <a:gd name="connsiteX2" fmla="*/ 4888941 w 7858600"/>
              <a:gd name="connsiteY2" fmla="*/ 5143500 h 5143500"/>
              <a:gd name="connsiteX3" fmla="*/ 1508259 w 7858600"/>
              <a:gd name="connsiteY3" fmla="*/ 5143500 h 5143500"/>
              <a:gd name="connsiteX4" fmla="*/ 0 w 7858600"/>
              <a:gd name="connsiteY4" fmla="*/ 2531170 h 5143500"/>
              <a:gd name="connsiteX5" fmla="*/ 0 w 7858600"/>
              <a:gd name="connsiteY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8600" h="5143500">
                <a:moveTo>
                  <a:pt x="0" y="0"/>
                </a:moveTo>
                <a:lnTo>
                  <a:pt x="7858600" y="0"/>
                </a:lnTo>
                <a:lnTo>
                  <a:pt x="4888941" y="5143500"/>
                </a:lnTo>
                <a:lnTo>
                  <a:pt x="1508259" y="5143500"/>
                </a:lnTo>
                <a:lnTo>
                  <a:pt x="0" y="253117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20000" y="1260000"/>
            <a:ext cx="5040000" cy="720000"/>
          </a:xfrm>
        </p:spPr>
        <p:txBody>
          <a:bodyPr/>
          <a:lstStyle/>
          <a:p>
            <a:r>
              <a:rPr lang="nl-NL"/>
              <a:t>Klik om de stijl te bewerken</a:t>
            </a:r>
            <a:endParaRPr lang="nl-BE"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
        <p:nvSpPr>
          <p:cNvPr id="15" name="Date Placeholder 14"/>
          <p:cNvSpPr>
            <a:spLocks noGrp="1"/>
          </p:cNvSpPr>
          <p:nvPr>
            <p:ph type="dt" sz="half" idx="10"/>
          </p:nvPr>
        </p:nvSpPr>
        <p:spPr>
          <a:xfrm>
            <a:off x="720000" y="2224800"/>
            <a:ext cx="2057400" cy="273844"/>
          </a:xfrm>
        </p:spPr>
        <p:txBody>
          <a:bodyPr/>
          <a:lstStyle/>
          <a:p>
            <a:fld id="{AD73AED1-329C-4C76-B5FE-B1047D53A16F}" type="datetime1">
              <a:rPr lang="nl-BE" smtClean="0"/>
              <a:t>16/05/2018</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spTree>
    <p:extLst>
      <p:ext uri="{BB962C8B-B14F-4D97-AF65-F5344CB8AC3E}">
        <p14:creationId xmlns:p14="http://schemas.microsoft.com/office/powerpoint/2010/main" val="10524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Foto's naast elka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hasCustomPrompt="1"/>
          </p:nvPr>
        </p:nvSpPr>
        <p:spPr>
          <a:xfrm>
            <a:off x="0" y="1368000"/>
            <a:ext cx="4500000" cy="3060000"/>
          </a:xfrm>
        </p:spPr>
        <p:txBody>
          <a:bodyPr/>
          <a:lstStyle/>
          <a:p>
            <a:pPr lvl="0"/>
            <a:r>
              <a:rPr lang="en-US" dirty="0" err="1"/>
              <a:t>Plaats</a:t>
            </a:r>
            <a:r>
              <a:rPr lang="en-US" dirty="0"/>
              <a:t> </a:t>
            </a:r>
            <a:r>
              <a:rPr lang="en-US" dirty="0" err="1"/>
              <a:t>hier</a:t>
            </a:r>
            <a:r>
              <a:rPr lang="en-US" dirty="0"/>
              <a:t> </a:t>
            </a:r>
            <a:r>
              <a:rPr lang="en-US" dirty="0" err="1"/>
              <a:t>een</a:t>
            </a:r>
            <a:r>
              <a:rPr lang="en-US" dirty="0"/>
              <a:t> </a:t>
            </a:r>
            <a:r>
              <a:rPr lang="en-US" dirty="0" err="1"/>
              <a:t>foto</a:t>
            </a:r>
            <a:r>
              <a:rPr lang="en-US" dirty="0"/>
              <a:t> of </a:t>
            </a:r>
            <a:r>
              <a:rPr lang="en-US" dirty="0" err="1"/>
              <a:t>een</a:t>
            </a:r>
            <a:r>
              <a:rPr lang="en-US" dirty="0"/>
              <a:t> film – </a:t>
            </a:r>
            <a:r>
              <a:rPr lang="en-US" dirty="0" err="1"/>
              <a:t>klik</a:t>
            </a:r>
            <a:r>
              <a:rPr lang="en-US" dirty="0"/>
              <a:t> op het </a:t>
            </a:r>
            <a:r>
              <a:rPr lang="en-US" dirty="0" err="1"/>
              <a:t>icoontje</a:t>
            </a:r>
            <a:r>
              <a:rPr lang="en-US" dirty="0"/>
              <a:t> </a:t>
            </a:r>
            <a:r>
              <a:rPr lang="en-US" dirty="0" err="1"/>
              <a:t>hieronder</a:t>
            </a:r>
            <a:endParaRPr lang="en-US" dirty="0"/>
          </a:p>
        </p:txBody>
      </p:sp>
      <p:sp>
        <p:nvSpPr>
          <p:cNvPr id="4" name="Content Placeholder 3"/>
          <p:cNvSpPr>
            <a:spLocks noGrp="1"/>
          </p:cNvSpPr>
          <p:nvPr>
            <p:ph sz="half" idx="2" hasCustomPrompt="1"/>
          </p:nvPr>
        </p:nvSpPr>
        <p:spPr>
          <a:xfrm>
            <a:off x="4644000" y="1368000"/>
            <a:ext cx="4500000" cy="3060000"/>
          </a:xfrm>
        </p:spPr>
        <p:txBody>
          <a:bodyPr/>
          <a:lstStyle>
            <a:lvl1pPr>
              <a:defRPr baseline="0"/>
            </a:lvl1pPr>
          </a:lstStyle>
          <a:p>
            <a:pPr lvl="0"/>
            <a:r>
              <a:rPr lang="en-US" dirty="0" err="1"/>
              <a:t>Plaats</a:t>
            </a:r>
            <a:r>
              <a:rPr lang="en-US" dirty="0"/>
              <a:t> </a:t>
            </a:r>
            <a:r>
              <a:rPr lang="en-US" dirty="0" err="1"/>
              <a:t>hier</a:t>
            </a:r>
            <a:r>
              <a:rPr lang="en-US" dirty="0"/>
              <a:t> </a:t>
            </a:r>
            <a:r>
              <a:rPr lang="en-US" dirty="0" err="1"/>
              <a:t>een</a:t>
            </a:r>
            <a:r>
              <a:rPr lang="en-US" dirty="0"/>
              <a:t> </a:t>
            </a:r>
            <a:r>
              <a:rPr lang="en-US" dirty="0" err="1"/>
              <a:t>foto</a:t>
            </a:r>
            <a:r>
              <a:rPr lang="en-US" dirty="0"/>
              <a:t> of </a:t>
            </a:r>
            <a:r>
              <a:rPr lang="en-US" dirty="0" err="1"/>
              <a:t>een</a:t>
            </a:r>
            <a:r>
              <a:rPr lang="en-US" dirty="0"/>
              <a:t> film – </a:t>
            </a:r>
            <a:r>
              <a:rPr lang="en-US" dirty="0" err="1"/>
              <a:t>klik</a:t>
            </a:r>
            <a:r>
              <a:rPr lang="en-US" dirty="0"/>
              <a:t> op het </a:t>
            </a:r>
            <a:r>
              <a:rPr lang="en-US" dirty="0" err="1"/>
              <a:t>icoontje</a:t>
            </a:r>
            <a:r>
              <a:rPr lang="en-US" dirty="0"/>
              <a:t> </a:t>
            </a:r>
            <a:r>
              <a:rPr lang="en-US" dirty="0" err="1"/>
              <a:t>hieronder</a:t>
            </a:r>
            <a:endParaRPr lang="en-US" dirty="0"/>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dirty="0"/>
              <a:t>Click to edit Master text styles</a:t>
            </a:r>
          </a:p>
        </p:txBody>
      </p:sp>
    </p:spTree>
    <p:extLst>
      <p:ext uri="{BB962C8B-B14F-4D97-AF65-F5344CB8AC3E}">
        <p14:creationId xmlns:p14="http://schemas.microsoft.com/office/powerpoint/2010/main" val="2778032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 schermbreed en sm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hasCustomPrompt="1"/>
          </p:nvPr>
        </p:nvSpPr>
        <p:spPr>
          <a:xfrm>
            <a:off x="0" y="1368000"/>
            <a:ext cx="9144000" cy="3060000"/>
          </a:xfrm>
        </p:spPr>
        <p:txBody>
          <a:bodyPr/>
          <a:lstStyle/>
          <a:p>
            <a:pPr lvl="0"/>
            <a:r>
              <a:rPr lang="en-US" dirty="0" err="1"/>
              <a:t>Plaats</a:t>
            </a:r>
            <a:r>
              <a:rPr lang="en-US" dirty="0"/>
              <a:t> </a:t>
            </a:r>
            <a:r>
              <a:rPr lang="en-US" dirty="0" err="1"/>
              <a:t>hier</a:t>
            </a:r>
            <a:r>
              <a:rPr lang="en-US" dirty="0"/>
              <a:t> </a:t>
            </a:r>
            <a:r>
              <a:rPr lang="en-US" dirty="0" err="1"/>
              <a:t>een</a:t>
            </a:r>
            <a:r>
              <a:rPr lang="en-US" dirty="0"/>
              <a:t> </a:t>
            </a:r>
            <a:r>
              <a:rPr lang="en-US" dirty="0" err="1"/>
              <a:t>foto</a:t>
            </a:r>
            <a:r>
              <a:rPr lang="en-US" dirty="0"/>
              <a:t> of </a:t>
            </a:r>
            <a:r>
              <a:rPr lang="en-US" dirty="0" err="1"/>
              <a:t>een</a:t>
            </a:r>
            <a:r>
              <a:rPr lang="en-US" dirty="0"/>
              <a:t> film – </a:t>
            </a:r>
            <a:r>
              <a:rPr lang="en-US" dirty="0" err="1"/>
              <a:t>klik</a:t>
            </a:r>
            <a:r>
              <a:rPr lang="en-US" dirty="0"/>
              <a:t> op het </a:t>
            </a:r>
            <a:r>
              <a:rPr lang="en-US" dirty="0" err="1"/>
              <a:t>icoontje</a:t>
            </a:r>
            <a:r>
              <a:rPr lang="en-US" dirty="0"/>
              <a:t> </a:t>
            </a:r>
            <a:r>
              <a:rPr lang="en-US" dirty="0" err="1"/>
              <a:t>hieronder</a:t>
            </a:r>
            <a:endParaRPr lang="en-US" dirty="0"/>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dirty="0"/>
              <a:t>Click to edit Master text styles</a:t>
            </a:r>
          </a:p>
        </p:txBody>
      </p:sp>
    </p:spTree>
    <p:extLst>
      <p:ext uri="{BB962C8B-B14F-4D97-AF65-F5344CB8AC3E}">
        <p14:creationId xmlns:p14="http://schemas.microsoft.com/office/powerpoint/2010/main" val="1904942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Film schermvullend">
    <p:bg>
      <p:bgPr>
        <a:solidFill>
          <a:schemeClr val="bg1">
            <a:lumMod val="10000"/>
            <a:lumOff val="9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7886700" y="4508500"/>
            <a:ext cx="1257300" cy="635000"/>
          </a:xfrm>
          <a:prstGeom prst="rect">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Content Placeholder 2"/>
          <p:cNvSpPr>
            <a:spLocks noGrp="1"/>
          </p:cNvSpPr>
          <p:nvPr>
            <p:ph sz="half" idx="1" hasCustomPrompt="1"/>
          </p:nvPr>
        </p:nvSpPr>
        <p:spPr>
          <a:xfrm>
            <a:off x="0" y="0"/>
            <a:ext cx="9144000" cy="5143500"/>
          </a:xfrm>
          <a:noFill/>
        </p:spPr>
        <p:txBody>
          <a:bodyPr tIns="720000"/>
          <a:lstStyle>
            <a:lvl1pPr algn="ctr">
              <a:defRPr/>
            </a:lvl1pPr>
          </a:lstStyle>
          <a:p>
            <a:pPr lvl="0"/>
            <a:r>
              <a:rPr lang="en-US" dirty="0" err="1"/>
              <a:t>Plaats</a:t>
            </a:r>
            <a:r>
              <a:rPr lang="en-US" dirty="0"/>
              <a:t> </a:t>
            </a:r>
            <a:r>
              <a:rPr lang="en-US" dirty="0" err="1"/>
              <a:t>hier</a:t>
            </a:r>
            <a:r>
              <a:rPr lang="en-US" dirty="0"/>
              <a:t> </a:t>
            </a:r>
            <a:r>
              <a:rPr lang="en-US" dirty="0" err="1"/>
              <a:t>een</a:t>
            </a:r>
            <a:r>
              <a:rPr lang="en-US" dirty="0"/>
              <a:t> </a:t>
            </a:r>
            <a:r>
              <a:rPr lang="en-US" dirty="0" err="1"/>
              <a:t>foto</a:t>
            </a:r>
            <a:r>
              <a:rPr lang="en-US" dirty="0"/>
              <a:t> of </a:t>
            </a:r>
            <a:r>
              <a:rPr lang="en-US" dirty="0" err="1"/>
              <a:t>een</a:t>
            </a:r>
            <a:r>
              <a:rPr lang="en-US" dirty="0"/>
              <a:t> film – </a:t>
            </a:r>
            <a:r>
              <a:rPr lang="en-US" dirty="0" err="1"/>
              <a:t>klik</a:t>
            </a:r>
            <a:r>
              <a:rPr lang="en-US" dirty="0"/>
              <a:t> op het </a:t>
            </a:r>
            <a:r>
              <a:rPr lang="en-US" dirty="0" err="1"/>
              <a:t>icoontje</a:t>
            </a:r>
            <a:r>
              <a:rPr lang="en-US" dirty="0"/>
              <a:t> </a:t>
            </a:r>
            <a:r>
              <a:rPr lang="en-US" dirty="0" err="1"/>
              <a:t>hieronder</a:t>
            </a:r>
            <a:endParaRPr lang="en-US" dirty="0"/>
          </a:p>
        </p:txBody>
      </p:sp>
    </p:spTree>
    <p:extLst>
      <p:ext uri="{BB962C8B-B14F-4D97-AF65-F5344CB8AC3E}">
        <p14:creationId xmlns:p14="http://schemas.microsoft.com/office/powerpoint/2010/main" val="2935647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153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2"/>
        </a:solidFill>
        <a:effectLst/>
      </p:bgPr>
    </p:bg>
    <p:spTree>
      <p:nvGrpSpPr>
        <p:cNvPr id="1" name=""/>
        <p:cNvGrpSpPr/>
        <p:nvPr/>
      </p:nvGrpSpPr>
      <p:grpSpPr>
        <a:xfrm>
          <a:off x="0" y="0"/>
          <a:ext cx="0" cy="0"/>
          <a:chOff x="0" y="0"/>
          <a:chExt cx="0" cy="0"/>
        </a:xfrm>
      </p:grpSpPr>
      <p:sp>
        <p:nvSpPr>
          <p:cNvPr id="20" name="Freeform 19"/>
          <p:cNvSpPr/>
          <p:nvPr userDrawn="1"/>
        </p:nvSpPr>
        <p:spPr>
          <a:xfrm>
            <a:off x="0" y="0"/>
            <a:ext cx="8104714" cy="5143500"/>
          </a:xfrm>
          <a:custGeom>
            <a:avLst/>
            <a:gdLst>
              <a:gd name="connsiteX0" fmla="*/ 0 w 8104714"/>
              <a:gd name="connsiteY0" fmla="*/ 0 h 5143500"/>
              <a:gd name="connsiteX1" fmla="*/ 8104714 w 8104714"/>
              <a:gd name="connsiteY1" fmla="*/ 0 h 5143500"/>
              <a:gd name="connsiteX2" fmla="*/ 5134956 w 8104714"/>
              <a:gd name="connsiteY2" fmla="*/ 5143500 h 5143500"/>
              <a:gd name="connsiteX3" fmla="*/ 931045 w 8104714"/>
              <a:gd name="connsiteY3" fmla="*/ 5143500 h 5143500"/>
              <a:gd name="connsiteX4" fmla="*/ 0 w 8104714"/>
              <a:gd name="connsiteY4" fmla="*/ 353097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4714" h="5143500">
                <a:moveTo>
                  <a:pt x="0" y="0"/>
                </a:moveTo>
                <a:lnTo>
                  <a:pt x="8104714" y="0"/>
                </a:lnTo>
                <a:lnTo>
                  <a:pt x="5134956" y="5143500"/>
                </a:lnTo>
                <a:lnTo>
                  <a:pt x="931045" y="5143500"/>
                </a:lnTo>
                <a:lnTo>
                  <a:pt x="0" y="353097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
        <p:nvSpPr>
          <p:cNvPr id="3" name="Title 2"/>
          <p:cNvSpPr>
            <a:spLocks noGrp="1"/>
          </p:cNvSpPr>
          <p:nvPr>
            <p:ph type="title"/>
          </p:nvPr>
        </p:nvSpPr>
        <p:spPr>
          <a:xfrm>
            <a:off x="720000" y="720000"/>
            <a:ext cx="6120000" cy="630000"/>
          </a:xfrm>
        </p:spPr>
        <p:txBody>
          <a:bodyPr/>
          <a:lstStyle/>
          <a:p>
            <a:r>
              <a:rPr lang="en-US"/>
              <a:t>Click to edit Master title style</a:t>
            </a:r>
            <a:endParaRPr lang="nl-BE"/>
          </a:p>
        </p:txBody>
      </p:sp>
      <p:sp>
        <p:nvSpPr>
          <p:cNvPr id="5" name="Text Placeholder 4"/>
          <p:cNvSpPr>
            <a:spLocks noGrp="1"/>
          </p:cNvSpPr>
          <p:nvPr>
            <p:ph type="body" sz="quarter" idx="13" hasCustomPrompt="1"/>
          </p:nvPr>
        </p:nvSpPr>
        <p:spPr>
          <a:xfrm>
            <a:off x="720725" y="1548000"/>
            <a:ext cx="3600000" cy="270000"/>
          </a:xfrm>
        </p:spPr>
        <p:txBody>
          <a:bodyPr/>
          <a:lstStyle>
            <a:lvl1pPr>
              <a:defRPr/>
            </a:lvl1pPr>
          </a:lstStyle>
          <a:p>
            <a:pPr lvl="0"/>
            <a:r>
              <a:rPr lang="en-US" dirty="0" err="1"/>
              <a:t>Voornaam</a:t>
            </a:r>
            <a:r>
              <a:rPr lang="en-US" dirty="0"/>
              <a:t> </a:t>
            </a:r>
            <a:r>
              <a:rPr lang="en-US" dirty="0" err="1"/>
              <a:t>Naam</a:t>
            </a:r>
            <a:endParaRPr lang="en-US" dirty="0"/>
          </a:p>
        </p:txBody>
      </p:sp>
      <p:sp>
        <p:nvSpPr>
          <p:cNvPr id="13" name="Text Placeholder 4"/>
          <p:cNvSpPr>
            <a:spLocks noGrp="1"/>
          </p:cNvSpPr>
          <p:nvPr>
            <p:ph type="body" sz="quarter" idx="17" hasCustomPrompt="1"/>
          </p:nvPr>
        </p:nvSpPr>
        <p:spPr>
          <a:xfrm>
            <a:off x="720725" y="1882800"/>
            <a:ext cx="3600000" cy="270000"/>
          </a:xfrm>
        </p:spPr>
        <p:txBody>
          <a:bodyPr/>
          <a:lstStyle>
            <a:lvl1pPr>
              <a:defRPr/>
            </a:lvl1pPr>
          </a:lstStyle>
          <a:p>
            <a:pPr lvl="0"/>
            <a:r>
              <a:rPr lang="en-US" dirty="0"/>
              <a:t>naam@gezondleven.be</a:t>
            </a:r>
          </a:p>
        </p:txBody>
      </p:sp>
      <p:sp>
        <p:nvSpPr>
          <p:cNvPr id="14" name="Text Placeholder 4"/>
          <p:cNvSpPr>
            <a:spLocks noGrp="1"/>
          </p:cNvSpPr>
          <p:nvPr>
            <p:ph type="body" sz="quarter" idx="18" hasCustomPrompt="1"/>
          </p:nvPr>
        </p:nvSpPr>
        <p:spPr>
          <a:xfrm>
            <a:off x="720725" y="2214000"/>
            <a:ext cx="3600000" cy="270000"/>
          </a:xfrm>
        </p:spPr>
        <p:txBody>
          <a:bodyPr/>
          <a:lstStyle>
            <a:lvl1pPr>
              <a:defRPr/>
            </a:lvl1pPr>
          </a:lstStyle>
          <a:p>
            <a:pPr lvl="0"/>
            <a:r>
              <a:rPr lang="en-US" dirty="0" err="1"/>
              <a:t>Telefoon</a:t>
            </a:r>
            <a:r>
              <a:rPr lang="en-US" dirty="0"/>
              <a:t>#</a:t>
            </a:r>
          </a:p>
        </p:txBody>
      </p:sp>
      <p:sp>
        <p:nvSpPr>
          <p:cNvPr id="9" name="TextBox 8"/>
          <p:cNvSpPr txBox="1"/>
          <p:nvPr userDrawn="1"/>
        </p:nvSpPr>
        <p:spPr>
          <a:xfrm>
            <a:off x="720000" y="2628000"/>
            <a:ext cx="2540000" cy="215444"/>
          </a:xfrm>
          <a:prstGeom prst="rect">
            <a:avLst/>
          </a:prstGeom>
          <a:noFill/>
        </p:spPr>
        <p:txBody>
          <a:bodyPr wrap="square" lIns="0" tIns="0" rIns="0" bIns="0" rtlCol="0">
            <a:noAutofit/>
          </a:bodyPr>
          <a:lstStyle/>
          <a:p>
            <a:r>
              <a:rPr lang="nl-BE" sz="1400" dirty="0">
                <a:solidFill>
                  <a:schemeClr val="bg2"/>
                </a:solidFill>
              </a:rPr>
              <a:t>gezondleven.be</a:t>
            </a:r>
          </a:p>
        </p:txBody>
      </p:sp>
    </p:spTree>
    <p:extLst>
      <p:ext uri="{BB962C8B-B14F-4D97-AF65-F5344CB8AC3E}">
        <p14:creationId xmlns:p14="http://schemas.microsoft.com/office/powerpoint/2010/main" val="615439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dankt alternatief">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
        <p:nvSpPr>
          <p:cNvPr id="3" name="Title 2"/>
          <p:cNvSpPr>
            <a:spLocks noGrp="1"/>
          </p:cNvSpPr>
          <p:nvPr>
            <p:ph type="title"/>
          </p:nvPr>
        </p:nvSpPr>
        <p:spPr/>
        <p:txBody>
          <a:bodyPr/>
          <a:lstStyle/>
          <a:p>
            <a:r>
              <a:rPr lang="en-US"/>
              <a:t>Click to edit Master title style</a:t>
            </a:r>
            <a:endParaRPr lang="nl-BE"/>
          </a:p>
        </p:txBody>
      </p:sp>
      <p:sp>
        <p:nvSpPr>
          <p:cNvPr id="5" name="Text Placeholder 4"/>
          <p:cNvSpPr>
            <a:spLocks noGrp="1"/>
          </p:cNvSpPr>
          <p:nvPr>
            <p:ph type="body" sz="quarter" idx="13" hasCustomPrompt="1"/>
          </p:nvPr>
        </p:nvSpPr>
        <p:spPr>
          <a:xfrm>
            <a:off x="720725" y="1548000"/>
            <a:ext cx="3600000" cy="270000"/>
          </a:xfrm>
        </p:spPr>
        <p:txBody>
          <a:bodyPr/>
          <a:lstStyle>
            <a:lvl1pPr>
              <a:defRPr/>
            </a:lvl1pPr>
          </a:lstStyle>
          <a:p>
            <a:pPr lvl="0"/>
            <a:r>
              <a:rPr lang="en-US" dirty="0" err="1"/>
              <a:t>Voornaam</a:t>
            </a:r>
            <a:r>
              <a:rPr lang="en-US" dirty="0"/>
              <a:t> </a:t>
            </a:r>
            <a:r>
              <a:rPr lang="en-US" dirty="0" err="1"/>
              <a:t>Naam</a:t>
            </a:r>
            <a:endParaRPr lang="en-US" dirty="0"/>
          </a:p>
        </p:txBody>
      </p:sp>
      <p:sp>
        <p:nvSpPr>
          <p:cNvPr id="13" name="Text Placeholder 4"/>
          <p:cNvSpPr>
            <a:spLocks noGrp="1"/>
          </p:cNvSpPr>
          <p:nvPr>
            <p:ph type="body" sz="quarter" idx="17" hasCustomPrompt="1"/>
          </p:nvPr>
        </p:nvSpPr>
        <p:spPr>
          <a:xfrm>
            <a:off x="720725" y="1882800"/>
            <a:ext cx="3600000" cy="270000"/>
          </a:xfrm>
        </p:spPr>
        <p:txBody>
          <a:bodyPr/>
          <a:lstStyle>
            <a:lvl1pPr>
              <a:defRPr/>
            </a:lvl1pPr>
          </a:lstStyle>
          <a:p>
            <a:pPr lvl="0"/>
            <a:r>
              <a:rPr lang="en-US" dirty="0"/>
              <a:t>naam@gezondleven.be</a:t>
            </a:r>
          </a:p>
        </p:txBody>
      </p:sp>
      <p:sp>
        <p:nvSpPr>
          <p:cNvPr id="14" name="Text Placeholder 4"/>
          <p:cNvSpPr>
            <a:spLocks noGrp="1"/>
          </p:cNvSpPr>
          <p:nvPr>
            <p:ph type="body" sz="quarter" idx="18" hasCustomPrompt="1"/>
          </p:nvPr>
        </p:nvSpPr>
        <p:spPr>
          <a:xfrm>
            <a:off x="720725" y="2214000"/>
            <a:ext cx="3600000" cy="270000"/>
          </a:xfrm>
        </p:spPr>
        <p:txBody>
          <a:bodyPr/>
          <a:lstStyle>
            <a:lvl1pPr>
              <a:defRPr/>
            </a:lvl1pPr>
          </a:lstStyle>
          <a:p>
            <a:pPr lvl="0"/>
            <a:r>
              <a:rPr lang="en-US" dirty="0" err="1"/>
              <a:t>Telefoon</a:t>
            </a:r>
            <a:r>
              <a:rPr lang="en-US" dirty="0"/>
              <a:t>#</a:t>
            </a:r>
          </a:p>
        </p:txBody>
      </p:sp>
      <p:sp>
        <p:nvSpPr>
          <p:cNvPr id="9" name="TextBox 8"/>
          <p:cNvSpPr txBox="1"/>
          <p:nvPr userDrawn="1"/>
        </p:nvSpPr>
        <p:spPr>
          <a:xfrm>
            <a:off x="720000" y="2628000"/>
            <a:ext cx="2540000" cy="215444"/>
          </a:xfrm>
          <a:prstGeom prst="rect">
            <a:avLst/>
          </a:prstGeom>
          <a:noFill/>
        </p:spPr>
        <p:txBody>
          <a:bodyPr wrap="square" lIns="0" tIns="0" rIns="0" bIns="0" rtlCol="0">
            <a:noAutofit/>
          </a:bodyPr>
          <a:lstStyle/>
          <a:p>
            <a:r>
              <a:rPr lang="nl-BE" sz="1400" dirty="0">
                <a:solidFill>
                  <a:schemeClr val="bg2"/>
                </a:solidFill>
              </a:rPr>
              <a:t>gezondleven.be</a:t>
            </a:r>
          </a:p>
        </p:txBody>
      </p:sp>
    </p:spTree>
    <p:extLst>
      <p:ext uri="{BB962C8B-B14F-4D97-AF65-F5344CB8AC3E}">
        <p14:creationId xmlns:p14="http://schemas.microsoft.com/office/powerpoint/2010/main" val="3253334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305A-89EF-E640-83BB-D335211CF847}"/>
              </a:ext>
            </a:extLst>
          </p:cNvPr>
          <p:cNvSpPr>
            <a:spLocks noGrp="1"/>
          </p:cNvSpPr>
          <p:nvPr>
            <p:ph type="ctrTitle"/>
          </p:nvPr>
        </p:nvSpPr>
        <p:spPr>
          <a:xfrm>
            <a:off x="1143000" y="841773"/>
            <a:ext cx="6858000" cy="596195"/>
          </a:xfrm>
        </p:spPr>
        <p:txBody>
          <a:bodyPr anchor="b">
            <a:normAutofit/>
          </a:bodyPr>
          <a:lstStyle>
            <a:lvl1pPr algn="ctr">
              <a:defRPr sz="2700"/>
            </a:lvl1pPr>
          </a:lstStyle>
          <a:p>
            <a:r>
              <a:rPr lang="en-US" dirty="0"/>
              <a:t>Click to edit Master title style</a:t>
            </a:r>
          </a:p>
        </p:txBody>
      </p:sp>
      <p:sp>
        <p:nvSpPr>
          <p:cNvPr id="3" name="Subtitle 2">
            <a:extLst>
              <a:ext uri="{FF2B5EF4-FFF2-40B4-BE49-F238E27FC236}">
                <a16:creationId xmlns:a16="http://schemas.microsoft.com/office/drawing/2014/main" id="{6883FB70-8E8B-0D48-B268-1895FFC26CD0}"/>
              </a:ext>
            </a:extLst>
          </p:cNvPr>
          <p:cNvSpPr>
            <a:spLocks noGrp="1"/>
          </p:cNvSpPr>
          <p:nvPr>
            <p:ph type="subTitle" idx="1"/>
          </p:nvPr>
        </p:nvSpPr>
        <p:spPr>
          <a:xfrm>
            <a:off x="1143000" y="1617522"/>
            <a:ext cx="6858000" cy="256364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433D5817-D831-7844-ABDD-C7A696744DE0}"/>
              </a:ext>
            </a:extLst>
          </p:cNvPr>
          <p:cNvSpPr>
            <a:spLocks noGrp="1"/>
          </p:cNvSpPr>
          <p:nvPr>
            <p:ph type="sldNum" sz="quarter" idx="12"/>
          </p:nvPr>
        </p:nvSpPr>
        <p:spPr>
          <a:xfrm>
            <a:off x="8600153" y="4767263"/>
            <a:ext cx="396363" cy="273844"/>
          </a:xfrm>
          <a:prstGeom prst="rect">
            <a:avLst/>
          </a:prstGeom>
        </p:spPr>
        <p:txBody>
          <a:bodyPr/>
          <a:lstStyle>
            <a:lvl1pPr>
              <a:defRPr sz="900">
                <a:solidFill>
                  <a:schemeClr val="bg1"/>
                </a:solidFill>
                <a:latin typeface="Helvetica" pitchFamily="2" charset="0"/>
              </a:defRPr>
            </a:lvl1pPr>
          </a:lstStyle>
          <a:p>
            <a:fld id="{CB2B7751-8D11-BF42-A738-AD2610441B9A}" type="slidenum">
              <a:rPr lang="en-US" smtClean="0"/>
              <a:pPr/>
              <a:t>‹nr.›</a:t>
            </a:fld>
            <a:endParaRPr lang="en-US" dirty="0"/>
          </a:p>
        </p:txBody>
      </p:sp>
      <p:sp>
        <p:nvSpPr>
          <p:cNvPr id="7" name="Shape 17">
            <a:extLst>
              <a:ext uri="{FF2B5EF4-FFF2-40B4-BE49-F238E27FC236}">
                <a16:creationId xmlns:a16="http://schemas.microsoft.com/office/drawing/2014/main" id="{4F93A8AD-7E0F-5847-AF37-ED13A969C04F}"/>
              </a:ext>
            </a:extLst>
          </p:cNvPr>
          <p:cNvSpPr/>
          <p:nvPr userDrawn="1"/>
        </p:nvSpPr>
        <p:spPr>
          <a:xfrm>
            <a:off x="0" y="4903173"/>
            <a:ext cx="9144000" cy="240420"/>
          </a:xfrm>
          <a:prstGeom prst="rect">
            <a:avLst/>
          </a:prstGeom>
          <a:solidFill>
            <a:schemeClr val="l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13"/>
          </a:p>
        </p:txBody>
      </p:sp>
      <p:sp>
        <p:nvSpPr>
          <p:cNvPr id="8" name="Shape 18">
            <a:extLst>
              <a:ext uri="{FF2B5EF4-FFF2-40B4-BE49-F238E27FC236}">
                <a16:creationId xmlns:a16="http://schemas.microsoft.com/office/drawing/2014/main" id="{5745452F-AE40-0E4C-B7A3-C5B2A1EE4BFF}"/>
              </a:ext>
            </a:extLst>
          </p:cNvPr>
          <p:cNvSpPr/>
          <p:nvPr userDrawn="1"/>
        </p:nvSpPr>
        <p:spPr>
          <a:xfrm flipH="1">
            <a:off x="7805651" y="4032027"/>
            <a:ext cx="1338347" cy="1111473"/>
          </a:xfrm>
          <a:prstGeom prst="rtTriangle">
            <a:avLst/>
          </a:prstGeom>
          <a:solidFill>
            <a:srgbClr val="FBB900"/>
          </a:solidFill>
          <a:ln>
            <a:noFill/>
          </a:ln>
        </p:spPr>
        <p:txBody>
          <a:bodyPr spcFirstLastPara="1" wrap="square" lIns="68569" tIns="68569" rIns="68569" bIns="68569" anchor="ctr" anchorCtr="0">
            <a:noAutofit/>
          </a:bodyPr>
          <a:lstStyle/>
          <a:p>
            <a:pPr marL="0" lvl="0" indent="0" rtl="0">
              <a:spcBef>
                <a:spcPts val="0"/>
              </a:spcBef>
              <a:spcAft>
                <a:spcPts val="0"/>
              </a:spcAft>
              <a:buNone/>
            </a:pPr>
            <a:endParaRPr sz="1013">
              <a:solidFill>
                <a:srgbClr val="FBB900"/>
              </a:solidFill>
            </a:endParaRPr>
          </a:p>
        </p:txBody>
      </p:sp>
      <p:sp>
        <p:nvSpPr>
          <p:cNvPr id="9" name="Shape 22">
            <a:extLst>
              <a:ext uri="{FF2B5EF4-FFF2-40B4-BE49-F238E27FC236}">
                <a16:creationId xmlns:a16="http://schemas.microsoft.com/office/drawing/2014/main" id="{1DE8D55D-1CD7-4543-8D99-FFEF87E7FEFC}"/>
              </a:ext>
            </a:extLst>
          </p:cNvPr>
          <p:cNvSpPr txBox="1"/>
          <p:nvPr userDrawn="1"/>
        </p:nvSpPr>
        <p:spPr>
          <a:xfrm>
            <a:off x="99752" y="4881051"/>
            <a:ext cx="3295800" cy="295200"/>
          </a:xfrm>
          <a:prstGeom prst="rect">
            <a:avLst/>
          </a:prstGeom>
          <a:noFill/>
          <a:ln>
            <a:noFill/>
          </a:ln>
        </p:spPr>
        <p:txBody>
          <a:bodyPr spcFirstLastPara="1" wrap="square" lIns="68569" tIns="68569" rIns="68569" bIns="68569" anchor="t" anchorCtr="0">
            <a:noAutofit/>
          </a:bodyPr>
          <a:lstStyle/>
          <a:p>
            <a:pPr marL="0" lvl="0" indent="0">
              <a:spcBef>
                <a:spcPts val="0"/>
              </a:spcBef>
              <a:spcAft>
                <a:spcPts val="0"/>
              </a:spcAft>
              <a:buNone/>
            </a:pPr>
            <a:r>
              <a:rPr lang="en" sz="900" b="1" dirty="0" err="1">
                <a:solidFill>
                  <a:srgbClr val="073763"/>
                </a:solidFill>
                <a:latin typeface="Helvetica" pitchFamily="2" charset="0"/>
                <a:ea typeface="Calibri"/>
                <a:cs typeface="Calibri"/>
                <a:sym typeface="Calibri"/>
              </a:rPr>
              <a:t>Startevent</a:t>
            </a:r>
            <a:r>
              <a:rPr lang="en" sz="900" dirty="0">
                <a:solidFill>
                  <a:srgbClr val="073763"/>
                </a:solidFill>
                <a:latin typeface="Helvetica" pitchFamily="2" charset="0"/>
                <a:ea typeface="Calibri"/>
                <a:cs typeface="Calibri"/>
                <a:sym typeface="Calibri"/>
              </a:rPr>
              <a:t> </a:t>
            </a:r>
            <a:r>
              <a:rPr lang="en" sz="900" dirty="0" err="1">
                <a:solidFill>
                  <a:srgbClr val="073763"/>
                </a:solidFill>
                <a:latin typeface="Helvetica" pitchFamily="2" charset="0"/>
                <a:ea typeface="Calibri"/>
                <a:cs typeface="Calibri"/>
                <a:sym typeface="Calibri"/>
              </a:rPr>
              <a:t>Generatie</a:t>
            </a:r>
            <a:r>
              <a:rPr lang="en" sz="900" dirty="0">
                <a:solidFill>
                  <a:srgbClr val="073763"/>
                </a:solidFill>
                <a:latin typeface="Helvetica" pitchFamily="2" charset="0"/>
                <a:ea typeface="Calibri"/>
                <a:cs typeface="Calibri"/>
                <a:sym typeface="Calibri"/>
              </a:rPr>
              <a:t> </a:t>
            </a:r>
            <a:r>
              <a:rPr lang="en" sz="900" dirty="0" err="1">
                <a:solidFill>
                  <a:srgbClr val="073763"/>
                </a:solidFill>
                <a:latin typeface="Helvetica" pitchFamily="2" charset="0"/>
                <a:ea typeface="Calibri"/>
                <a:cs typeface="Calibri"/>
                <a:sym typeface="Calibri"/>
              </a:rPr>
              <a:t>Rookvrij</a:t>
            </a:r>
            <a:endParaRPr sz="900" dirty="0">
              <a:solidFill>
                <a:srgbClr val="073763"/>
              </a:solidFill>
              <a:latin typeface="Helvetica" pitchFamily="2" charset="0"/>
              <a:ea typeface="Calibri"/>
              <a:cs typeface="Calibri"/>
              <a:sym typeface="Calibri"/>
            </a:endParaRPr>
          </a:p>
        </p:txBody>
      </p:sp>
    </p:spTree>
    <p:extLst>
      <p:ext uri="{BB962C8B-B14F-4D97-AF65-F5344CB8AC3E}">
        <p14:creationId xmlns:p14="http://schemas.microsoft.com/office/powerpoint/2010/main" val="3446287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4F5B-4FAC-024C-8781-B72928DB3264}"/>
              </a:ext>
            </a:extLst>
          </p:cNvPr>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a:extLst>
              <a:ext uri="{FF2B5EF4-FFF2-40B4-BE49-F238E27FC236}">
                <a16:creationId xmlns:a16="http://schemas.microsoft.com/office/drawing/2014/main" id="{C73DF7A7-5F0B-5D47-8052-08B0966D4FF6}"/>
              </a:ext>
            </a:extLst>
          </p:cNvPr>
          <p:cNvSpPr>
            <a:spLocks noGrp="1"/>
          </p:cNvSpPr>
          <p:nvPr>
            <p:ph idx="1"/>
          </p:nvPr>
        </p:nvSpPr>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7395019F-A3C5-3744-9430-EC544FCFD677}"/>
              </a:ext>
            </a:extLst>
          </p:cNvPr>
          <p:cNvSpPr>
            <a:spLocks noGrp="1"/>
          </p:cNvSpPr>
          <p:nvPr>
            <p:ph type="sldNum" sz="quarter" idx="12"/>
          </p:nvPr>
        </p:nvSpPr>
        <p:spPr>
          <a:xfrm>
            <a:off x="8600153" y="4767263"/>
            <a:ext cx="396363" cy="273844"/>
          </a:xfrm>
          <a:prstGeom prst="rect">
            <a:avLst/>
          </a:prstGeom>
        </p:spPr>
        <p:txBody>
          <a:bodyPr/>
          <a:lstStyle>
            <a:lvl1pPr>
              <a:defRPr sz="900">
                <a:solidFill>
                  <a:schemeClr val="bg1"/>
                </a:solidFill>
                <a:latin typeface="Helvetica" pitchFamily="2" charset="0"/>
              </a:defRPr>
            </a:lvl1pPr>
          </a:lstStyle>
          <a:p>
            <a:fld id="{CB2B7751-8D11-BF42-A738-AD2610441B9A}" type="slidenum">
              <a:rPr lang="en-US" smtClean="0"/>
              <a:pPr/>
              <a:t>‹nr.›</a:t>
            </a:fld>
            <a:endParaRPr lang="en-US" dirty="0"/>
          </a:p>
        </p:txBody>
      </p:sp>
      <p:sp>
        <p:nvSpPr>
          <p:cNvPr id="8" name="Shape 17">
            <a:extLst>
              <a:ext uri="{FF2B5EF4-FFF2-40B4-BE49-F238E27FC236}">
                <a16:creationId xmlns:a16="http://schemas.microsoft.com/office/drawing/2014/main" id="{7362CDF0-4332-F348-997E-1ADEBCF0A7B1}"/>
              </a:ext>
            </a:extLst>
          </p:cNvPr>
          <p:cNvSpPr/>
          <p:nvPr userDrawn="1"/>
        </p:nvSpPr>
        <p:spPr>
          <a:xfrm>
            <a:off x="0" y="4903173"/>
            <a:ext cx="9144000" cy="240420"/>
          </a:xfrm>
          <a:prstGeom prst="rect">
            <a:avLst/>
          </a:prstGeom>
          <a:solidFill>
            <a:schemeClr val="l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13"/>
          </a:p>
        </p:txBody>
      </p:sp>
      <p:sp>
        <p:nvSpPr>
          <p:cNvPr id="9" name="Shape 18">
            <a:extLst>
              <a:ext uri="{FF2B5EF4-FFF2-40B4-BE49-F238E27FC236}">
                <a16:creationId xmlns:a16="http://schemas.microsoft.com/office/drawing/2014/main" id="{CC61C7A8-4114-294F-B8AD-69284900E38F}"/>
              </a:ext>
            </a:extLst>
          </p:cNvPr>
          <p:cNvSpPr/>
          <p:nvPr userDrawn="1"/>
        </p:nvSpPr>
        <p:spPr>
          <a:xfrm flipH="1">
            <a:off x="7805651" y="4032027"/>
            <a:ext cx="1338347" cy="1111473"/>
          </a:xfrm>
          <a:prstGeom prst="rtTriangle">
            <a:avLst/>
          </a:prstGeom>
          <a:solidFill>
            <a:srgbClr val="FBB900"/>
          </a:solidFill>
          <a:ln>
            <a:noFill/>
          </a:ln>
        </p:spPr>
        <p:txBody>
          <a:bodyPr spcFirstLastPara="1" wrap="square" lIns="68569" tIns="68569" rIns="68569" bIns="68569" anchor="ctr" anchorCtr="0">
            <a:noAutofit/>
          </a:bodyPr>
          <a:lstStyle/>
          <a:p>
            <a:pPr marL="0" lvl="0" indent="0" rtl="0">
              <a:spcBef>
                <a:spcPts val="0"/>
              </a:spcBef>
              <a:spcAft>
                <a:spcPts val="0"/>
              </a:spcAft>
              <a:buNone/>
            </a:pPr>
            <a:endParaRPr sz="1013">
              <a:solidFill>
                <a:srgbClr val="FBB900"/>
              </a:solidFill>
            </a:endParaRPr>
          </a:p>
        </p:txBody>
      </p:sp>
      <p:sp>
        <p:nvSpPr>
          <p:cNvPr id="10" name="Shape 22">
            <a:extLst>
              <a:ext uri="{FF2B5EF4-FFF2-40B4-BE49-F238E27FC236}">
                <a16:creationId xmlns:a16="http://schemas.microsoft.com/office/drawing/2014/main" id="{197CA6FF-3D22-1A4B-9CE8-9D8E91B4832A}"/>
              </a:ext>
            </a:extLst>
          </p:cNvPr>
          <p:cNvSpPr txBox="1"/>
          <p:nvPr userDrawn="1"/>
        </p:nvSpPr>
        <p:spPr>
          <a:xfrm>
            <a:off x="99752" y="4881051"/>
            <a:ext cx="3295800" cy="295200"/>
          </a:xfrm>
          <a:prstGeom prst="rect">
            <a:avLst/>
          </a:prstGeom>
          <a:noFill/>
          <a:ln>
            <a:noFill/>
          </a:ln>
        </p:spPr>
        <p:txBody>
          <a:bodyPr spcFirstLastPara="1" wrap="square" lIns="68569" tIns="68569" rIns="68569" bIns="68569" anchor="t" anchorCtr="0">
            <a:noAutofit/>
          </a:bodyPr>
          <a:lstStyle/>
          <a:p>
            <a:pPr marL="0" lvl="0" indent="0">
              <a:spcBef>
                <a:spcPts val="0"/>
              </a:spcBef>
              <a:spcAft>
                <a:spcPts val="0"/>
              </a:spcAft>
              <a:buNone/>
            </a:pPr>
            <a:r>
              <a:rPr lang="nl-BE" sz="900" b="1" dirty="0">
                <a:solidFill>
                  <a:srgbClr val="073763"/>
                </a:solidFill>
                <a:latin typeface="Helvetica" pitchFamily="2" charset="0"/>
                <a:ea typeface="Calibri"/>
                <a:cs typeface="Calibri"/>
                <a:sym typeface="Calibri"/>
              </a:rPr>
              <a:t>Startevent</a:t>
            </a:r>
            <a:r>
              <a:rPr lang="nl-BE" sz="900" dirty="0">
                <a:solidFill>
                  <a:srgbClr val="073763"/>
                </a:solidFill>
                <a:latin typeface="Helvetica" pitchFamily="2" charset="0"/>
                <a:ea typeface="Calibri"/>
                <a:cs typeface="Calibri"/>
                <a:sym typeface="Calibri"/>
              </a:rPr>
              <a:t> Generatie Rookvrij</a:t>
            </a:r>
          </a:p>
        </p:txBody>
      </p:sp>
    </p:spTree>
    <p:extLst>
      <p:ext uri="{BB962C8B-B14F-4D97-AF65-F5344CB8AC3E}">
        <p14:creationId xmlns:p14="http://schemas.microsoft.com/office/powerpoint/2010/main" val="1868740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97BE-EE56-624D-82F2-F76FAA967627}"/>
              </a:ext>
            </a:extLst>
          </p:cNvPr>
          <p:cNvSpPr>
            <a:spLocks noGrp="1"/>
          </p:cNvSpPr>
          <p:nvPr>
            <p:ph type="title"/>
          </p:nvPr>
        </p:nvSpPr>
        <p:spPr>
          <a:xfrm>
            <a:off x="623888" y="508820"/>
            <a:ext cx="7886700" cy="746637"/>
          </a:xfrm>
        </p:spPr>
        <p:txBody>
          <a:bodyPr anchor="b">
            <a:normAutofit/>
          </a:bodyPr>
          <a:lstStyle>
            <a:lvl1pPr>
              <a:defRPr sz="2700"/>
            </a:lvl1pPr>
          </a:lstStyle>
          <a:p>
            <a:r>
              <a:rPr lang="en-US" dirty="0"/>
              <a:t>Click to edit Master title style</a:t>
            </a:r>
          </a:p>
        </p:txBody>
      </p:sp>
      <p:sp>
        <p:nvSpPr>
          <p:cNvPr id="3" name="Text Placeholder 2">
            <a:extLst>
              <a:ext uri="{FF2B5EF4-FFF2-40B4-BE49-F238E27FC236}">
                <a16:creationId xmlns:a16="http://schemas.microsoft.com/office/drawing/2014/main" id="{D318911F-2649-194A-AA62-5E0E79F82047}"/>
              </a:ext>
            </a:extLst>
          </p:cNvPr>
          <p:cNvSpPr>
            <a:spLocks noGrp="1"/>
          </p:cNvSpPr>
          <p:nvPr>
            <p:ph type="body" idx="1"/>
          </p:nvPr>
        </p:nvSpPr>
        <p:spPr>
          <a:xfrm>
            <a:off x="623888" y="1449030"/>
            <a:ext cx="7886700" cy="3118208"/>
          </a:xfrm>
        </p:spPr>
        <p:txBody>
          <a:bodyPr>
            <a:normAutofit/>
          </a:bodyPr>
          <a:lstStyle>
            <a:lvl1pPr marL="0" indent="0">
              <a:buNone/>
              <a:defRPr sz="1200">
                <a:solidFill>
                  <a:schemeClr val="accent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5C05AFCD-D1B8-9C4F-92E0-9CCE2E7967FC}"/>
              </a:ext>
            </a:extLst>
          </p:cNvPr>
          <p:cNvSpPr>
            <a:spLocks noGrp="1"/>
          </p:cNvSpPr>
          <p:nvPr>
            <p:ph type="sldNum" sz="quarter" idx="12"/>
          </p:nvPr>
        </p:nvSpPr>
        <p:spPr>
          <a:xfrm>
            <a:off x="8600153" y="4767263"/>
            <a:ext cx="396363" cy="273844"/>
          </a:xfrm>
          <a:prstGeom prst="rect">
            <a:avLst/>
          </a:prstGeom>
        </p:spPr>
        <p:txBody>
          <a:bodyPr/>
          <a:lstStyle>
            <a:lvl1pPr>
              <a:defRPr sz="900">
                <a:solidFill>
                  <a:schemeClr val="bg1"/>
                </a:solidFill>
                <a:latin typeface="Helvetica" pitchFamily="2" charset="0"/>
              </a:defRPr>
            </a:lvl1pPr>
          </a:lstStyle>
          <a:p>
            <a:fld id="{CB2B7751-8D11-BF42-A738-AD2610441B9A}" type="slidenum">
              <a:rPr lang="en-US" smtClean="0"/>
              <a:pPr/>
              <a:t>‹nr.›</a:t>
            </a:fld>
            <a:endParaRPr lang="en-US" dirty="0"/>
          </a:p>
        </p:txBody>
      </p:sp>
      <p:sp>
        <p:nvSpPr>
          <p:cNvPr id="8" name="Shape 17">
            <a:extLst>
              <a:ext uri="{FF2B5EF4-FFF2-40B4-BE49-F238E27FC236}">
                <a16:creationId xmlns:a16="http://schemas.microsoft.com/office/drawing/2014/main" id="{797F411D-B84B-7248-8F0C-B5ADBD4BB017}"/>
              </a:ext>
            </a:extLst>
          </p:cNvPr>
          <p:cNvSpPr/>
          <p:nvPr userDrawn="1"/>
        </p:nvSpPr>
        <p:spPr>
          <a:xfrm>
            <a:off x="0" y="4903173"/>
            <a:ext cx="9144000" cy="240420"/>
          </a:xfrm>
          <a:prstGeom prst="rect">
            <a:avLst/>
          </a:prstGeom>
          <a:solidFill>
            <a:schemeClr val="l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13"/>
          </a:p>
        </p:txBody>
      </p:sp>
      <p:sp>
        <p:nvSpPr>
          <p:cNvPr id="9" name="Shape 18">
            <a:extLst>
              <a:ext uri="{FF2B5EF4-FFF2-40B4-BE49-F238E27FC236}">
                <a16:creationId xmlns:a16="http://schemas.microsoft.com/office/drawing/2014/main" id="{2334CABE-6640-D246-8A32-4DBBA267EF06}"/>
              </a:ext>
            </a:extLst>
          </p:cNvPr>
          <p:cNvSpPr/>
          <p:nvPr userDrawn="1"/>
        </p:nvSpPr>
        <p:spPr>
          <a:xfrm flipH="1">
            <a:off x="7805651" y="4032027"/>
            <a:ext cx="1338347" cy="1111473"/>
          </a:xfrm>
          <a:prstGeom prst="rtTriangle">
            <a:avLst/>
          </a:prstGeom>
          <a:solidFill>
            <a:srgbClr val="FBB900"/>
          </a:solidFill>
          <a:ln>
            <a:noFill/>
          </a:ln>
        </p:spPr>
        <p:txBody>
          <a:bodyPr spcFirstLastPara="1" wrap="square" lIns="68569" tIns="68569" rIns="68569" bIns="68569" anchor="ctr" anchorCtr="0">
            <a:noAutofit/>
          </a:bodyPr>
          <a:lstStyle/>
          <a:p>
            <a:pPr marL="0" lvl="0" indent="0" rtl="0">
              <a:spcBef>
                <a:spcPts val="0"/>
              </a:spcBef>
              <a:spcAft>
                <a:spcPts val="0"/>
              </a:spcAft>
              <a:buNone/>
            </a:pPr>
            <a:endParaRPr sz="1013">
              <a:solidFill>
                <a:srgbClr val="FBB900"/>
              </a:solidFill>
            </a:endParaRPr>
          </a:p>
        </p:txBody>
      </p:sp>
      <p:sp>
        <p:nvSpPr>
          <p:cNvPr id="10" name="Shape 22">
            <a:extLst>
              <a:ext uri="{FF2B5EF4-FFF2-40B4-BE49-F238E27FC236}">
                <a16:creationId xmlns:a16="http://schemas.microsoft.com/office/drawing/2014/main" id="{00829EBD-D384-2044-8E6A-98EC078986A7}"/>
              </a:ext>
            </a:extLst>
          </p:cNvPr>
          <p:cNvSpPr txBox="1"/>
          <p:nvPr userDrawn="1"/>
        </p:nvSpPr>
        <p:spPr>
          <a:xfrm>
            <a:off x="99752" y="4881051"/>
            <a:ext cx="3295800" cy="295200"/>
          </a:xfrm>
          <a:prstGeom prst="rect">
            <a:avLst/>
          </a:prstGeom>
          <a:noFill/>
          <a:ln>
            <a:noFill/>
          </a:ln>
        </p:spPr>
        <p:txBody>
          <a:bodyPr spcFirstLastPara="1" wrap="square" lIns="68569" tIns="68569" rIns="68569" bIns="68569" anchor="t" anchorCtr="0">
            <a:noAutofit/>
          </a:bodyPr>
          <a:lstStyle/>
          <a:p>
            <a:pPr marL="0" lvl="0" indent="0">
              <a:spcBef>
                <a:spcPts val="0"/>
              </a:spcBef>
              <a:spcAft>
                <a:spcPts val="0"/>
              </a:spcAft>
              <a:buNone/>
            </a:pPr>
            <a:r>
              <a:rPr lang="nl-BE" sz="900" b="1" dirty="0">
                <a:solidFill>
                  <a:srgbClr val="073763"/>
                </a:solidFill>
                <a:latin typeface="Helvetica" pitchFamily="2" charset="0"/>
                <a:ea typeface="Calibri"/>
                <a:cs typeface="Calibri"/>
                <a:sym typeface="Calibri"/>
              </a:rPr>
              <a:t>Startevent</a:t>
            </a:r>
            <a:r>
              <a:rPr lang="nl-BE" sz="900" dirty="0">
                <a:solidFill>
                  <a:srgbClr val="073763"/>
                </a:solidFill>
                <a:latin typeface="Helvetica" pitchFamily="2" charset="0"/>
                <a:ea typeface="Calibri"/>
                <a:cs typeface="Calibri"/>
                <a:sym typeface="Calibri"/>
              </a:rPr>
              <a:t> Generatie Rookvrij</a:t>
            </a:r>
          </a:p>
        </p:txBody>
      </p:sp>
    </p:spTree>
    <p:extLst>
      <p:ext uri="{BB962C8B-B14F-4D97-AF65-F5344CB8AC3E}">
        <p14:creationId xmlns:p14="http://schemas.microsoft.com/office/powerpoint/2010/main" val="3518878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94EAB-27F8-CA49-B8E0-5557FC3DBCC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D146CDD-A355-CB42-A7B9-B80BDC84FF4A}"/>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C39B4-BC08-2340-A641-9127DD0DF85C}"/>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3F1513FD-A415-A64C-9691-603F46258A4D}"/>
              </a:ext>
            </a:extLst>
          </p:cNvPr>
          <p:cNvSpPr>
            <a:spLocks noGrp="1"/>
          </p:cNvSpPr>
          <p:nvPr>
            <p:ph type="sldNum" sz="quarter" idx="12"/>
          </p:nvPr>
        </p:nvSpPr>
        <p:spPr>
          <a:xfrm>
            <a:off x="8600153" y="4767263"/>
            <a:ext cx="396363" cy="273844"/>
          </a:xfrm>
          <a:prstGeom prst="rect">
            <a:avLst/>
          </a:prstGeom>
        </p:spPr>
        <p:txBody>
          <a:bodyPr/>
          <a:lstStyle>
            <a:lvl1pPr>
              <a:defRPr sz="900">
                <a:solidFill>
                  <a:schemeClr val="bg1"/>
                </a:solidFill>
                <a:latin typeface="Helvetica" pitchFamily="2" charset="0"/>
              </a:defRPr>
            </a:lvl1pPr>
          </a:lstStyle>
          <a:p>
            <a:fld id="{CB2B7751-8D11-BF42-A738-AD2610441B9A}" type="slidenum">
              <a:rPr lang="en-US" smtClean="0"/>
              <a:pPr/>
              <a:t>‹nr.›</a:t>
            </a:fld>
            <a:endParaRPr lang="en-US" dirty="0"/>
          </a:p>
        </p:txBody>
      </p:sp>
      <p:sp>
        <p:nvSpPr>
          <p:cNvPr id="9" name="Shape 17">
            <a:extLst>
              <a:ext uri="{FF2B5EF4-FFF2-40B4-BE49-F238E27FC236}">
                <a16:creationId xmlns:a16="http://schemas.microsoft.com/office/drawing/2014/main" id="{5F2A7F74-9C86-FF40-95B6-AC854C307250}"/>
              </a:ext>
            </a:extLst>
          </p:cNvPr>
          <p:cNvSpPr/>
          <p:nvPr userDrawn="1"/>
        </p:nvSpPr>
        <p:spPr>
          <a:xfrm>
            <a:off x="0" y="4903173"/>
            <a:ext cx="9144000" cy="240420"/>
          </a:xfrm>
          <a:prstGeom prst="rect">
            <a:avLst/>
          </a:prstGeom>
          <a:solidFill>
            <a:schemeClr val="l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13"/>
          </a:p>
        </p:txBody>
      </p:sp>
      <p:sp>
        <p:nvSpPr>
          <p:cNvPr id="10" name="Shape 18">
            <a:extLst>
              <a:ext uri="{FF2B5EF4-FFF2-40B4-BE49-F238E27FC236}">
                <a16:creationId xmlns:a16="http://schemas.microsoft.com/office/drawing/2014/main" id="{0BD808F1-6900-8144-A0D0-A2F3F7B28AD3}"/>
              </a:ext>
            </a:extLst>
          </p:cNvPr>
          <p:cNvSpPr/>
          <p:nvPr userDrawn="1"/>
        </p:nvSpPr>
        <p:spPr>
          <a:xfrm flipH="1">
            <a:off x="7805651" y="4032027"/>
            <a:ext cx="1338347" cy="1111473"/>
          </a:xfrm>
          <a:prstGeom prst="rtTriangle">
            <a:avLst/>
          </a:prstGeom>
          <a:solidFill>
            <a:srgbClr val="FBB900"/>
          </a:solidFill>
          <a:ln>
            <a:noFill/>
          </a:ln>
        </p:spPr>
        <p:txBody>
          <a:bodyPr spcFirstLastPara="1" wrap="square" lIns="68569" tIns="68569" rIns="68569" bIns="68569" anchor="ctr" anchorCtr="0">
            <a:noAutofit/>
          </a:bodyPr>
          <a:lstStyle/>
          <a:p>
            <a:pPr marL="0" lvl="0" indent="0" rtl="0">
              <a:spcBef>
                <a:spcPts val="0"/>
              </a:spcBef>
              <a:spcAft>
                <a:spcPts val="0"/>
              </a:spcAft>
              <a:buNone/>
            </a:pPr>
            <a:endParaRPr sz="1013">
              <a:solidFill>
                <a:srgbClr val="FBB900"/>
              </a:solidFill>
            </a:endParaRPr>
          </a:p>
        </p:txBody>
      </p:sp>
      <p:sp>
        <p:nvSpPr>
          <p:cNvPr id="11" name="Shape 22">
            <a:extLst>
              <a:ext uri="{FF2B5EF4-FFF2-40B4-BE49-F238E27FC236}">
                <a16:creationId xmlns:a16="http://schemas.microsoft.com/office/drawing/2014/main" id="{31C9C9DE-5103-604E-92FD-2FC2FFF551F6}"/>
              </a:ext>
            </a:extLst>
          </p:cNvPr>
          <p:cNvSpPr txBox="1"/>
          <p:nvPr userDrawn="1"/>
        </p:nvSpPr>
        <p:spPr>
          <a:xfrm>
            <a:off x="99752" y="4881051"/>
            <a:ext cx="3295800" cy="295200"/>
          </a:xfrm>
          <a:prstGeom prst="rect">
            <a:avLst/>
          </a:prstGeom>
          <a:noFill/>
          <a:ln>
            <a:noFill/>
          </a:ln>
        </p:spPr>
        <p:txBody>
          <a:bodyPr spcFirstLastPara="1" wrap="square" lIns="68569" tIns="68569" rIns="68569" bIns="68569" anchor="t" anchorCtr="0">
            <a:noAutofit/>
          </a:bodyPr>
          <a:lstStyle/>
          <a:p>
            <a:pPr marL="0" lvl="0" indent="0">
              <a:spcBef>
                <a:spcPts val="0"/>
              </a:spcBef>
              <a:spcAft>
                <a:spcPts val="0"/>
              </a:spcAft>
              <a:buNone/>
            </a:pPr>
            <a:r>
              <a:rPr lang="nl-BE" sz="900" b="1" dirty="0">
                <a:solidFill>
                  <a:srgbClr val="073763"/>
                </a:solidFill>
                <a:latin typeface="Helvetica" pitchFamily="2" charset="0"/>
                <a:ea typeface="Calibri"/>
                <a:cs typeface="Calibri"/>
                <a:sym typeface="Calibri"/>
              </a:rPr>
              <a:t>Startevent</a:t>
            </a:r>
            <a:r>
              <a:rPr lang="nl-BE" sz="900" dirty="0">
                <a:solidFill>
                  <a:srgbClr val="073763"/>
                </a:solidFill>
                <a:latin typeface="Helvetica" pitchFamily="2" charset="0"/>
                <a:ea typeface="Calibri"/>
                <a:cs typeface="Calibri"/>
                <a:sym typeface="Calibri"/>
              </a:rPr>
              <a:t> Generatie Rookvrij</a:t>
            </a:r>
          </a:p>
        </p:txBody>
      </p:sp>
    </p:spTree>
    <p:extLst>
      <p:ext uri="{BB962C8B-B14F-4D97-AF65-F5344CB8AC3E}">
        <p14:creationId xmlns:p14="http://schemas.microsoft.com/office/powerpoint/2010/main" val="299707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lternatief 3">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3068" b="2641"/>
          <a:stretch/>
        </p:blipFill>
        <p:spPr>
          <a:xfrm>
            <a:off x="0" y="0"/>
            <a:ext cx="9144000" cy="5143500"/>
          </a:xfrm>
          <a:prstGeom prst="rect">
            <a:avLst/>
          </a:prstGeom>
        </p:spPr>
      </p:pic>
      <p:sp>
        <p:nvSpPr>
          <p:cNvPr id="9" name="Flowchart: Merge 8"/>
          <p:cNvSpPr/>
          <p:nvPr userDrawn="1"/>
        </p:nvSpPr>
        <p:spPr>
          <a:xfrm>
            <a:off x="2777400" y="0"/>
            <a:ext cx="7082972" cy="6096000"/>
          </a:xfrm>
          <a:prstGeom prst="flowChartMerge">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20000" y="2253600"/>
            <a:ext cx="3492000" cy="720000"/>
          </a:xfrm>
        </p:spPr>
        <p:txBody>
          <a:bodyPr/>
          <a:lstStyle>
            <a:lvl1pPr>
              <a:defRPr>
                <a:solidFill>
                  <a:schemeClr val="bg2"/>
                </a:solidFill>
              </a:defRPr>
            </a:lvl1pPr>
          </a:lstStyle>
          <a:p>
            <a:r>
              <a:rPr lang="nl-NL"/>
              <a:t>Klik om de stijl te bewerken</a:t>
            </a:r>
            <a:endParaRPr lang="nl-BE" dirty="0"/>
          </a:p>
        </p:txBody>
      </p:sp>
      <p:sp>
        <p:nvSpPr>
          <p:cNvPr id="15" name="Date Placeholder 14"/>
          <p:cNvSpPr>
            <a:spLocks noGrp="1"/>
          </p:cNvSpPr>
          <p:nvPr>
            <p:ph type="dt" sz="half" idx="10"/>
          </p:nvPr>
        </p:nvSpPr>
        <p:spPr>
          <a:xfrm>
            <a:off x="720000" y="3240000"/>
            <a:ext cx="2057400" cy="273844"/>
          </a:xfrm>
        </p:spPr>
        <p:txBody>
          <a:bodyPr/>
          <a:lstStyle>
            <a:lvl1pPr>
              <a:defRPr>
                <a:solidFill>
                  <a:schemeClr val="tx1"/>
                </a:solidFill>
              </a:defRPr>
            </a:lvl1pPr>
          </a:lstStyle>
          <a:p>
            <a:fld id="{DBCD64F5-1E45-4747-87AD-DBE227A372FD}" type="datetime1">
              <a:rPr lang="nl-BE" smtClean="0"/>
              <a:t>16/05/2018</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1600" y="561600"/>
            <a:ext cx="1295467" cy="682660"/>
          </a:xfrm>
          <a:prstGeom prst="rect">
            <a:avLst/>
          </a:prstGeom>
        </p:spPr>
      </p:pic>
    </p:spTree>
    <p:extLst>
      <p:ext uri="{BB962C8B-B14F-4D97-AF65-F5344CB8AC3E}">
        <p14:creationId xmlns:p14="http://schemas.microsoft.com/office/powerpoint/2010/main" val="3680939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3A4A-CB52-FA4D-BA01-EDE4D5D11494}"/>
              </a:ext>
            </a:extLst>
          </p:cNvPr>
          <p:cNvSpPr>
            <a:spLocks noGrp="1"/>
          </p:cNvSpPr>
          <p:nvPr>
            <p:ph type="title"/>
          </p:nvPr>
        </p:nvSpPr>
        <p:spPr>
          <a:xfrm>
            <a:off x="629841" y="273844"/>
            <a:ext cx="7886700" cy="99417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EC8F26-EF93-7F40-AA4C-243B2117429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0DC5F53-7714-1E41-AA0E-9AF8F1570B85}"/>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CE7704-906E-694B-B0DF-185A1B3665F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9160B6B-549A-324F-94A1-2906476450ED}"/>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8F636C56-1BFC-5D46-9908-D6B02B21C503}"/>
              </a:ext>
            </a:extLst>
          </p:cNvPr>
          <p:cNvSpPr>
            <a:spLocks noGrp="1"/>
          </p:cNvSpPr>
          <p:nvPr>
            <p:ph type="sldNum" sz="quarter" idx="12"/>
          </p:nvPr>
        </p:nvSpPr>
        <p:spPr>
          <a:xfrm>
            <a:off x="8600153" y="4767263"/>
            <a:ext cx="396363" cy="273844"/>
          </a:xfrm>
          <a:prstGeom prst="rect">
            <a:avLst/>
          </a:prstGeom>
        </p:spPr>
        <p:txBody>
          <a:bodyPr/>
          <a:lstStyle>
            <a:lvl1pPr>
              <a:defRPr sz="900">
                <a:solidFill>
                  <a:schemeClr val="bg1"/>
                </a:solidFill>
                <a:latin typeface="Helvetica" pitchFamily="2" charset="0"/>
              </a:defRPr>
            </a:lvl1pPr>
          </a:lstStyle>
          <a:p>
            <a:fld id="{CB2B7751-8D11-BF42-A738-AD2610441B9A}" type="slidenum">
              <a:rPr lang="en-US" smtClean="0"/>
              <a:pPr/>
              <a:t>‹nr.›</a:t>
            </a:fld>
            <a:endParaRPr lang="en-US" dirty="0"/>
          </a:p>
        </p:txBody>
      </p:sp>
      <p:sp>
        <p:nvSpPr>
          <p:cNvPr id="11" name="Shape 17">
            <a:extLst>
              <a:ext uri="{FF2B5EF4-FFF2-40B4-BE49-F238E27FC236}">
                <a16:creationId xmlns:a16="http://schemas.microsoft.com/office/drawing/2014/main" id="{1C5257B9-CEAA-2A48-9876-A5B2FC4CD7C6}"/>
              </a:ext>
            </a:extLst>
          </p:cNvPr>
          <p:cNvSpPr/>
          <p:nvPr userDrawn="1"/>
        </p:nvSpPr>
        <p:spPr>
          <a:xfrm>
            <a:off x="0" y="4903173"/>
            <a:ext cx="9144000" cy="240420"/>
          </a:xfrm>
          <a:prstGeom prst="rect">
            <a:avLst/>
          </a:prstGeom>
          <a:solidFill>
            <a:schemeClr val="l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13"/>
          </a:p>
        </p:txBody>
      </p:sp>
      <p:sp>
        <p:nvSpPr>
          <p:cNvPr id="12" name="Shape 18">
            <a:extLst>
              <a:ext uri="{FF2B5EF4-FFF2-40B4-BE49-F238E27FC236}">
                <a16:creationId xmlns:a16="http://schemas.microsoft.com/office/drawing/2014/main" id="{40F520FB-B5A6-2B4F-975F-F748E0837B05}"/>
              </a:ext>
            </a:extLst>
          </p:cNvPr>
          <p:cNvSpPr/>
          <p:nvPr userDrawn="1"/>
        </p:nvSpPr>
        <p:spPr>
          <a:xfrm flipH="1">
            <a:off x="7805651" y="4032027"/>
            <a:ext cx="1338347" cy="1111473"/>
          </a:xfrm>
          <a:prstGeom prst="rtTriangle">
            <a:avLst/>
          </a:prstGeom>
          <a:solidFill>
            <a:srgbClr val="FBB900"/>
          </a:solidFill>
          <a:ln>
            <a:noFill/>
          </a:ln>
        </p:spPr>
        <p:txBody>
          <a:bodyPr spcFirstLastPara="1" wrap="square" lIns="68569" tIns="68569" rIns="68569" bIns="68569" anchor="ctr" anchorCtr="0">
            <a:noAutofit/>
          </a:bodyPr>
          <a:lstStyle/>
          <a:p>
            <a:pPr marL="0" lvl="0" indent="0" rtl="0">
              <a:spcBef>
                <a:spcPts val="0"/>
              </a:spcBef>
              <a:spcAft>
                <a:spcPts val="0"/>
              </a:spcAft>
              <a:buNone/>
            </a:pPr>
            <a:endParaRPr sz="1013">
              <a:solidFill>
                <a:srgbClr val="FBB900"/>
              </a:solidFill>
            </a:endParaRPr>
          </a:p>
        </p:txBody>
      </p:sp>
      <p:sp>
        <p:nvSpPr>
          <p:cNvPr id="13" name="Shape 22">
            <a:extLst>
              <a:ext uri="{FF2B5EF4-FFF2-40B4-BE49-F238E27FC236}">
                <a16:creationId xmlns:a16="http://schemas.microsoft.com/office/drawing/2014/main" id="{9637A836-B7D5-3147-89B1-BD9E4818BC6E}"/>
              </a:ext>
            </a:extLst>
          </p:cNvPr>
          <p:cNvSpPr txBox="1"/>
          <p:nvPr userDrawn="1"/>
        </p:nvSpPr>
        <p:spPr>
          <a:xfrm>
            <a:off x="99752" y="4881051"/>
            <a:ext cx="3295800" cy="295200"/>
          </a:xfrm>
          <a:prstGeom prst="rect">
            <a:avLst/>
          </a:prstGeom>
          <a:noFill/>
          <a:ln>
            <a:noFill/>
          </a:ln>
        </p:spPr>
        <p:txBody>
          <a:bodyPr spcFirstLastPara="1" wrap="square" lIns="68569" tIns="68569" rIns="68569" bIns="68569" anchor="t" anchorCtr="0">
            <a:noAutofit/>
          </a:bodyPr>
          <a:lstStyle/>
          <a:p>
            <a:pPr marL="0" lvl="0" indent="0">
              <a:spcBef>
                <a:spcPts val="0"/>
              </a:spcBef>
              <a:spcAft>
                <a:spcPts val="0"/>
              </a:spcAft>
              <a:buNone/>
            </a:pPr>
            <a:r>
              <a:rPr lang="nl-BE" sz="900" b="1" dirty="0">
                <a:solidFill>
                  <a:srgbClr val="073763"/>
                </a:solidFill>
                <a:latin typeface="Helvetica" pitchFamily="2" charset="0"/>
                <a:ea typeface="Calibri"/>
                <a:cs typeface="Calibri"/>
                <a:sym typeface="Calibri"/>
              </a:rPr>
              <a:t>Startevent</a:t>
            </a:r>
            <a:r>
              <a:rPr lang="nl-BE" sz="900" dirty="0">
                <a:solidFill>
                  <a:srgbClr val="073763"/>
                </a:solidFill>
                <a:latin typeface="Helvetica" pitchFamily="2" charset="0"/>
                <a:ea typeface="Calibri"/>
                <a:cs typeface="Calibri"/>
                <a:sym typeface="Calibri"/>
              </a:rPr>
              <a:t> Generatie Rookvrij</a:t>
            </a:r>
          </a:p>
        </p:txBody>
      </p:sp>
    </p:spTree>
    <p:extLst>
      <p:ext uri="{BB962C8B-B14F-4D97-AF65-F5344CB8AC3E}">
        <p14:creationId xmlns:p14="http://schemas.microsoft.com/office/powerpoint/2010/main" val="1992413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56F7-9BE2-7149-BDB2-CB9CF1F7CEF8}"/>
              </a:ext>
            </a:extLst>
          </p:cNvPr>
          <p:cNvSpPr>
            <a:spLocks noGrp="1"/>
          </p:cNvSpPr>
          <p:nvPr>
            <p:ph type="title"/>
          </p:nvPr>
        </p:nvSpPr>
        <p:spPr/>
        <p:txBody>
          <a:bodyPr/>
          <a:lstStyle/>
          <a:p>
            <a:r>
              <a:rPr lang="en-US"/>
              <a:t>Click to edit Master title style</a:t>
            </a:r>
          </a:p>
        </p:txBody>
      </p:sp>
      <p:sp>
        <p:nvSpPr>
          <p:cNvPr id="6" name="Shape 17">
            <a:extLst>
              <a:ext uri="{FF2B5EF4-FFF2-40B4-BE49-F238E27FC236}">
                <a16:creationId xmlns:a16="http://schemas.microsoft.com/office/drawing/2014/main" id="{AFF3E811-1A4B-D24C-8905-ACE38E1EE0F1}"/>
              </a:ext>
            </a:extLst>
          </p:cNvPr>
          <p:cNvSpPr/>
          <p:nvPr userDrawn="1"/>
        </p:nvSpPr>
        <p:spPr>
          <a:xfrm>
            <a:off x="0" y="4903173"/>
            <a:ext cx="9144000" cy="240420"/>
          </a:xfrm>
          <a:prstGeom prst="rect">
            <a:avLst/>
          </a:prstGeom>
          <a:solidFill>
            <a:schemeClr val="l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13"/>
          </a:p>
        </p:txBody>
      </p:sp>
      <p:sp>
        <p:nvSpPr>
          <p:cNvPr id="7" name="Shape 18">
            <a:extLst>
              <a:ext uri="{FF2B5EF4-FFF2-40B4-BE49-F238E27FC236}">
                <a16:creationId xmlns:a16="http://schemas.microsoft.com/office/drawing/2014/main" id="{85D35DEE-A2D2-1044-B1EC-325CA0F1F5AF}"/>
              </a:ext>
            </a:extLst>
          </p:cNvPr>
          <p:cNvSpPr/>
          <p:nvPr userDrawn="1"/>
        </p:nvSpPr>
        <p:spPr>
          <a:xfrm flipH="1">
            <a:off x="7805651" y="4032027"/>
            <a:ext cx="1338347" cy="1111473"/>
          </a:xfrm>
          <a:prstGeom prst="rtTriangle">
            <a:avLst/>
          </a:prstGeom>
          <a:solidFill>
            <a:srgbClr val="FBB900"/>
          </a:solidFill>
          <a:ln>
            <a:noFill/>
          </a:ln>
        </p:spPr>
        <p:txBody>
          <a:bodyPr spcFirstLastPara="1" wrap="square" lIns="68569" tIns="68569" rIns="68569" bIns="68569" anchor="ctr" anchorCtr="0">
            <a:noAutofit/>
          </a:bodyPr>
          <a:lstStyle/>
          <a:p>
            <a:pPr marL="0" lvl="0" indent="0" rtl="0">
              <a:spcBef>
                <a:spcPts val="0"/>
              </a:spcBef>
              <a:spcAft>
                <a:spcPts val="0"/>
              </a:spcAft>
              <a:buNone/>
            </a:pPr>
            <a:endParaRPr sz="1013">
              <a:solidFill>
                <a:srgbClr val="FBB900"/>
              </a:solidFill>
            </a:endParaRPr>
          </a:p>
        </p:txBody>
      </p:sp>
      <p:sp>
        <p:nvSpPr>
          <p:cNvPr id="8" name="Shape 22">
            <a:extLst>
              <a:ext uri="{FF2B5EF4-FFF2-40B4-BE49-F238E27FC236}">
                <a16:creationId xmlns:a16="http://schemas.microsoft.com/office/drawing/2014/main" id="{792E8B80-5A2B-F64E-9EE2-0DCF24B0706A}"/>
              </a:ext>
            </a:extLst>
          </p:cNvPr>
          <p:cNvSpPr txBox="1"/>
          <p:nvPr userDrawn="1"/>
        </p:nvSpPr>
        <p:spPr>
          <a:xfrm>
            <a:off x="99752" y="4881051"/>
            <a:ext cx="3295800" cy="295200"/>
          </a:xfrm>
          <a:prstGeom prst="rect">
            <a:avLst/>
          </a:prstGeom>
          <a:noFill/>
          <a:ln>
            <a:noFill/>
          </a:ln>
        </p:spPr>
        <p:txBody>
          <a:bodyPr spcFirstLastPara="1" wrap="square" lIns="68569" tIns="68569" rIns="68569" bIns="68569" anchor="t" anchorCtr="0">
            <a:noAutofit/>
          </a:bodyPr>
          <a:lstStyle/>
          <a:p>
            <a:pPr marL="0" lvl="0" indent="0">
              <a:spcBef>
                <a:spcPts val="0"/>
              </a:spcBef>
              <a:spcAft>
                <a:spcPts val="0"/>
              </a:spcAft>
              <a:buNone/>
            </a:pPr>
            <a:r>
              <a:rPr lang="nl-BE" sz="900" b="1" dirty="0">
                <a:solidFill>
                  <a:srgbClr val="073763"/>
                </a:solidFill>
                <a:latin typeface="Helvetica" pitchFamily="2" charset="0"/>
                <a:ea typeface="Calibri"/>
                <a:cs typeface="Calibri"/>
                <a:sym typeface="Calibri"/>
              </a:rPr>
              <a:t>Startevent</a:t>
            </a:r>
            <a:r>
              <a:rPr lang="nl-BE" sz="900" dirty="0">
                <a:solidFill>
                  <a:srgbClr val="073763"/>
                </a:solidFill>
                <a:latin typeface="Helvetica" pitchFamily="2" charset="0"/>
                <a:ea typeface="Calibri"/>
                <a:cs typeface="Calibri"/>
                <a:sym typeface="Calibri"/>
              </a:rPr>
              <a:t> Generatie Rookvrij</a:t>
            </a:r>
          </a:p>
        </p:txBody>
      </p:sp>
      <p:sp>
        <p:nvSpPr>
          <p:cNvPr id="9" name="Slide Number Placeholder 5">
            <a:extLst>
              <a:ext uri="{FF2B5EF4-FFF2-40B4-BE49-F238E27FC236}">
                <a16:creationId xmlns:a16="http://schemas.microsoft.com/office/drawing/2014/main" id="{4315D251-CC18-AB46-A643-D6EDCB373E87}"/>
              </a:ext>
            </a:extLst>
          </p:cNvPr>
          <p:cNvSpPr>
            <a:spLocks noGrp="1"/>
          </p:cNvSpPr>
          <p:nvPr>
            <p:ph type="sldNum" sz="quarter" idx="12"/>
          </p:nvPr>
        </p:nvSpPr>
        <p:spPr>
          <a:xfrm>
            <a:off x="8600153" y="4767263"/>
            <a:ext cx="396363" cy="273844"/>
          </a:xfrm>
          <a:prstGeom prst="rect">
            <a:avLst/>
          </a:prstGeom>
        </p:spPr>
        <p:txBody>
          <a:bodyPr/>
          <a:lstStyle>
            <a:lvl1pPr>
              <a:defRPr sz="900">
                <a:solidFill>
                  <a:schemeClr val="bg1"/>
                </a:solidFill>
                <a:latin typeface="Helvetica" pitchFamily="2" charset="0"/>
              </a:defRPr>
            </a:lvl1pPr>
          </a:lstStyle>
          <a:p>
            <a:fld id="{CB2B7751-8D11-BF42-A738-AD2610441B9A}" type="slidenum">
              <a:rPr lang="en-US" smtClean="0"/>
              <a:pPr/>
              <a:t>‹nr.›</a:t>
            </a:fld>
            <a:endParaRPr lang="en-US" dirty="0"/>
          </a:p>
        </p:txBody>
      </p:sp>
    </p:spTree>
    <p:extLst>
      <p:ext uri="{BB962C8B-B14F-4D97-AF65-F5344CB8AC3E}">
        <p14:creationId xmlns:p14="http://schemas.microsoft.com/office/powerpoint/2010/main" val="638761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810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4B95-5035-2448-A1D7-4F442176B0D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523A79-2ECE-904A-A814-13B0ECCA123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5E81E6-BEEF-C34F-91FC-74B00B74442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Slide Number Placeholder 5">
            <a:extLst>
              <a:ext uri="{FF2B5EF4-FFF2-40B4-BE49-F238E27FC236}">
                <a16:creationId xmlns:a16="http://schemas.microsoft.com/office/drawing/2014/main" id="{6BBBB7DB-1753-AF42-A8BD-799263975217}"/>
              </a:ext>
            </a:extLst>
          </p:cNvPr>
          <p:cNvSpPr>
            <a:spLocks noGrp="1"/>
          </p:cNvSpPr>
          <p:nvPr>
            <p:ph type="sldNum" sz="quarter" idx="12"/>
          </p:nvPr>
        </p:nvSpPr>
        <p:spPr>
          <a:xfrm>
            <a:off x="8600153" y="4767263"/>
            <a:ext cx="396363" cy="273844"/>
          </a:xfrm>
          <a:prstGeom prst="rect">
            <a:avLst/>
          </a:prstGeom>
        </p:spPr>
        <p:txBody>
          <a:bodyPr/>
          <a:lstStyle>
            <a:lvl1pPr>
              <a:defRPr sz="900">
                <a:solidFill>
                  <a:schemeClr val="bg1"/>
                </a:solidFill>
                <a:latin typeface="Helvetica" pitchFamily="2" charset="0"/>
              </a:defRPr>
            </a:lvl1pPr>
          </a:lstStyle>
          <a:p>
            <a:fld id="{CB2B7751-8D11-BF42-A738-AD2610441B9A}" type="slidenum">
              <a:rPr lang="en-US" smtClean="0"/>
              <a:pPr/>
              <a:t>‹nr.›</a:t>
            </a:fld>
            <a:endParaRPr lang="en-US" dirty="0"/>
          </a:p>
        </p:txBody>
      </p:sp>
      <p:sp>
        <p:nvSpPr>
          <p:cNvPr id="9" name="Shape 17">
            <a:extLst>
              <a:ext uri="{FF2B5EF4-FFF2-40B4-BE49-F238E27FC236}">
                <a16:creationId xmlns:a16="http://schemas.microsoft.com/office/drawing/2014/main" id="{906FBE20-3BFF-254A-90D3-8131C0D60318}"/>
              </a:ext>
            </a:extLst>
          </p:cNvPr>
          <p:cNvSpPr/>
          <p:nvPr userDrawn="1"/>
        </p:nvSpPr>
        <p:spPr>
          <a:xfrm>
            <a:off x="0" y="4903173"/>
            <a:ext cx="9144000" cy="240420"/>
          </a:xfrm>
          <a:prstGeom prst="rect">
            <a:avLst/>
          </a:prstGeom>
          <a:solidFill>
            <a:schemeClr val="l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13"/>
          </a:p>
        </p:txBody>
      </p:sp>
      <p:sp>
        <p:nvSpPr>
          <p:cNvPr id="10" name="Shape 18">
            <a:extLst>
              <a:ext uri="{FF2B5EF4-FFF2-40B4-BE49-F238E27FC236}">
                <a16:creationId xmlns:a16="http://schemas.microsoft.com/office/drawing/2014/main" id="{A3A5D3B2-7047-054A-A2F2-7057B138CCC5}"/>
              </a:ext>
            </a:extLst>
          </p:cNvPr>
          <p:cNvSpPr/>
          <p:nvPr userDrawn="1"/>
        </p:nvSpPr>
        <p:spPr>
          <a:xfrm flipH="1">
            <a:off x="7805651" y="4032027"/>
            <a:ext cx="1338347" cy="1111473"/>
          </a:xfrm>
          <a:prstGeom prst="rtTriangle">
            <a:avLst/>
          </a:prstGeom>
          <a:solidFill>
            <a:srgbClr val="FBB900"/>
          </a:solidFill>
          <a:ln>
            <a:noFill/>
          </a:ln>
        </p:spPr>
        <p:txBody>
          <a:bodyPr spcFirstLastPara="1" wrap="square" lIns="68569" tIns="68569" rIns="68569" bIns="68569" anchor="ctr" anchorCtr="0">
            <a:noAutofit/>
          </a:bodyPr>
          <a:lstStyle/>
          <a:p>
            <a:pPr marL="0" lvl="0" indent="0" rtl="0">
              <a:spcBef>
                <a:spcPts val="0"/>
              </a:spcBef>
              <a:spcAft>
                <a:spcPts val="0"/>
              </a:spcAft>
              <a:buNone/>
            </a:pPr>
            <a:endParaRPr sz="1013">
              <a:solidFill>
                <a:srgbClr val="FBB900"/>
              </a:solidFill>
            </a:endParaRPr>
          </a:p>
        </p:txBody>
      </p:sp>
      <p:sp>
        <p:nvSpPr>
          <p:cNvPr id="11" name="Shape 22">
            <a:extLst>
              <a:ext uri="{FF2B5EF4-FFF2-40B4-BE49-F238E27FC236}">
                <a16:creationId xmlns:a16="http://schemas.microsoft.com/office/drawing/2014/main" id="{BBF0D1C4-938E-F346-B44B-192C9844D8D2}"/>
              </a:ext>
            </a:extLst>
          </p:cNvPr>
          <p:cNvSpPr txBox="1"/>
          <p:nvPr userDrawn="1"/>
        </p:nvSpPr>
        <p:spPr>
          <a:xfrm>
            <a:off x="99752" y="4881051"/>
            <a:ext cx="3295800" cy="295200"/>
          </a:xfrm>
          <a:prstGeom prst="rect">
            <a:avLst/>
          </a:prstGeom>
          <a:noFill/>
          <a:ln>
            <a:noFill/>
          </a:ln>
        </p:spPr>
        <p:txBody>
          <a:bodyPr spcFirstLastPara="1" wrap="square" lIns="68569" tIns="68569" rIns="68569" bIns="68569" anchor="t" anchorCtr="0">
            <a:noAutofit/>
          </a:bodyPr>
          <a:lstStyle/>
          <a:p>
            <a:pPr marL="0" lvl="0" indent="0">
              <a:spcBef>
                <a:spcPts val="0"/>
              </a:spcBef>
              <a:spcAft>
                <a:spcPts val="0"/>
              </a:spcAft>
              <a:buNone/>
            </a:pPr>
            <a:r>
              <a:rPr lang="nl-BE" sz="900" b="1" dirty="0">
                <a:solidFill>
                  <a:srgbClr val="073763"/>
                </a:solidFill>
                <a:latin typeface="Helvetica" pitchFamily="2" charset="0"/>
                <a:ea typeface="Calibri"/>
                <a:cs typeface="Calibri"/>
                <a:sym typeface="Calibri"/>
              </a:rPr>
              <a:t>Startevent</a:t>
            </a:r>
            <a:r>
              <a:rPr lang="nl-BE" sz="900" dirty="0">
                <a:solidFill>
                  <a:srgbClr val="073763"/>
                </a:solidFill>
                <a:latin typeface="Helvetica" pitchFamily="2" charset="0"/>
                <a:ea typeface="Calibri"/>
                <a:cs typeface="Calibri"/>
                <a:sym typeface="Calibri"/>
              </a:rPr>
              <a:t> Generatie Rookvrij</a:t>
            </a:r>
          </a:p>
        </p:txBody>
      </p:sp>
    </p:spTree>
    <p:extLst>
      <p:ext uri="{BB962C8B-B14F-4D97-AF65-F5344CB8AC3E}">
        <p14:creationId xmlns:p14="http://schemas.microsoft.com/office/powerpoint/2010/main" val="30272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B7A8-CD59-A140-85FE-5B4E57B9B10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24A1ED9-93B7-EF44-90F7-FE7AB18878D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B26B415-94BE-D247-84EA-D0653328E40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Slide Number Placeholder 5">
            <a:extLst>
              <a:ext uri="{FF2B5EF4-FFF2-40B4-BE49-F238E27FC236}">
                <a16:creationId xmlns:a16="http://schemas.microsoft.com/office/drawing/2014/main" id="{88BD78AC-001E-1B45-9FA3-FE03E6C4417F}"/>
              </a:ext>
            </a:extLst>
          </p:cNvPr>
          <p:cNvSpPr>
            <a:spLocks noGrp="1"/>
          </p:cNvSpPr>
          <p:nvPr>
            <p:ph type="sldNum" sz="quarter" idx="12"/>
          </p:nvPr>
        </p:nvSpPr>
        <p:spPr>
          <a:xfrm>
            <a:off x="8600153" y="4767263"/>
            <a:ext cx="396363" cy="273844"/>
          </a:xfrm>
          <a:prstGeom prst="rect">
            <a:avLst/>
          </a:prstGeom>
        </p:spPr>
        <p:txBody>
          <a:bodyPr/>
          <a:lstStyle>
            <a:lvl1pPr>
              <a:defRPr sz="900">
                <a:solidFill>
                  <a:schemeClr val="bg1"/>
                </a:solidFill>
                <a:latin typeface="Helvetica" pitchFamily="2" charset="0"/>
              </a:defRPr>
            </a:lvl1pPr>
          </a:lstStyle>
          <a:p>
            <a:fld id="{CB2B7751-8D11-BF42-A738-AD2610441B9A}" type="slidenum">
              <a:rPr lang="en-US" smtClean="0"/>
              <a:pPr/>
              <a:t>‹nr.›</a:t>
            </a:fld>
            <a:endParaRPr lang="en-US" dirty="0"/>
          </a:p>
        </p:txBody>
      </p:sp>
      <p:sp>
        <p:nvSpPr>
          <p:cNvPr id="9" name="Shape 17">
            <a:extLst>
              <a:ext uri="{FF2B5EF4-FFF2-40B4-BE49-F238E27FC236}">
                <a16:creationId xmlns:a16="http://schemas.microsoft.com/office/drawing/2014/main" id="{9BB3CC82-C156-EF40-A8F9-2A176DC93D27}"/>
              </a:ext>
            </a:extLst>
          </p:cNvPr>
          <p:cNvSpPr/>
          <p:nvPr userDrawn="1"/>
        </p:nvSpPr>
        <p:spPr>
          <a:xfrm>
            <a:off x="0" y="4903173"/>
            <a:ext cx="9144000" cy="240420"/>
          </a:xfrm>
          <a:prstGeom prst="rect">
            <a:avLst/>
          </a:prstGeom>
          <a:solidFill>
            <a:schemeClr val="l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13"/>
          </a:p>
        </p:txBody>
      </p:sp>
      <p:sp>
        <p:nvSpPr>
          <p:cNvPr id="10" name="Shape 18">
            <a:extLst>
              <a:ext uri="{FF2B5EF4-FFF2-40B4-BE49-F238E27FC236}">
                <a16:creationId xmlns:a16="http://schemas.microsoft.com/office/drawing/2014/main" id="{EAD58AA6-22E7-644F-BE0D-693CD45D11B7}"/>
              </a:ext>
            </a:extLst>
          </p:cNvPr>
          <p:cNvSpPr/>
          <p:nvPr userDrawn="1"/>
        </p:nvSpPr>
        <p:spPr>
          <a:xfrm flipH="1">
            <a:off x="7805651" y="4032027"/>
            <a:ext cx="1338347" cy="1111473"/>
          </a:xfrm>
          <a:prstGeom prst="rtTriangle">
            <a:avLst/>
          </a:prstGeom>
          <a:solidFill>
            <a:srgbClr val="FBB900"/>
          </a:solidFill>
          <a:ln>
            <a:noFill/>
          </a:ln>
        </p:spPr>
        <p:txBody>
          <a:bodyPr spcFirstLastPara="1" wrap="square" lIns="68569" tIns="68569" rIns="68569" bIns="68569" anchor="ctr" anchorCtr="0">
            <a:noAutofit/>
          </a:bodyPr>
          <a:lstStyle/>
          <a:p>
            <a:pPr marL="0" lvl="0" indent="0" rtl="0">
              <a:spcBef>
                <a:spcPts val="0"/>
              </a:spcBef>
              <a:spcAft>
                <a:spcPts val="0"/>
              </a:spcAft>
              <a:buNone/>
            </a:pPr>
            <a:endParaRPr sz="1013">
              <a:solidFill>
                <a:srgbClr val="FBB900"/>
              </a:solidFill>
            </a:endParaRPr>
          </a:p>
        </p:txBody>
      </p:sp>
      <p:sp>
        <p:nvSpPr>
          <p:cNvPr id="11" name="Shape 22">
            <a:extLst>
              <a:ext uri="{FF2B5EF4-FFF2-40B4-BE49-F238E27FC236}">
                <a16:creationId xmlns:a16="http://schemas.microsoft.com/office/drawing/2014/main" id="{D6F9006A-062F-B347-9807-329FBC55A3D6}"/>
              </a:ext>
            </a:extLst>
          </p:cNvPr>
          <p:cNvSpPr txBox="1"/>
          <p:nvPr userDrawn="1"/>
        </p:nvSpPr>
        <p:spPr>
          <a:xfrm>
            <a:off x="99752" y="4881051"/>
            <a:ext cx="3295800" cy="295200"/>
          </a:xfrm>
          <a:prstGeom prst="rect">
            <a:avLst/>
          </a:prstGeom>
          <a:noFill/>
          <a:ln>
            <a:noFill/>
          </a:ln>
        </p:spPr>
        <p:txBody>
          <a:bodyPr spcFirstLastPara="1" wrap="square" lIns="68569" tIns="68569" rIns="68569" bIns="68569" anchor="t" anchorCtr="0">
            <a:noAutofit/>
          </a:bodyPr>
          <a:lstStyle/>
          <a:p>
            <a:pPr marL="0" lvl="0" indent="0">
              <a:spcBef>
                <a:spcPts val="0"/>
              </a:spcBef>
              <a:spcAft>
                <a:spcPts val="0"/>
              </a:spcAft>
              <a:buNone/>
            </a:pPr>
            <a:r>
              <a:rPr lang="nl-BE" sz="900" b="1" dirty="0">
                <a:solidFill>
                  <a:srgbClr val="073763"/>
                </a:solidFill>
                <a:latin typeface="Helvetica" pitchFamily="2" charset="0"/>
                <a:ea typeface="Calibri"/>
                <a:cs typeface="Calibri"/>
                <a:sym typeface="Calibri"/>
              </a:rPr>
              <a:t>Startevent</a:t>
            </a:r>
            <a:r>
              <a:rPr lang="nl-BE" sz="900" dirty="0">
                <a:solidFill>
                  <a:srgbClr val="073763"/>
                </a:solidFill>
                <a:latin typeface="Helvetica" pitchFamily="2" charset="0"/>
                <a:ea typeface="Calibri"/>
                <a:cs typeface="Calibri"/>
                <a:sym typeface="Calibri"/>
              </a:rPr>
              <a:t> Generatie Rookvrij</a:t>
            </a:r>
          </a:p>
        </p:txBody>
      </p:sp>
    </p:spTree>
    <p:extLst>
      <p:ext uri="{BB962C8B-B14F-4D97-AF65-F5344CB8AC3E}">
        <p14:creationId xmlns:p14="http://schemas.microsoft.com/office/powerpoint/2010/main" val="3565262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55F3-8E7D-7549-B18B-6CB233E77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E65DF3-AB59-2C44-B003-FA115D28E7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20D563E-76E1-3245-B2EA-09F6FF332B06}"/>
              </a:ext>
            </a:extLst>
          </p:cNvPr>
          <p:cNvSpPr>
            <a:spLocks noGrp="1"/>
          </p:cNvSpPr>
          <p:nvPr>
            <p:ph type="sldNum" sz="quarter" idx="12"/>
          </p:nvPr>
        </p:nvSpPr>
        <p:spPr>
          <a:xfrm>
            <a:off x="8600153" y="4767263"/>
            <a:ext cx="396363" cy="273844"/>
          </a:xfrm>
          <a:prstGeom prst="rect">
            <a:avLst/>
          </a:prstGeom>
        </p:spPr>
        <p:txBody>
          <a:bodyPr/>
          <a:lstStyle>
            <a:lvl1pPr>
              <a:defRPr sz="900">
                <a:solidFill>
                  <a:schemeClr val="bg1"/>
                </a:solidFill>
                <a:latin typeface="Helvetica" pitchFamily="2" charset="0"/>
              </a:defRPr>
            </a:lvl1pPr>
          </a:lstStyle>
          <a:p>
            <a:fld id="{CB2B7751-8D11-BF42-A738-AD2610441B9A}" type="slidenum">
              <a:rPr lang="en-US" smtClean="0"/>
              <a:pPr/>
              <a:t>‹nr.›</a:t>
            </a:fld>
            <a:endParaRPr lang="en-US" dirty="0"/>
          </a:p>
        </p:txBody>
      </p:sp>
      <p:sp>
        <p:nvSpPr>
          <p:cNvPr id="8" name="Shape 17">
            <a:extLst>
              <a:ext uri="{FF2B5EF4-FFF2-40B4-BE49-F238E27FC236}">
                <a16:creationId xmlns:a16="http://schemas.microsoft.com/office/drawing/2014/main" id="{9933CD32-1BFA-AD42-8FCB-B8ADAB7C8371}"/>
              </a:ext>
            </a:extLst>
          </p:cNvPr>
          <p:cNvSpPr/>
          <p:nvPr userDrawn="1"/>
        </p:nvSpPr>
        <p:spPr>
          <a:xfrm>
            <a:off x="0" y="4903173"/>
            <a:ext cx="9144000" cy="240420"/>
          </a:xfrm>
          <a:prstGeom prst="rect">
            <a:avLst/>
          </a:prstGeom>
          <a:solidFill>
            <a:schemeClr val="l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13"/>
          </a:p>
        </p:txBody>
      </p:sp>
      <p:sp>
        <p:nvSpPr>
          <p:cNvPr id="9" name="Shape 18">
            <a:extLst>
              <a:ext uri="{FF2B5EF4-FFF2-40B4-BE49-F238E27FC236}">
                <a16:creationId xmlns:a16="http://schemas.microsoft.com/office/drawing/2014/main" id="{31D7E84E-08ED-5448-9108-4A0BE61C8BBB}"/>
              </a:ext>
            </a:extLst>
          </p:cNvPr>
          <p:cNvSpPr/>
          <p:nvPr userDrawn="1"/>
        </p:nvSpPr>
        <p:spPr>
          <a:xfrm flipH="1">
            <a:off x="7805651" y="4032027"/>
            <a:ext cx="1338347" cy="1111473"/>
          </a:xfrm>
          <a:prstGeom prst="rtTriangle">
            <a:avLst/>
          </a:prstGeom>
          <a:solidFill>
            <a:srgbClr val="FBB900"/>
          </a:solidFill>
          <a:ln>
            <a:noFill/>
          </a:ln>
        </p:spPr>
        <p:txBody>
          <a:bodyPr spcFirstLastPara="1" wrap="square" lIns="68569" tIns="68569" rIns="68569" bIns="68569" anchor="ctr" anchorCtr="0">
            <a:noAutofit/>
          </a:bodyPr>
          <a:lstStyle/>
          <a:p>
            <a:pPr marL="0" lvl="0" indent="0" rtl="0">
              <a:spcBef>
                <a:spcPts val="0"/>
              </a:spcBef>
              <a:spcAft>
                <a:spcPts val="0"/>
              </a:spcAft>
              <a:buNone/>
            </a:pPr>
            <a:endParaRPr sz="1013">
              <a:solidFill>
                <a:srgbClr val="FBB900"/>
              </a:solidFill>
            </a:endParaRPr>
          </a:p>
        </p:txBody>
      </p:sp>
      <p:sp>
        <p:nvSpPr>
          <p:cNvPr id="10" name="Shape 22">
            <a:extLst>
              <a:ext uri="{FF2B5EF4-FFF2-40B4-BE49-F238E27FC236}">
                <a16:creationId xmlns:a16="http://schemas.microsoft.com/office/drawing/2014/main" id="{AF9BD398-CEFB-F449-A0C7-FACA34F5A78B}"/>
              </a:ext>
            </a:extLst>
          </p:cNvPr>
          <p:cNvSpPr txBox="1"/>
          <p:nvPr userDrawn="1"/>
        </p:nvSpPr>
        <p:spPr>
          <a:xfrm>
            <a:off x="99752" y="4881051"/>
            <a:ext cx="3295800" cy="295200"/>
          </a:xfrm>
          <a:prstGeom prst="rect">
            <a:avLst/>
          </a:prstGeom>
          <a:noFill/>
          <a:ln>
            <a:noFill/>
          </a:ln>
        </p:spPr>
        <p:txBody>
          <a:bodyPr spcFirstLastPara="1" wrap="square" lIns="68569" tIns="68569" rIns="68569" bIns="68569" anchor="t" anchorCtr="0">
            <a:noAutofit/>
          </a:bodyPr>
          <a:lstStyle/>
          <a:p>
            <a:pPr marL="0" lvl="0" indent="0">
              <a:spcBef>
                <a:spcPts val="0"/>
              </a:spcBef>
              <a:spcAft>
                <a:spcPts val="0"/>
              </a:spcAft>
              <a:buNone/>
            </a:pPr>
            <a:r>
              <a:rPr lang="nl-BE" sz="900" b="1" dirty="0">
                <a:solidFill>
                  <a:srgbClr val="073763"/>
                </a:solidFill>
                <a:latin typeface="Helvetica" pitchFamily="2" charset="0"/>
                <a:ea typeface="Calibri"/>
                <a:cs typeface="Calibri"/>
                <a:sym typeface="Calibri"/>
              </a:rPr>
              <a:t>Startevent</a:t>
            </a:r>
            <a:r>
              <a:rPr lang="nl-BE" sz="900" dirty="0">
                <a:solidFill>
                  <a:srgbClr val="073763"/>
                </a:solidFill>
                <a:latin typeface="Helvetica" pitchFamily="2" charset="0"/>
                <a:ea typeface="Calibri"/>
                <a:cs typeface="Calibri"/>
                <a:sym typeface="Calibri"/>
              </a:rPr>
              <a:t> Generatie Rookvrij</a:t>
            </a:r>
          </a:p>
        </p:txBody>
      </p:sp>
    </p:spTree>
    <p:extLst>
      <p:ext uri="{BB962C8B-B14F-4D97-AF65-F5344CB8AC3E}">
        <p14:creationId xmlns:p14="http://schemas.microsoft.com/office/powerpoint/2010/main" val="3254395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175447-C8BC-D444-900D-1E14CFE8238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515E57-6F83-734A-9940-301B405B54F0}"/>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D304F42-F2F9-744B-9F5A-552D88F984E6}"/>
              </a:ext>
            </a:extLst>
          </p:cNvPr>
          <p:cNvSpPr>
            <a:spLocks noGrp="1"/>
          </p:cNvSpPr>
          <p:nvPr>
            <p:ph type="sldNum" sz="quarter" idx="12"/>
          </p:nvPr>
        </p:nvSpPr>
        <p:spPr>
          <a:xfrm>
            <a:off x="8600153" y="4767263"/>
            <a:ext cx="396363" cy="273844"/>
          </a:xfrm>
          <a:prstGeom prst="rect">
            <a:avLst/>
          </a:prstGeom>
        </p:spPr>
        <p:txBody>
          <a:bodyPr/>
          <a:lstStyle>
            <a:lvl1pPr>
              <a:defRPr sz="900">
                <a:solidFill>
                  <a:schemeClr val="bg1"/>
                </a:solidFill>
                <a:latin typeface="Helvetica" pitchFamily="2" charset="0"/>
              </a:defRPr>
            </a:lvl1pPr>
          </a:lstStyle>
          <a:p>
            <a:fld id="{CB2B7751-8D11-BF42-A738-AD2610441B9A}" type="slidenum">
              <a:rPr lang="en-US" smtClean="0"/>
              <a:pPr/>
              <a:t>‹nr.›</a:t>
            </a:fld>
            <a:endParaRPr lang="en-US" dirty="0"/>
          </a:p>
        </p:txBody>
      </p:sp>
      <p:sp>
        <p:nvSpPr>
          <p:cNvPr id="8" name="Shape 17">
            <a:extLst>
              <a:ext uri="{FF2B5EF4-FFF2-40B4-BE49-F238E27FC236}">
                <a16:creationId xmlns:a16="http://schemas.microsoft.com/office/drawing/2014/main" id="{7F4B9B5D-02D7-2748-A53A-546FEC140E32}"/>
              </a:ext>
            </a:extLst>
          </p:cNvPr>
          <p:cNvSpPr/>
          <p:nvPr userDrawn="1"/>
        </p:nvSpPr>
        <p:spPr>
          <a:xfrm>
            <a:off x="0" y="4903173"/>
            <a:ext cx="9144000" cy="240420"/>
          </a:xfrm>
          <a:prstGeom prst="rect">
            <a:avLst/>
          </a:prstGeom>
          <a:solidFill>
            <a:schemeClr val="l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13"/>
          </a:p>
        </p:txBody>
      </p:sp>
      <p:sp>
        <p:nvSpPr>
          <p:cNvPr id="9" name="Shape 18">
            <a:extLst>
              <a:ext uri="{FF2B5EF4-FFF2-40B4-BE49-F238E27FC236}">
                <a16:creationId xmlns:a16="http://schemas.microsoft.com/office/drawing/2014/main" id="{CB5FF85A-EB30-1143-9C45-E70B237E9FAD}"/>
              </a:ext>
            </a:extLst>
          </p:cNvPr>
          <p:cNvSpPr/>
          <p:nvPr userDrawn="1"/>
        </p:nvSpPr>
        <p:spPr>
          <a:xfrm flipH="1">
            <a:off x="7805651" y="4032027"/>
            <a:ext cx="1338347" cy="1111473"/>
          </a:xfrm>
          <a:prstGeom prst="rtTriangle">
            <a:avLst/>
          </a:prstGeom>
          <a:solidFill>
            <a:srgbClr val="FBB900"/>
          </a:solidFill>
          <a:ln>
            <a:noFill/>
          </a:ln>
        </p:spPr>
        <p:txBody>
          <a:bodyPr spcFirstLastPara="1" wrap="square" lIns="68569" tIns="68569" rIns="68569" bIns="68569" anchor="ctr" anchorCtr="0">
            <a:noAutofit/>
          </a:bodyPr>
          <a:lstStyle/>
          <a:p>
            <a:pPr marL="0" lvl="0" indent="0" rtl="0">
              <a:spcBef>
                <a:spcPts val="0"/>
              </a:spcBef>
              <a:spcAft>
                <a:spcPts val="0"/>
              </a:spcAft>
              <a:buNone/>
            </a:pPr>
            <a:endParaRPr sz="1013">
              <a:solidFill>
                <a:srgbClr val="FBB900"/>
              </a:solidFill>
            </a:endParaRPr>
          </a:p>
        </p:txBody>
      </p:sp>
      <p:sp>
        <p:nvSpPr>
          <p:cNvPr id="10" name="Shape 22">
            <a:extLst>
              <a:ext uri="{FF2B5EF4-FFF2-40B4-BE49-F238E27FC236}">
                <a16:creationId xmlns:a16="http://schemas.microsoft.com/office/drawing/2014/main" id="{60E22F12-0C6C-E142-9932-1DF31CAF1A5B}"/>
              </a:ext>
            </a:extLst>
          </p:cNvPr>
          <p:cNvSpPr txBox="1"/>
          <p:nvPr userDrawn="1"/>
        </p:nvSpPr>
        <p:spPr>
          <a:xfrm>
            <a:off x="99752" y="4881051"/>
            <a:ext cx="3295800" cy="295200"/>
          </a:xfrm>
          <a:prstGeom prst="rect">
            <a:avLst/>
          </a:prstGeom>
          <a:noFill/>
          <a:ln>
            <a:noFill/>
          </a:ln>
        </p:spPr>
        <p:txBody>
          <a:bodyPr spcFirstLastPara="1" wrap="square" lIns="68569" tIns="68569" rIns="68569" bIns="68569" anchor="t" anchorCtr="0">
            <a:noAutofit/>
          </a:bodyPr>
          <a:lstStyle/>
          <a:p>
            <a:pPr marL="0" lvl="0" indent="0">
              <a:spcBef>
                <a:spcPts val="0"/>
              </a:spcBef>
              <a:spcAft>
                <a:spcPts val="0"/>
              </a:spcAft>
              <a:buNone/>
            </a:pPr>
            <a:r>
              <a:rPr lang="nl-BE" sz="900" b="1" dirty="0">
                <a:solidFill>
                  <a:srgbClr val="073763"/>
                </a:solidFill>
                <a:latin typeface="Helvetica" pitchFamily="2" charset="0"/>
                <a:ea typeface="Calibri"/>
                <a:cs typeface="Calibri"/>
                <a:sym typeface="Calibri"/>
              </a:rPr>
              <a:t>Startevent</a:t>
            </a:r>
            <a:r>
              <a:rPr lang="nl-BE" sz="900" dirty="0">
                <a:solidFill>
                  <a:srgbClr val="073763"/>
                </a:solidFill>
                <a:latin typeface="Helvetica" pitchFamily="2" charset="0"/>
                <a:ea typeface="Calibri"/>
                <a:cs typeface="Calibri"/>
                <a:sym typeface="Calibri"/>
              </a:rPr>
              <a:t> Generatie Rookvrij</a:t>
            </a:r>
          </a:p>
        </p:txBody>
      </p:sp>
    </p:spTree>
    <p:extLst>
      <p:ext uri="{BB962C8B-B14F-4D97-AF65-F5344CB8AC3E}">
        <p14:creationId xmlns:p14="http://schemas.microsoft.com/office/powerpoint/2010/main" val="3766437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840065"/>
            <a:ext cx="2133600" cy="303435"/>
          </a:xfrm>
          <a:prstGeom prst="rect">
            <a:avLst/>
          </a:prstGeom>
        </p:spPr>
        <p:txBody>
          <a:bodyPr anchor="ctr"/>
          <a:lstStyle>
            <a:lvl1pPr>
              <a:defRPr sz="750" b="1">
                <a:solidFill>
                  <a:schemeClr val="bg1"/>
                </a:solidFill>
              </a:defRPr>
            </a:lvl1pPr>
          </a:lstStyle>
          <a:p>
            <a:r>
              <a:rPr lang="fr-FR"/>
              <a:t>3/10/2012</a:t>
            </a:r>
            <a:endParaRPr lang="fr-BE" dirty="0"/>
          </a:p>
        </p:txBody>
      </p:sp>
      <p:sp>
        <p:nvSpPr>
          <p:cNvPr id="5" name="Footer Placeholder 4"/>
          <p:cNvSpPr>
            <a:spLocks noGrp="1"/>
          </p:cNvSpPr>
          <p:nvPr>
            <p:ph type="ftr" sz="quarter" idx="11"/>
          </p:nvPr>
        </p:nvSpPr>
        <p:spPr>
          <a:xfrm>
            <a:off x="3124200" y="4840065"/>
            <a:ext cx="2895600" cy="303435"/>
          </a:xfrm>
          <a:prstGeom prst="rect">
            <a:avLst/>
          </a:prstGeom>
        </p:spPr>
        <p:txBody>
          <a:bodyPr anchor="ctr"/>
          <a:lstStyle>
            <a:lvl1pPr>
              <a:defRPr sz="750" b="1">
                <a:solidFill>
                  <a:schemeClr val="bg1"/>
                </a:solidFill>
              </a:defRPr>
            </a:lvl1pPr>
          </a:lstStyle>
          <a:p>
            <a:endParaRPr lang="fr-BE" dirty="0"/>
          </a:p>
        </p:txBody>
      </p:sp>
      <p:sp>
        <p:nvSpPr>
          <p:cNvPr id="6" name="Slide Number Placeholder 5"/>
          <p:cNvSpPr>
            <a:spLocks noGrp="1"/>
          </p:cNvSpPr>
          <p:nvPr>
            <p:ph type="sldNum" sz="quarter" idx="12"/>
          </p:nvPr>
        </p:nvSpPr>
        <p:spPr>
          <a:xfrm>
            <a:off x="8244510" y="4840065"/>
            <a:ext cx="442290" cy="303435"/>
          </a:xfrm>
          <a:prstGeom prst="rect">
            <a:avLst/>
          </a:prstGeom>
        </p:spPr>
        <p:txBody>
          <a:bodyPr anchor="ctr"/>
          <a:lstStyle>
            <a:lvl1pPr>
              <a:defRPr sz="750" b="1">
                <a:solidFill>
                  <a:schemeClr val="bg1"/>
                </a:solidFill>
              </a:defRPr>
            </a:lvl1pPr>
          </a:lstStyle>
          <a:p>
            <a:fld id="{9FC7554B-D3E2-4DD5-91D1-DF974465C8E3}" type="slidenum">
              <a:rPr lang="fr-BE" smtClean="0"/>
              <a:pPr/>
              <a:t>‹nr.›</a:t>
            </a:fld>
            <a:endParaRPr lang="fr-BE" dirty="0"/>
          </a:p>
        </p:txBody>
      </p:sp>
      <p:sp>
        <p:nvSpPr>
          <p:cNvPr id="10" name="Content Placeholder 9"/>
          <p:cNvSpPr>
            <a:spLocks noGrp="1"/>
          </p:cNvSpPr>
          <p:nvPr>
            <p:ph sz="quarter" idx="13"/>
          </p:nvPr>
        </p:nvSpPr>
        <p:spPr>
          <a:xfrm>
            <a:off x="611451" y="1221584"/>
            <a:ext cx="8532550" cy="3618310"/>
          </a:xfrm>
          <a:prstGeom prst="rect">
            <a:avLst/>
          </a:prstGeom>
        </p:spPr>
        <p:txBody>
          <a:bodyPr/>
          <a:lstStyle>
            <a:lvl1pPr>
              <a:buNone/>
              <a:defRPr sz="2100" b="1">
                <a:solidFill>
                  <a:srgbClr val="25245C"/>
                </a:solidFill>
                <a:latin typeface="+mj-lt"/>
              </a:defRPr>
            </a:lvl1pPr>
            <a:lvl2pPr>
              <a:buFont typeface="Arial" pitchFamily="34" charset="0"/>
              <a:buChar char="•"/>
              <a:defRPr sz="1950">
                <a:solidFill>
                  <a:srgbClr val="25245C"/>
                </a:solidFill>
              </a:defRPr>
            </a:lvl2pPr>
            <a:lvl3pPr>
              <a:buFont typeface="Courier New" pitchFamily="49" charset="0"/>
              <a:buChar char="o"/>
              <a:defRPr sz="1800">
                <a:solidFill>
                  <a:srgbClr val="25245C"/>
                </a:solidFill>
              </a:defRPr>
            </a:lvl3pPr>
            <a:lvl4pPr>
              <a:defRPr>
                <a:solidFill>
                  <a:srgbClr val="25245C"/>
                </a:solidFill>
              </a:defRPr>
            </a:lvl4pPr>
            <a:lvl5pPr>
              <a:defRPr>
                <a:solidFill>
                  <a:srgbClr val="25245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11" name="Title 10"/>
          <p:cNvSpPr>
            <a:spLocks noGrp="1"/>
          </p:cNvSpPr>
          <p:nvPr>
            <p:ph type="title"/>
          </p:nvPr>
        </p:nvSpPr>
        <p:spPr>
          <a:xfrm>
            <a:off x="1979640" y="87425"/>
            <a:ext cx="7164360" cy="324045"/>
          </a:xfrm>
          <a:prstGeom prst="rect">
            <a:avLst/>
          </a:prstGeom>
        </p:spPr>
        <p:txBody>
          <a:bodyPr/>
          <a:lstStyle>
            <a:lvl1pPr>
              <a:buFont typeface="Arial" pitchFamily="34" charset="0"/>
              <a:buNone/>
              <a:defRPr sz="2100">
                <a:solidFill>
                  <a:srgbClr val="2C9C8E"/>
                </a:solidFill>
              </a:defRPr>
            </a:lvl1pPr>
          </a:lstStyle>
          <a:p>
            <a:r>
              <a:rPr lang="en-US" dirty="0"/>
              <a:t>Click to edit Master title style</a:t>
            </a:r>
            <a:endParaRPr lang="fr-BE" dirty="0"/>
          </a:p>
        </p:txBody>
      </p:sp>
      <p:sp>
        <p:nvSpPr>
          <p:cNvPr id="16" name="Text Placeholder 15"/>
          <p:cNvSpPr>
            <a:spLocks noGrp="1"/>
          </p:cNvSpPr>
          <p:nvPr>
            <p:ph type="body" sz="quarter" idx="14"/>
          </p:nvPr>
        </p:nvSpPr>
        <p:spPr>
          <a:xfrm>
            <a:off x="1979615" y="411976"/>
            <a:ext cx="7164387" cy="215504"/>
          </a:xfrm>
          <a:prstGeom prst="rect">
            <a:avLst/>
          </a:prstGeom>
        </p:spPr>
        <p:txBody>
          <a:bodyPr/>
          <a:lstStyle>
            <a:lvl1pPr>
              <a:buNone/>
              <a:defRPr sz="1500">
                <a:solidFill>
                  <a:srgbClr val="2C9C8E"/>
                </a:solidFill>
              </a:defRPr>
            </a:lvl1pPr>
          </a:lstStyle>
          <a:p>
            <a:pPr lvl="0"/>
            <a:r>
              <a:rPr lang="en-US" dirty="0"/>
              <a:t>Click to edit Master text styles</a:t>
            </a:r>
            <a:endParaRPr lang="fr-BE" dirty="0"/>
          </a:p>
        </p:txBody>
      </p:sp>
    </p:spTree>
    <p:extLst>
      <p:ext uri="{BB962C8B-B14F-4D97-AF65-F5344CB8AC3E}">
        <p14:creationId xmlns:p14="http://schemas.microsoft.com/office/powerpoint/2010/main" val="391231559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5A2CFC-CDC2-455D-B0F6-D4E9FD0D7B99}"/>
              </a:ext>
            </a:extLst>
          </p:cNvPr>
          <p:cNvPicPr>
            <a:picLocks/>
          </p:cNvPicPr>
          <p:nvPr userDrawn="1"/>
        </p:nvPicPr>
        <p:blipFill rotWithShape="1">
          <a:blip r:embed="rId2">
            <a:extLst>
              <a:ext uri="{28A0092B-C50C-407E-A947-70E740481C1C}">
                <a14:useLocalDpi xmlns:a14="http://schemas.microsoft.com/office/drawing/2010/main" val="0"/>
              </a:ext>
            </a:extLst>
          </a:blip>
          <a:srcRect t="12742" r="10394" b="6613"/>
          <a:stretch/>
        </p:blipFill>
        <p:spPr>
          <a:xfrm flipH="1">
            <a:off x="0" y="0"/>
            <a:ext cx="9144000" cy="5143500"/>
          </a:xfrm>
          <a:prstGeom prst="rect">
            <a:avLst/>
          </a:prstGeom>
        </p:spPr>
      </p:pic>
      <p:sp>
        <p:nvSpPr>
          <p:cNvPr id="10" name="Rectangle 9">
            <a:extLst>
              <a:ext uri="{FF2B5EF4-FFF2-40B4-BE49-F238E27FC236}">
                <a16:creationId xmlns:a16="http://schemas.microsoft.com/office/drawing/2014/main" id="{D08BA213-5E14-4B69-AC02-2AEB985EBAA8}"/>
              </a:ext>
            </a:extLst>
          </p:cNvPr>
          <p:cNvSpPr/>
          <p:nvPr userDrawn="1"/>
        </p:nvSpPr>
        <p:spPr>
          <a:xfrm rot="5400000">
            <a:off x="3358134" y="-642367"/>
            <a:ext cx="2427734" cy="9144000"/>
          </a:xfrm>
          <a:prstGeom prst="rect">
            <a:avLst/>
          </a:prstGeom>
          <a:gradFill flip="none" rotWithShape="1">
            <a:gsLst>
              <a:gs pos="0">
                <a:schemeClr val="tx1">
                  <a:alpha val="0"/>
                </a:schemeClr>
              </a:gs>
              <a:gs pos="100000">
                <a:schemeClr val="tx1">
                  <a:alpha val="31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BE" sz="1200" dirty="0">
              <a:solidFill>
                <a:schemeClr val="tx1">
                  <a:lumMod val="75000"/>
                  <a:lumOff val="25000"/>
                </a:schemeClr>
              </a:solidFill>
              <a:latin typeface="Rockwell" panose="02060603020205020403" pitchFamily="18" charset="0"/>
            </a:endParaRPr>
          </a:p>
        </p:txBody>
      </p:sp>
      <p:pic>
        <p:nvPicPr>
          <p:cNvPr id="7" name="Picture 6">
            <a:extLst>
              <a:ext uri="{FF2B5EF4-FFF2-40B4-BE49-F238E27FC236}">
                <a16:creationId xmlns:a16="http://schemas.microsoft.com/office/drawing/2014/main" id="{DAFB75AC-DC42-42AF-996E-96811DBCB180}"/>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17714" y="195487"/>
            <a:ext cx="393846" cy="381337"/>
          </a:xfrm>
          <a:prstGeom prst="rect">
            <a:avLst/>
          </a:prstGeom>
        </p:spPr>
      </p:pic>
      <p:sp>
        <p:nvSpPr>
          <p:cNvPr id="8" name="TextBox 7">
            <a:extLst>
              <a:ext uri="{FF2B5EF4-FFF2-40B4-BE49-F238E27FC236}">
                <a16:creationId xmlns:a16="http://schemas.microsoft.com/office/drawing/2014/main" id="{6726B23D-DD0E-470A-96A7-993A0FA16648}"/>
              </a:ext>
            </a:extLst>
          </p:cNvPr>
          <p:cNvSpPr txBox="1"/>
          <p:nvPr userDrawn="1"/>
        </p:nvSpPr>
        <p:spPr>
          <a:xfrm>
            <a:off x="755577" y="192103"/>
            <a:ext cx="2232248" cy="369332"/>
          </a:xfrm>
          <a:prstGeom prst="rect">
            <a:avLst/>
          </a:prstGeom>
          <a:noFill/>
        </p:spPr>
        <p:txBody>
          <a:bodyPr wrap="square" lIns="0" tIns="0" rIns="0" bIns="0" rtlCol="0" anchor="ctr">
            <a:spAutoFit/>
          </a:bodyPr>
          <a:lstStyle/>
          <a:p>
            <a:pPr algn="l"/>
            <a:r>
              <a:rPr lang="en-US" sz="1200" noProof="0" dirty="0">
                <a:solidFill>
                  <a:schemeClr val="bg1"/>
                </a:solidFill>
                <a:latin typeface="Rockwell" panose="02060603020205020403" pitchFamily="18" charset="0"/>
              </a:rPr>
              <a:t>GEERT DE LAET </a:t>
            </a:r>
          </a:p>
          <a:p>
            <a:pPr algn="l"/>
            <a:r>
              <a:rPr lang="en-US" sz="1200" noProof="0" dirty="0">
                <a:solidFill>
                  <a:schemeClr val="bg1"/>
                </a:solidFill>
                <a:latin typeface="Rockwell" panose="02060603020205020403" pitchFamily="18" charset="0"/>
              </a:rPr>
              <a:t>DIGITAL STRATEGIST</a:t>
            </a:r>
          </a:p>
        </p:txBody>
      </p:sp>
      <p:sp>
        <p:nvSpPr>
          <p:cNvPr id="11" name="TextBox 10">
            <a:extLst>
              <a:ext uri="{FF2B5EF4-FFF2-40B4-BE49-F238E27FC236}">
                <a16:creationId xmlns:a16="http://schemas.microsoft.com/office/drawing/2014/main" id="{7E8F84F7-9BB9-44ED-9F21-46510545AAF5}"/>
              </a:ext>
            </a:extLst>
          </p:cNvPr>
          <p:cNvSpPr txBox="1"/>
          <p:nvPr userDrawn="1"/>
        </p:nvSpPr>
        <p:spPr>
          <a:xfrm>
            <a:off x="0" y="4118109"/>
            <a:ext cx="9144000" cy="738664"/>
          </a:xfrm>
          <a:prstGeom prst="rect">
            <a:avLst/>
          </a:prstGeom>
          <a:noFill/>
        </p:spPr>
        <p:txBody>
          <a:bodyPr wrap="square" lIns="0" tIns="0" rIns="0" bIns="0" rtlCol="0">
            <a:spAutoFit/>
          </a:bodyPr>
          <a:lstStyle/>
          <a:p>
            <a:pPr algn="ctr"/>
            <a:r>
              <a:rPr lang="en-US" sz="4800" cap="all" baseline="0" noProof="0" dirty="0">
                <a:solidFill>
                  <a:schemeClr val="bg1"/>
                </a:solidFill>
                <a:effectLst/>
                <a:latin typeface="Impact" panose="020B0806030902050204" pitchFamily="34" charset="0"/>
              </a:rPr>
              <a:t>GENERATIE ROOKVRIJ / CAMPAGNE </a:t>
            </a:r>
          </a:p>
        </p:txBody>
      </p:sp>
    </p:spTree>
    <p:extLst>
      <p:ext uri="{BB962C8B-B14F-4D97-AF65-F5344CB8AC3E}">
        <p14:creationId xmlns:p14="http://schemas.microsoft.com/office/powerpoint/2010/main" val="10554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alternatief 4">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2678275" y="0"/>
            <a:ext cx="6451450" cy="5143500"/>
          </a:xfrm>
          <a:custGeom>
            <a:avLst/>
            <a:gdLst>
              <a:gd name="connsiteX0" fmla="*/ 0 w 6451450"/>
              <a:gd name="connsiteY0" fmla="*/ 0 h 5143500"/>
              <a:gd name="connsiteX1" fmla="*/ 6451450 w 6451450"/>
              <a:gd name="connsiteY1" fmla="*/ 0 h 5143500"/>
              <a:gd name="connsiteX2" fmla="*/ 3481892 w 6451450"/>
              <a:gd name="connsiteY2" fmla="*/ 5143500 h 5143500"/>
              <a:gd name="connsiteX3" fmla="*/ 2969559 w 645145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451450" h="5143500">
                <a:moveTo>
                  <a:pt x="0" y="0"/>
                </a:moveTo>
                <a:lnTo>
                  <a:pt x="6451450" y="0"/>
                </a:lnTo>
                <a:lnTo>
                  <a:pt x="3481892" y="5143500"/>
                </a:lnTo>
                <a:lnTo>
                  <a:pt x="2969559" y="5143500"/>
                </a:lnTo>
                <a:close/>
              </a:path>
            </a:pathLst>
          </a:custGeom>
          <a:solidFill>
            <a:schemeClr val="tx1"/>
          </a:solidFill>
        </p:spPr>
        <p:txBody>
          <a:bodyPr wrap="square" tIns="720000">
            <a:noAutofit/>
          </a:bodyPr>
          <a:lstStyle>
            <a:lvl1pPr algn="ctr">
              <a:buClr>
                <a:schemeClr val="bg2"/>
              </a:buClr>
              <a:defRPr/>
            </a:lvl1pPr>
          </a:lstStyle>
          <a:p>
            <a:r>
              <a:rPr lang="nl-NL"/>
              <a:t>Klik op het pictogram als u een afbeelding wilt toevoegen</a:t>
            </a:r>
            <a:endParaRPr lang="nl-BE" dirty="0"/>
          </a:p>
        </p:txBody>
      </p:sp>
      <p:sp>
        <p:nvSpPr>
          <p:cNvPr id="2" name="Title 1"/>
          <p:cNvSpPr>
            <a:spLocks noGrp="1"/>
          </p:cNvSpPr>
          <p:nvPr>
            <p:ph type="title"/>
          </p:nvPr>
        </p:nvSpPr>
        <p:spPr>
          <a:xfrm>
            <a:off x="720000" y="2253600"/>
            <a:ext cx="3240000" cy="720000"/>
          </a:xfrm>
        </p:spPr>
        <p:txBody>
          <a:bodyPr/>
          <a:lstStyle/>
          <a:p>
            <a:r>
              <a:rPr lang="nl-NL"/>
              <a:t>Klik om de stijl te bewerken</a:t>
            </a:r>
            <a:endParaRPr lang="nl-BE" dirty="0"/>
          </a:p>
        </p:txBody>
      </p:sp>
      <p:sp>
        <p:nvSpPr>
          <p:cNvPr id="15" name="Date Placeholder 14"/>
          <p:cNvSpPr>
            <a:spLocks noGrp="1"/>
          </p:cNvSpPr>
          <p:nvPr>
            <p:ph type="dt" sz="half" idx="10"/>
          </p:nvPr>
        </p:nvSpPr>
        <p:spPr>
          <a:xfrm>
            <a:off x="720000" y="3240000"/>
            <a:ext cx="2057400" cy="273844"/>
          </a:xfrm>
        </p:spPr>
        <p:txBody>
          <a:bodyPr/>
          <a:lstStyle>
            <a:lvl1pPr>
              <a:defRPr>
                <a:solidFill>
                  <a:schemeClr val="tx1"/>
                </a:solidFill>
              </a:defRPr>
            </a:lvl1pPr>
          </a:lstStyle>
          <a:p>
            <a:fld id="{A2558709-CB26-4BF5-B32C-B4E60F42CCA9}" type="datetime1">
              <a:rPr lang="nl-BE" smtClean="0"/>
              <a:t>16/05/2018</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spTree>
    <p:extLst>
      <p:ext uri="{BB962C8B-B14F-4D97-AF65-F5344CB8AC3E}">
        <p14:creationId xmlns:p14="http://schemas.microsoft.com/office/powerpoint/2010/main" val="305234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alternatief 5">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2253600"/>
            <a:ext cx="3240000" cy="720000"/>
          </a:xfrm>
        </p:spPr>
        <p:txBody>
          <a:bodyPr/>
          <a:lstStyle/>
          <a:p>
            <a:r>
              <a:rPr lang="nl-NL"/>
              <a:t>Klik om de stijl te bewerken</a:t>
            </a:r>
            <a:endParaRPr lang="nl-BE" dirty="0"/>
          </a:p>
        </p:txBody>
      </p:sp>
      <p:sp>
        <p:nvSpPr>
          <p:cNvPr id="15" name="Date Placeholder 14"/>
          <p:cNvSpPr>
            <a:spLocks noGrp="1"/>
          </p:cNvSpPr>
          <p:nvPr>
            <p:ph type="dt" sz="half" idx="10"/>
          </p:nvPr>
        </p:nvSpPr>
        <p:spPr>
          <a:xfrm>
            <a:off x="720000" y="3240000"/>
            <a:ext cx="2057400" cy="273844"/>
          </a:xfrm>
        </p:spPr>
        <p:txBody>
          <a:bodyPr/>
          <a:lstStyle>
            <a:lvl1pPr>
              <a:defRPr>
                <a:solidFill>
                  <a:schemeClr val="tx1"/>
                </a:solidFill>
              </a:defRPr>
            </a:lvl1pPr>
          </a:lstStyle>
          <a:p>
            <a:fld id="{A2558709-CB26-4BF5-B32C-B4E60F42CCA9}" type="datetime1">
              <a:rPr lang="nl-BE" smtClean="0"/>
              <a:t>16/05/2018</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spTree>
    <p:extLst>
      <p:ext uri="{BB962C8B-B14F-4D97-AF65-F5344CB8AC3E}">
        <p14:creationId xmlns:p14="http://schemas.microsoft.com/office/powerpoint/2010/main" val="55493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THEMA voed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r>
              <a:rPr lang="en-US" dirty="0" err="1"/>
              <a:t>gezonde</a:t>
            </a:r>
            <a:r>
              <a:rPr lang="en-US" dirty="0"/>
              <a:t> </a:t>
            </a:r>
            <a:r>
              <a:rPr lang="en-US" dirty="0" err="1"/>
              <a:t>voeding</a:t>
            </a:r>
            <a:endParaRPr lang="nl-BE" dirty="0"/>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16/05/2018</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3200" y="511200"/>
            <a:ext cx="730800" cy="78701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7200" y="507600"/>
            <a:ext cx="946800" cy="839722"/>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0000" y="629999"/>
            <a:ext cx="1090800" cy="644306"/>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95600" y="385200"/>
            <a:ext cx="734400" cy="1050758"/>
          </a:xfrm>
          <a:prstGeom prst="rect">
            <a:avLst/>
          </a:prstGeom>
        </p:spPr>
      </p:pic>
    </p:spTree>
    <p:extLst>
      <p:ext uri="{BB962C8B-B14F-4D97-AF65-F5344CB8AC3E}">
        <p14:creationId xmlns:p14="http://schemas.microsoft.com/office/powerpoint/2010/main" val="345050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THEMA beweg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r>
              <a:rPr lang="en-US" dirty="0" err="1"/>
              <a:t>beweging</a:t>
            </a:r>
            <a:endParaRPr lang="nl-BE" dirty="0"/>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16/05/2018</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0800" y="604800"/>
            <a:ext cx="1051200" cy="949084"/>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0800" y="687600"/>
            <a:ext cx="1080000" cy="72989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37200" y="450000"/>
            <a:ext cx="1069200" cy="956964"/>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5600" y="626400"/>
            <a:ext cx="506811" cy="860400"/>
          </a:xfrm>
          <a:prstGeom prst="rect">
            <a:avLst/>
          </a:prstGeom>
        </p:spPr>
      </p:pic>
    </p:spTree>
    <p:extLst>
      <p:ext uri="{BB962C8B-B14F-4D97-AF65-F5344CB8AC3E}">
        <p14:creationId xmlns:p14="http://schemas.microsoft.com/office/powerpoint/2010/main" val="353776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THEMA roke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r>
              <a:rPr lang="en-US" dirty="0" err="1"/>
              <a:t>tabak</a:t>
            </a:r>
            <a:r>
              <a:rPr lang="en-US" dirty="0"/>
              <a:t>/</a:t>
            </a:r>
            <a:r>
              <a:rPr lang="en-US" dirty="0" err="1"/>
              <a:t>roken</a:t>
            </a:r>
            <a:endParaRPr lang="nl-BE" dirty="0"/>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16/05/2018</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1600" y="392400"/>
            <a:ext cx="892800" cy="87048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3600" y="406800"/>
            <a:ext cx="752400" cy="10032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91600" y="622800"/>
            <a:ext cx="921600" cy="670254"/>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0800" y="554400"/>
            <a:ext cx="932400" cy="792818"/>
          </a:xfrm>
          <a:prstGeom prst="rect">
            <a:avLst/>
          </a:prstGeom>
        </p:spPr>
      </p:pic>
    </p:spTree>
    <p:extLst>
      <p:ext uri="{BB962C8B-B14F-4D97-AF65-F5344CB8AC3E}">
        <p14:creationId xmlns:p14="http://schemas.microsoft.com/office/powerpoint/2010/main" val="872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THEMA geestelijke/mentale gezondhei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266130"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r>
              <a:rPr lang="en-US" dirty="0" err="1"/>
              <a:t>geestelijke</a:t>
            </a:r>
            <a:r>
              <a:rPr lang="en-US" dirty="0"/>
              <a:t>/</a:t>
            </a:r>
            <a:r>
              <a:rPr lang="en-US" dirty="0" err="1"/>
              <a:t>mentale</a:t>
            </a:r>
            <a:r>
              <a:rPr lang="en-US" dirty="0"/>
              <a:t> </a:t>
            </a:r>
            <a:r>
              <a:rPr lang="en-US" dirty="0" err="1"/>
              <a:t>gezondheid</a:t>
            </a:r>
            <a:endParaRPr lang="nl-BE" dirty="0"/>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16/05/2018</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662400"/>
            <a:ext cx="757023" cy="93038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53600" y="658800"/>
            <a:ext cx="728128" cy="91305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600" y="608400"/>
            <a:ext cx="1011289" cy="982395"/>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26800" y="349200"/>
            <a:ext cx="999731" cy="1225105"/>
          </a:xfrm>
          <a:prstGeom prst="rect">
            <a:avLst/>
          </a:prstGeom>
        </p:spPr>
      </p:pic>
    </p:spTree>
    <p:extLst>
      <p:ext uri="{BB962C8B-B14F-4D97-AF65-F5344CB8AC3E}">
        <p14:creationId xmlns:p14="http://schemas.microsoft.com/office/powerpoint/2010/main" val="312405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27.png"/><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1" y="1727201"/>
            <a:ext cx="7704000" cy="291893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Ondertitel</a:t>
            </a:r>
            <a:r>
              <a:rPr lang="en-US" dirty="0"/>
              <a:t> </a:t>
            </a:r>
            <a:r>
              <a:rPr lang="en-US" dirty="0" err="1"/>
              <a:t>bij</a:t>
            </a:r>
            <a:r>
              <a:rPr lang="en-US" dirty="0"/>
              <a:t> </a:t>
            </a:r>
            <a:r>
              <a:rPr lang="en-US" dirty="0" err="1"/>
              <a:t>tekst</a:t>
            </a:r>
            <a:endParaRPr lang="en-US" dirty="0"/>
          </a:p>
          <a:p>
            <a:pPr lvl="5"/>
            <a:r>
              <a:rPr lang="en-US" dirty="0" err="1"/>
              <a:t>Normale</a:t>
            </a:r>
            <a:r>
              <a:rPr lang="en-US" dirty="0"/>
              <a:t> </a:t>
            </a:r>
            <a:r>
              <a:rPr lang="en-US" dirty="0" err="1"/>
              <a:t>broodtekst</a:t>
            </a:r>
            <a:endParaRPr lang="en-US" dirty="0"/>
          </a:p>
          <a:p>
            <a:pPr lvl="6"/>
            <a:r>
              <a:rPr lang="en-US" dirty="0" err="1"/>
              <a:t>Kleinere</a:t>
            </a:r>
            <a:r>
              <a:rPr lang="en-US" dirty="0"/>
              <a:t> </a:t>
            </a:r>
            <a:r>
              <a:rPr lang="en-US" dirty="0" err="1"/>
              <a:t>titel</a:t>
            </a:r>
            <a:endParaRPr lang="en-US" dirty="0"/>
          </a:p>
          <a:p>
            <a:pPr lvl="7"/>
            <a:r>
              <a:rPr lang="en-US" dirty="0" err="1"/>
              <a:t>Kleinere</a:t>
            </a:r>
            <a:r>
              <a:rPr lang="en-US" dirty="0"/>
              <a:t> </a:t>
            </a:r>
            <a:r>
              <a:rPr lang="en-US" dirty="0" err="1"/>
              <a:t>tekst</a:t>
            </a:r>
            <a:endParaRPr lang="en-US" dirty="0"/>
          </a:p>
          <a:p>
            <a:pPr lvl="8"/>
            <a:r>
              <a:rPr lang="en-US" dirty="0"/>
              <a:t>Bullet </a:t>
            </a:r>
            <a:r>
              <a:rPr lang="en-US" dirty="0" err="1"/>
              <a:t>kleiner</a:t>
            </a:r>
            <a:endParaRPr lang="nl-BE" dirty="0"/>
          </a:p>
        </p:txBody>
      </p:sp>
      <p:sp>
        <p:nvSpPr>
          <p:cNvPr id="2" name="Title Placeholder 1"/>
          <p:cNvSpPr>
            <a:spLocks noGrp="1"/>
          </p:cNvSpPr>
          <p:nvPr>
            <p:ph type="title"/>
          </p:nvPr>
        </p:nvSpPr>
        <p:spPr>
          <a:xfrm>
            <a:off x="720000" y="1260000"/>
            <a:ext cx="7704000" cy="1440000"/>
          </a:xfrm>
          <a:prstGeom prst="rect">
            <a:avLst/>
          </a:prstGeom>
        </p:spPr>
        <p:txBody>
          <a:bodyPr vert="horz" lIns="0" tIns="0" rIns="0" bIns="0" rtlCol="0" anchor="t" anchorCtr="0">
            <a:noAutofit/>
          </a:bodyPr>
          <a:lstStyle/>
          <a:p>
            <a:r>
              <a:rPr lang="nl-NL"/>
              <a:t>Klik om de stijl te bewerken</a:t>
            </a:r>
            <a:endParaRPr lang="nl-BE" dirty="0"/>
          </a:p>
        </p:txBody>
      </p:sp>
      <p:sp>
        <p:nvSpPr>
          <p:cNvPr id="4" name="Date Placeholder 3"/>
          <p:cNvSpPr>
            <a:spLocks noGrp="1"/>
          </p:cNvSpPr>
          <p:nvPr>
            <p:ph type="dt" sz="half" idx="2"/>
          </p:nvPr>
        </p:nvSpPr>
        <p:spPr>
          <a:xfrm>
            <a:off x="720000" y="2880000"/>
            <a:ext cx="2057400" cy="273844"/>
          </a:xfrm>
          <a:prstGeom prst="rect">
            <a:avLst/>
          </a:prstGeom>
        </p:spPr>
        <p:txBody>
          <a:bodyPr vert="horz" lIns="0" tIns="0" rIns="0" bIns="0" rtlCol="0" anchor="ctr"/>
          <a:lstStyle>
            <a:lvl1pPr algn="l">
              <a:defRPr sz="1600" b="1">
                <a:solidFill>
                  <a:schemeClr val="bg2"/>
                </a:solidFill>
              </a:defRPr>
            </a:lvl1pPr>
          </a:lstStyle>
          <a:p>
            <a:fld id="{64935C11-25DD-4138-86C4-F9897470930B}" type="datetime1">
              <a:rPr lang="nl-BE" smtClean="0"/>
              <a:t>16/05/2018</a:t>
            </a:fld>
            <a:endParaRPr lang="nl-BE" dirty="0"/>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spTree>
    <p:extLst>
      <p:ext uri="{BB962C8B-B14F-4D97-AF65-F5344CB8AC3E}">
        <p14:creationId xmlns:p14="http://schemas.microsoft.com/office/powerpoint/2010/main" val="2377794863"/>
      </p:ext>
    </p:extLst>
  </p:cSld>
  <p:clrMap bg1="lt1" tx1="dk1" bg2="lt2" tx2="dk2" accent1="accent1" accent2="accent2" accent3="accent3" accent4="accent4" accent5="accent5" accent6="accent6" hlink="hlink" folHlink="folHlink"/>
  <p:sldLayoutIdLst>
    <p:sldLayoutId id="2147483663" r:id="rId1"/>
    <p:sldLayoutId id="2147483670" r:id="rId2"/>
    <p:sldLayoutId id="2147483671" r:id="rId3"/>
    <p:sldLayoutId id="214748367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p:txStyles>
    <p:titleStyle>
      <a:lvl1pPr algn="l" defTabSz="685800" rtl="0" eaLnBrk="1" latinLnBrk="0" hangingPunct="1">
        <a:lnSpc>
          <a:spcPct val="100000"/>
        </a:lnSpc>
        <a:spcBef>
          <a:spcPct val="0"/>
        </a:spcBef>
        <a:buNone/>
        <a:defRPr sz="2600" b="1" kern="1200">
          <a:solidFill>
            <a:schemeClr val="bg1"/>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60800"/>
            <a:ext cx="8244000" cy="270000"/>
          </a:xfrm>
          <a:prstGeom prst="rect">
            <a:avLst/>
          </a:prstGeom>
        </p:spPr>
        <p:txBody>
          <a:bodyPr vert="horz" lIns="0" tIns="0" rIns="0" bIns="0" rtlCol="0" anchor="t" anchorCtr="0">
            <a:noAutofit/>
          </a:bodyPr>
          <a:lstStyle/>
          <a:p>
            <a:r>
              <a:rPr lang="en-US" dirty="0"/>
              <a:t>Click to edit Master title style</a:t>
            </a:r>
            <a:endParaRPr lang="nl-BE" dirty="0"/>
          </a:p>
        </p:txBody>
      </p:sp>
      <p:sp>
        <p:nvSpPr>
          <p:cNvPr id="3" name="Text Placeholder 2"/>
          <p:cNvSpPr>
            <a:spLocks noGrp="1"/>
          </p:cNvSpPr>
          <p:nvPr>
            <p:ph type="body" idx="1"/>
          </p:nvPr>
        </p:nvSpPr>
        <p:spPr>
          <a:xfrm>
            <a:off x="540000" y="1623600"/>
            <a:ext cx="8244000" cy="2880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Ondertitel</a:t>
            </a:r>
            <a:r>
              <a:rPr lang="en-US" dirty="0"/>
              <a:t> </a:t>
            </a:r>
            <a:r>
              <a:rPr lang="en-US" dirty="0" err="1"/>
              <a:t>bij</a:t>
            </a:r>
            <a:r>
              <a:rPr lang="en-US" dirty="0"/>
              <a:t> </a:t>
            </a:r>
            <a:r>
              <a:rPr lang="en-US" dirty="0" err="1"/>
              <a:t>tekst</a:t>
            </a:r>
            <a:endParaRPr lang="en-US" dirty="0"/>
          </a:p>
          <a:p>
            <a:pPr lvl="5"/>
            <a:r>
              <a:rPr lang="en-US" dirty="0" err="1"/>
              <a:t>Normale</a:t>
            </a:r>
            <a:r>
              <a:rPr lang="en-US" dirty="0"/>
              <a:t> </a:t>
            </a:r>
            <a:r>
              <a:rPr lang="en-US" dirty="0" err="1"/>
              <a:t>broodtekst</a:t>
            </a:r>
            <a:endParaRPr lang="en-US" dirty="0"/>
          </a:p>
          <a:p>
            <a:pPr lvl="6"/>
            <a:r>
              <a:rPr lang="en-US" dirty="0" err="1"/>
              <a:t>Kleinere</a:t>
            </a:r>
            <a:r>
              <a:rPr lang="en-US" dirty="0"/>
              <a:t> </a:t>
            </a:r>
            <a:r>
              <a:rPr lang="en-US" dirty="0" err="1"/>
              <a:t>titel</a:t>
            </a:r>
            <a:endParaRPr lang="en-US" dirty="0"/>
          </a:p>
          <a:p>
            <a:pPr lvl="7"/>
            <a:r>
              <a:rPr lang="en-US" dirty="0" err="1"/>
              <a:t>Kleinere</a:t>
            </a:r>
            <a:r>
              <a:rPr lang="en-US" dirty="0"/>
              <a:t> </a:t>
            </a:r>
            <a:r>
              <a:rPr lang="en-US" dirty="0" err="1"/>
              <a:t>tekst</a:t>
            </a:r>
            <a:endParaRPr lang="en-US" dirty="0"/>
          </a:p>
          <a:p>
            <a:pPr lvl="8"/>
            <a:r>
              <a:rPr lang="en-US" dirty="0"/>
              <a:t>Bullet </a:t>
            </a:r>
            <a:r>
              <a:rPr lang="en-US" dirty="0" err="1"/>
              <a:t>kleiner</a:t>
            </a:r>
            <a:endParaRPr lang="nl-BE" dirty="0"/>
          </a:p>
        </p:txBody>
      </p:sp>
      <p:sp>
        <p:nvSpPr>
          <p:cNvPr id="4" name="Date Placeholder 3"/>
          <p:cNvSpPr>
            <a:spLocks noGrp="1"/>
          </p:cNvSpPr>
          <p:nvPr>
            <p:ph type="dt" sz="half" idx="2"/>
          </p:nvPr>
        </p:nvSpPr>
        <p:spPr>
          <a:xfrm>
            <a:off x="540000" y="4646137"/>
            <a:ext cx="2057400" cy="273844"/>
          </a:xfrm>
          <a:prstGeom prst="rect">
            <a:avLst/>
          </a:prstGeom>
        </p:spPr>
        <p:txBody>
          <a:bodyPr vert="horz" lIns="0" tIns="0" rIns="0" bIns="0" rtlCol="0" anchor="ctr"/>
          <a:lstStyle>
            <a:lvl1pPr algn="l">
              <a:defRPr sz="900">
                <a:solidFill>
                  <a:schemeClr val="tx1">
                    <a:tint val="75000"/>
                  </a:schemeClr>
                </a:solidFill>
              </a:defRPr>
            </a:lvl1pPr>
          </a:lstStyle>
          <a:p>
            <a:fld id="{84D977F7-57F9-4D81-8DB5-6E971231B763}" type="datetime1">
              <a:rPr lang="nl-BE" smtClean="0"/>
              <a:t>16/05/2018</a:t>
            </a:fld>
            <a:endParaRPr lang="nl-BE"/>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46000" y="4611600"/>
            <a:ext cx="876345" cy="342918"/>
          </a:xfrm>
          <a:prstGeom prst="rect">
            <a:avLst/>
          </a:prstGeom>
        </p:spPr>
      </p:pic>
    </p:spTree>
    <p:extLst>
      <p:ext uri="{BB962C8B-B14F-4D97-AF65-F5344CB8AC3E}">
        <p14:creationId xmlns:p14="http://schemas.microsoft.com/office/powerpoint/2010/main" val="31946198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sldNum="0" hdr="0" ftr="0"/>
  <p:txStyles>
    <p:titleStyle>
      <a:lvl1pPr algn="ctr" defTabSz="685800"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60800"/>
            <a:ext cx="8244000" cy="270000"/>
          </a:xfrm>
          <a:prstGeom prst="rect">
            <a:avLst/>
          </a:prstGeom>
        </p:spPr>
        <p:txBody>
          <a:bodyPr vert="horz" lIns="0" tIns="0" rIns="0" bIns="0" rtlCol="0" anchor="t" anchorCtr="0">
            <a:noAutofit/>
          </a:bodyPr>
          <a:lstStyle/>
          <a:p>
            <a:r>
              <a:rPr lang="en-US" dirty="0"/>
              <a:t>Click to edit Master title style</a:t>
            </a:r>
            <a:endParaRPr lang="nl-BE" dirty="0"/>
          </a:p>
        </p:txBody>
      </p:sp>
      <p:sp>
        <p:nvSpPr>
          <p:cNvPr id="3" name="Text Placeholder 2"/>
          <p:cNvSpPr>
            <a:spLocks noGrp="1"/>
          </p:cNvSpPr>
          <p:nvPr>
            <p:ph type="body" idx="1"/>
          </p:nvPr>
        </p:nvSpPr>
        <p:spPr>
          <a:xfrm>
            <a:off x="540000" y="1623600"/>
            <a:ext cx="8244000" cy="2880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Ondertitel</a:t>
            </a:r>
            <a:r>
              <a:rPr lang="en-US" dirty="0"/>
              <a:t> </a:t>
            </a:r>
            <a:r>
              <a:rPr lang="en-US" dirty="0" err="1"/>
              <a:t>bij</a:t>
            </a:r>
            <a:r>
              <a:rPr lang="en-US" dirty="0"/>
              <a:t> </a:t>
            </a:r>
            <a:r>
              <a:rPr lang="en-US" dirty="0" err="1"/>
              <a:t>tekst</a:t>
            </a:r>
            <a:endParaRPr lang="en-US" dirty="0"/>
          </a:p>
          <a:p>
            <a:pPr lvl="5"/>
            <a:r>
              <a:rPr lang="en-US" dirty="0" err="1"/>
              <a:t>Normale</a:t>
            </a:r>
            <a:r>
              <a:rPr lang="en-US" dirty="0"/>
              <a:t> </a:t>
            </a:r>
            <a:r>
              <a:rPr lang="en-US" dirty="0" err="1"/>
              <a:t>broodtekst</a:t>
            </a:r>
            <a:endParaRPr lang="en-US" dirty="0"/>
          </a:p>
          <a:p>
            <a:pPr lvl="6"/>
            <a:r>
              <a:rPr lang="en-US" dirty="0" err="1"/>
              <a:t>Kleinere</a:t>
            </a:r>
            <a:r>
              <a:rPr lang="en-US" dirty="0"/>
              <a:t> </a:t>
            </a:r>
            <a:r>
              <a:rPr lang="en-US" dirty="0" err="1"/>
              <a:t>titel</a:t>
            </a:r>
            <a:endParaRPr lang="en-US" dirty="0"/>
          </a:p>
          <a:p>
            <a:pPr lvl="7"/>
            <a:r>
              <a:rPr lang="en-US" dirty="0" err="1"/>
              <a:t>Kleinere</a:t>
            </a:r>
            <a:r>
              <a:rPr lang="en-US" dirty="0"/>
              <a:t> </a:t>
            </a:r>
            <a:r>
              <a:rPr lang="en-US" dirty="0" err="1"/>
              <a:t>tekst</a:t>
            </a:r>
            <a:endParaRPr lang="en-US" dirty="0"/>
          </a:p>
          <a:p>
            <a:pPr lvl="8"/>
            <a:r>
              <a:rPr lang="en-US" dirty="0"/>
              <a:t>Bullet </a:t>
            </a:r>
            <a:r>
              <a:rPr lang="en-US" dirty="0" err="1"/>
              <a:t>kleiner</a:t>
            </a:r>
            <a:endParaRPr lang="nl-BE" dirty="0"/>
          </a:p>
        </p:txBody>
      </p:sp>
      <p:sp>
        <p:nvSpPr>
          <p:cNvPr id="4" name="Date Placeholder 3"/>
          <p:cNvSpPr>
            <a:spLocks noGrp="1"/>
          </p:cNvSpPr>
          <p:nvPr>
            <p:ph type="dt" sz="half" idx="2"/>
          </p:nvPr>
        </p:nvSpPr>
        <p:spPr>
          <a:xfrm>
            <a:off x="540000" y="4646137"/>
            <a:ext cx="2057400" cy="273844"/>
          </a:xfrm>
          <a:prstGeom prst="rect">
            <a:avLst/>
          </a:prstGeom>
        </p:spPr>
        <p:txBody>
          <a:bodyPr vert="horz" lIns="0" tIns="0" rIns="0" bIns="0" rtlCol="0" anchor="ctr"/>
          <a:lstStyle>
            <a:lvl1pPr algn="l">
              <a:defRPr sz="900">
                <a:solidFill>
                  <a:schemeClr val="tx1">
                    <a:tint val="75000"/>
                  </a:schemeClr>
                </a:solidFill>
              </a:defRPr>
            </a:lvl1pPr>
          </a:lstStyle>
          <a:p>
            <a:fld id="{70AD4C9E-F65A-49D5-80C5-22F60991B337}" type="datetime1">
              <a:rPr lang="nl-BE" smtClean="0"/>
              <a:t>16/05/2018</a:t>
            </a:fld>
            <a:endParaRPr lang="nl-BE"/>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46000" y="4611600"/>
            <a:ext cx="876345" cy="342918"/>
          </a:xfrm>
          <a:prstGeom prst="rect">
            <a:avLst/>
          </a:prstGeom>
        </p:spPr>
      </p:pic>
    </p:spTree>
    <p:extLst>
      <p:ext uri="{BB962C8B-B14F-4D97-AF65-F5344CB8AC3E}">
        <p14:creationId xmlns:p14="http://schemas.microsoft.com/office/powerpoint/2010/main" val="2050520701"/>
      </p:ext>
    </p:extLst>
  </p:cSld>
  <p:clrMap bg1="lt1" tx1="dk1" bg2="lt2" tx2="dk2" accent1="accent1" accent2="accent2" accent3="accent3" accent4="accent4" accent5="accent5" accent6="accent6" hlink="hlink" folHlink="folHlink"/>
  <p:sldLayoutIdLst>
    <p:sldLayoutId id="2147483673" r:id="rId1"/>
    <p:sldLayoutId id="2147483650" r:id="rId2"/>
    <p:sldLayoutId id="2147483652" r:id="rId3"/>
    <p:sldLayoutId id="2147483660" r:id="rId4"/>
    <p:sldLayoutId id="2147483658" r:id="rId5"/>
    <p:sldLayoutId id="2147483659" r:id="rId6"/>
    <p:sldLayoutId id="2147483661" r:id="rId7"/>
    <p:sldLayoutId id="2147483655" r:id="rId8"/>
  </p:sldLayoutIdLst>
  <p:hf sldNum="0" hdr="0" ftr="0"/>
  <p:txStyles>
    <p:titleStyle>
      <a:lvl1pPr algn="l" defTabSz="685800"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1" y="1548000"/>
            <a:ext cx="3600000" cy="288000"/>
          </a:xfrm>
          <a:prstGeom prst="rect">
            <a:avLst/>
          </a:prstGeom>
        </p:spPr>
        <p:txBody>
          <a:bodyPr vert="horz" lIns="0" tIns="0" rIns="0" bIns="0" rtlCol="0">
            <a:noAutofit/>
          </a:bodyPr>
          <a:lstStyle/>
          <a:p>
            <a:pPr lvl="0"/>
            <a:endParaRPr lang="en-US" dirty="0"/>
          </a:p>
        </p:txBody>
      </p:sp>
      <p:sp>
        <p:nvSpPr>
          <p:cNvPr id="2" name="Title Placeholder 1"/>
          <p:cNvSpPr>
            <a:spLocks noGrp="1"/>
          </p:cNvSpPr>
          <p:nvPr>
            <p:ph type="title"/>
          </p:nvPr>
        </p:nvSpPr>
        <p:spPr>
          <a:xfrm>
            <a:off x="720000" y="720000"/>
            <a:ext cx="7704000" cy="630000"/>
          </a:xfrm>
          <a:prstGeom prst="rect">
            <a:avLst/>
          </a:prstGeom>
        </p:spPr>
        <p:txBody>
          <a:bodyPr vert="horz" lIns="0" tIns="0" rIns="0" bIns="0" rtlCol="0" anchor="t" anchorCtr="0">
            <a:noAutofit/>
          </a:bodyPr>
          <a:lstStyle/>
          <a:p>
            <a:r>
              <a:rPr lang="en-US" dirty="0"/>
              <a:t>Click to edit Master title style</a:t>
            </a:r>
            <a:endParaRPr lang="nl-BE" dirty="0"/>
          </a:p>
        </p:txBody>
      </p:sp>
      <p:sp>
        <p:nvSpPr>
          <p:cNvPr id="4" name="Date Placeholder 3"/>
          <p:cNvSpPr>
            <a:spLocks noGrp="1"/>
          </p:cNvSpPr>
          <p:nvPr>
            <p:ph type="dt" sz="half" idx="2"/>
          </p:nvPr>
        </p:nvSpPr>
        <p:spPr>
          <a:xfrm>
            <a:off x="720000" y="4646137"/>
            <a:ext cx="1877400" cy="273844"/>
          </a:xfrm>
          <a:prstGeom prst="rect">
            <a:avLst/>
          </a:prstGeom>
        </p:spPr>
        <p:txBody>
          <a:bodyPr vert="horz" lIns="0" tIns="0" rIns="0" bIns="0" rtlCol="0" anchor="ctr"/>
          <a:lstStyle>
            <a:lvl1pPr algn="l">
              <a:defRPr sz="1600" b="1">
                <a:solidFill>
                  <a:schemeClr val="bg2"/>
                </a:solidFill>
              </a:defRPr>
            </a:lvl1pPr>
          </a:lstStyle>
          <a:p>
            <a:fld id="{11139170-2BC5-4A6D-A90C-AB6447B9E0EB}" type="datetime1">
              <a:rPr lang="nl-BE" smtClean="0"/>
              <a:t>16/05/2018</a:t>
            </a:fld>
            <a:endParaRPr lang="nl-BE" dirty="0"/>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spTree>
    <p:extLst>
      <p:ext uri="{BB962C8B-B14F-4D97-AF65-F5344CB8AC3E}">
        <p14:creationId xmlns:p14="http://schemas.microsoft.com/office/powerpoint/2010/main" val="1268381505"/>
      </p:ext>
    </p:extLst>
  </p:cSld>
  <p:clrMap bg1="lt1" tx1="dk1" bg2="lt2" tx2="dk2" accent1="accent1" accent2="accent2" accent3="accent3" accent4="accent4" accent5="accent5" accent6="accent6" hlink="hlink" folHlink="folHlink"/>
  <p:sldLayoutIdLst>
    <p:sldLayoutId id="2147483681" r:id="rId1"/>
    <p:sldLayoutId id="2147483682" r:id="rId2"/>
  </p:sldLayoutIdLst>
  <p:hf sldNum="0" hdr="0" ftr="0"/>
  <p:txStyles>
    <p:titleStyle>
      <a:lvl1pPr algn="l" defTabSz="685800" rtl="0" eaLnBrk="1" latinLnBrk="0" hangingPunct="1">
        <a:lnSpc>
          <a:spcPct val="100000"/>
        </a:lnSpc>
        <a:spcBef>
          <a:spcPct val="0"/>
        </a:spcBef>
        <a:buNone/>
        <a:defRPr sz="4000" b="1" kern="1200">
          <a:solidFill>
            <a:schemeClr val="bg1"/>
          </a:solidFill>
          <a:latin typeface="+mj-lt"/>
          <a:ea typeface="+mj-ea"/>
          <a:cs typeface="+mj-cs"/>
        </a:defRPr>
      </a:lvl1pPr>
    </p:titleStyle>
    <p:bodyStyle>
      <a:lvl1pPr marL="0" indent="0" algn="l" defTabSz="685800" rtl="0" eaLnBrk="1" latinLnBrk="0" hangingPunct="1">
        <a:lnSpc>
          <a:spcPct val="100000"/>
        </a:lnSpc>
        <a:spcBef>
          <a:spcPts val="0"/>
        </a:spcBef>
        <a:buClr>
          <a:schemeClr val="tx1"/>
        </a:buClr>
        <a:buFont typeface="Lucida Sans Unicode" panose="020B0602030504020204" pitchFamily="34" charset="0"/>
        <a:buNone/>
        <a:defRPr sz="1800" b="1" kern="1200">
          <a:solidFill>
            <a:schemeClr val="bg2"/>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E3DFB6-32D6-3842-8697-C1B814F8D9F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48676BE-484D-6B46-BE0F-09F4F382970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69139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defTabSz="685800" rtl="0" eaLnBrk="1" latinLnBrk="0" hangingPunct="1">
        <a:lnSpc>
          <a:spcPct val="90000"/>
        </a:lnSpc>
        <a:spcBef>
          <a:spcPct val="0"/>
        </a:spcBef>
        <a:buNone/>
        <a:defRPr sz="2700" b="1" kern="1200">
          <a:solidFill>
            <a:srgbClr val="009E8F"/>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1">
              <a:lumMod val="50000"/>
            </a:schemeClr>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lumMod val="50000"/>
            </a:schemeClr>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1">
              <a:lumMod val="50000"/>
            </a:schemeClr>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lumMod val="50000"/>
            </a:schemeClr>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lumMod val="50000"/>
            </a:schemeClr>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32.png"/><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57">
            <a:extLst>
              <a:ext uri="{FF2B5EF4-FFF2-40B4-BE49-F238E27FC236}">
                <a16:creationId xmlns:a16="http://schemas.microsoft.com/office/drawing/2014/main" id="{78852D71-5959-7344-A4D5-18AD0BC143F4}"/>
              </a:ext>
            </a:extLst>
          </p:cNvPr>
          <p:cNvPicPr preferRelativeResize="0"/>
          <p:nvPr/>
        </p:nvPicPr>
        <p:blipFill>
          <a:blip r:embed="rId3"/>
          <a:stretch>
            <a:fillRect/>
          </a:stretch>
        </p:blipFill>
        <p:spPr>
          <a:xfrm>
            <a:off x="0" y="0"/>
            <a:ext cx="9144000" cy="5143500"/>
          </a:xfrm>
          <a:prstGeom prst="rect">
            <a:avLst/>
          </a:prstGeom>
          <a:noFill/>
          <a:ln>
            <a:noFill/>
          </a:ln>
        </p:spPr>
      </p:pic>
      <p:sp>
        <p:nvSpPr>
          <p:cNvPr id="5" name="Shape 58">
            <a:extLst>
              <a:ext uri="{FF2B5EF4-FFF2-40B4-BE49-F238E27FC236}">
                <a16:creationId xmlns:a16="http://schemas.microsoft.com/office/drawing/2014/main" id="{A4306033-96EC-1146-8980-920A3B02565E}"/>
              </a:ext>
            </a:extLst>
          </p:cNvPr>
          <p:cNvSpPr/>
          <p:nvPr/>
        </p:nvSpPr>
        <p:spPr>
          <a:xfrm flipH="1">
            <a:off x="-1026" y="0"/>
            <a:ext cx="9145026" cy="4341557"/>
          </a:xfrm>
          <a:prstGeom prst="rtTriangle">
            <a:avLst/>
          </a:prstGeom>
          <a:solidFill>
            <a:srgbClr val="009E8F"/>
          </a:solidFill>
          <a:ln>
            <a:noFill/>
          </a:ln>
        </p:spPr>
        <p:txBody>
          <a:bodyPr spcFirstLastPara="1" wrap="square" lIns="68569" tIns="68569" rIns="68569" bIns="68569" anchor="ctr" anchorCtr="0">
            <a:noAutofit/>
          </a:bodyPr>
          <a:lstStyle/>
          <a:p>
            <a:endParaRPr dirty="0">
              <a:solidFill>
                <a:srgbClr val="009E8F"/>
              </a:solidFill>
              <a:latin typeface="Arial" panose="020B0604020202020204"/>
            </a:endParaRPr>
          </a:p>
        </p:txBody>
      </p:sp>
      <p:sp>
        <p:nvSpPr>
          <p:cNvPr id="6" name="Shape 59">
            <a:extLst>
              <a:ext uri="{FF2B5EF4-FFF2-40B4-BE49-F238E27FC236}">
                <a16:creationId xmlns:a16="http://schemas.microsoft.com/office/drawing/2014/main" id="{2E6E7F5D-7CAD-9A42-B143-F7AB82A417C3}"/>
              </a:ext>
            </a:extLst>
          </p:cNvPr>
          <p:cNvSpPr txBox="1">
            <a:spLocks noGrp="1"/>
          </p:cNvSpPr>
          <p:nvPr>
            <p:ph type="ctrTitle"/>
          </p:nvPr>
        </p:nvSpPr>
        <p:spPr>
          <a:xfrm>
            <a:off x="1920667" y="2326063"/>
            <a:ext cx="6841367" cy="1524479"/>
          </a:xfrm>
          <a:prstGeom prst="rect">
            <a:avLst/>
          </a:prstGeom>
          <a:ln>
            <a:noFill/>
          </a:ln>
        </p:spPr>
        <p:txBody>
          <a:bodyPr spcFirstLastPara="1" vert="horz" wrap="square" lIns="68569" tIns="68569" rIns="68569" bIns="68569" rtlCol="0" anchor="b" anchorCtr="0">
            <a:noAutofit/>
          </a:bodyPr>
          <a:lstStyle/>
          <a:p>
            <a:pPr lvl="0" algn="r">
              <a:buClr>
                <a:schemeClr val="dk1"/>
              </a:buClr>
              <a:buSzPts val="1100"/>
            </a:pPr>
            <a:r>
              <a:rPr lang="en-US" sz="3000" dirty="0" err="1">
                <a:solidFill>
                  <a:schemeClr val="bg1"/>
                </a:solidFill>
                <a:cs typeface="Futura Medium" panose="020B0602020204020303" pitchFamily="34" charset="-79"/>
              </a:rPr>
              <a:t>Samen</a:t>
            </a:r>
            <a:r>
              <a:rPr lang="en-US" sz="3000" dirty="0">
                <a:solidFill>
                  <a:schemeClr val="bg1"/>
                </a:solidFill>
                <a:cs typeface="Futura Medium" panose="020B0602020204020303" pitchFamily="34" charset="-79"/>
              </a:rPr>
              <a:t> </a:t>
            </a:r>
            <a:br>
              <a:rPr lang="en-US" sz="3000" dirty="0">
                <a:solidFill>
                  <a:schemeClr val="bg1"/>
                </a:solidFill>
                <a:cs typeface="Futura Medium" panose="020B0602020204020303" pitchFamily="34" charset="-79"/>
              </a:rPr>
            </a:br>
            <a:r>
              <a:rPr lang="en-US" sz="3000" dirty="0">
                <a:solidFill>
                  <a:schemeClr val="bg1"/>
                </a:solidFill>
                <a:cs typeface="Futura Medium" panose="020B0602020204020303" pitchFamily="34" charset="-79"/>
              </a:rPr>
              <a:t>op </a:t>
            </a:r>
            <a:r>
              <a:rPr lang="en-US" sz="3000" dirty="0" err="1">
                <a:solidFill>
                  <a:schemeClr val="bg1"/>
                </a:solidFill>
                <a:cs typeface="Futura Medium" panose="020B0602020204020303" pitchFamily="34" charset="-79"/>
              </a:rPr>
              <a:t>weg</a:t>
            </a:r>
            <a:r>
              <a:rPr lang="en-US" sz="3000" dirty="0">
                <a:solidFill>
                  <a:schemeClr val="bg1"/>
                </a:solidFill>
                <a:cs typeface="Futura Medium" panose="020B0602020204020303" pitchFamily="34" charset="-79"/>
              </a:rPr>
              <a:t> </a:t>
            </a:r>
            <a:r>
              <a:rPr lang="en-US" sz="3000" dirty="0" err="1">
                <a:solidFill>
                  <a:schemeClr val="bg1"/>
                </a:solidFill>
                <a:cs typeface="Futura Medium" panose="020B0602020204020303" pitchFamily="34" charset="-79"/>
              </a:rPr>
              <a:t>naar</a:t>
            </a:r>
            <a:r>
              <a:rPr lang="en-US" sz="3000" dirty="0">
                <a:solidFill>
                  <a:schemeClr val="bg1"/>
                </a:solidFill>
                <a:cs typeface="Futura Medium" panose="020B0602020204020303" pitchFamily="34" charset="-79"/>
              </a:rPr>
              <a:t> </a:t>
            </a:r>
            <a:r>
              <a:rPr lang="en-US" sz="3000" dirty="0" err="1">
                <a:solidFill>
                  <a:schemeClr val="bg1"/>
                </a:solidFill>
                <a:cs typeface="Futura Medium" panose="020B0602020204020303" pitchFamily="34" charset="-79"/>
              </a:rPr>
              <a:t>een</a:t>
            </a:r>
            <a:r>
              <a:rPr lang="en-US" sz="3000" dirty="0">
                <a:solidFill>
                  <a:schemeClr val="bg1"/>
                </a:solidFill>
                <a:cs typeface="Futura Medium" panose="020B0602020204020303" pitchFamily="34" charset="-79"/>
              </a:rPr>
              <a:t> </a:t>
            </a:r>
            <a:br>
              <a:rPr lang="en-US" sz="3000" dirty="0">
                <a:solidFill>
                  <a:schemeClr val="bg1"/>
                </a:solidFill>
                <a:cs typeface="Futura Medium" panose="020B0602020204020303" pitchFamily="34" charset="-79"/>
              </a:rPr>
            </a:br>
            <a:r>
              <a:rPr lang="en-US" sz="3000" dirty="0" err="1">
                <a:solidFill>
                  <a:schemeClr val="bg1"/>
                </a:solidFill>
                <a:cs typeface="Futura Medium" panose="020B0602020204020303" pitchFamily="34" charset="-79"/>
              </a:rPr>
              <a:t>rookvrij</a:t>
            </a:r>
            <a:r>
              <a:rPr lang="en-US" sz="3000" dirty="0">
                <a:solidFill>
                  <a:schemeClr val="bg1"/>
                </a:solidFill>
                <a:cs typeface="Futura Medium" panose="020B0602020204020303" pitchFamily="34" charset="-79"/>
              </a:rPr>
              <a:t> </a:t>
            </a:r>
            <a:r>
              <a:rPr lang="en-US" sz="3000" dirty="0" err="1">
                <a:solidFill>
                  <a:schemeClr val="bg1"/>
                </a:solidFill>
                <a:cs typeface="Futura Medium" panose="020B0602020204020303" pitchFamily="34" charset="-79"/>
              </a:rPr>
              <a:t>terrein</a:t>
            </a:r>
            <a:endParaRPr sz="3000" dirty="0">
              <a:solidFill>
                <a:srgbClr val="FFFFFF"/>
              </a:solidFill>
              <a:ea typeface="Open Sans"/>
              <a:cs typeface="Futura Medium" panose="020B0602020204020303" pitchFamily="34" charset="-79"/>
              <a:sym typeface="Open Sans"/>
            </a:endParaRPr>
          </a:p>
        </p:txBody>
      </p:sp>
      <p:pic>
        <p:nvPicPr>
          <p:cNvPr id="9" name="Afbeelding 8">
            <a:extLst>
              <a:ext uri="{FF2B5EF4-FFF2-40B4-BE49-F238E27FC236}">
                <a16:creationId xmlns:a16="http://schemas.microsoft.com/office/drawing/2014/main" id="{47A2D77B-DB20-45AE-9248-0D88270FE89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4865" y="4472653"/>
            <a:ext cx="1014095" cy="539750"/>
          </a:xfrm>
          <a:prstGeom prst="rect">
            <a:avLst/>
          </a:prstGeom>
          <a:noFill/>
        </p:spPr>
      </p:pic>
      <p:pic>
        <p:nvPicPr>
          <p:cNvPr id="3" name="Afbeelding 2">
            <a:extLst>
              <a:ext uri="{FF2B5EF4-FFF2-40B4-BE49-F238E27FC236}">
                <a16:creationId xmlns:a16="http://schemas.microsoft.com/office/drawing/2014/main" id="{695DEB68-88A4-4972-8F72-4915177FD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4835" y="4276009"/>
            <a:ext cx="1227182" cy="867491"/>
          </a:xfrm>
          <a:prstGeom prst="rect">
            <a:avLst/>
          </a:prstGeom>
        </p:spPr>
      </p:pic>
    </p:spTree>
    <p:extLst>
      <p:ext uri="{BB962C8B-B14F-4D97-AF65-F5344CB8AC3E}">
        <p14:creationId xmlns:p14="http://schemas.microsoft.com/office/powerpoint/2010/main" val="1937290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Andere voordelen</a:t>
            </a:r>
          </a:p>
        </p:txBody>
      </p:sp>
      <p:sp>
        <p:nvSpPr>
          <p:cNvPr id="3" name="Text Placeholder 2"/>
          <p:cNvSpPr>
            <a:spLocks noGrp="1"/>
          </p:cNvSpPr>
          <p:nvPr>
            <p:ph type="body" sz="quarter" idx="10"/>
          </p:nvPr>
        </p:nvSpPr>
        <p:spPr/>
        <p:txBody>
          <a:bodyPr/>
          <a:lstStyle/>
          <a:p>
            <a:r>
              <a:rPr lang="nl-BE" dirty="0"/>
              <a:t>3</a:t>
            </a:r>
          </a:p>
        </p:txBody>
      </p:sp>
    </p:spTree>
    <p:extLst>
      <p:ext uri="{BB962C8B-B14F-4D97-AF65-F5344CB8AC3E}">
        <p14:creationId xmlns:p14="http://schemas.microsoft.com/office/powerpoint/2010/main" val="251512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3D5A00F-E80B-4CB4-AB3E-9D154CF7D35D}"/>
              </a:ext>
            </a:extLst>
          </p:cNvPr>
          <p:cNvSpPr>
            <a:spLocks noGrp="1"/>
          </p:cNvSpPr>
          <p:nvPr>
            <p:ph idx="1"/>
          </p:nvPr>
        </p:nvSpPr>
        <p:spPr>
          <a:xfrm>
            <a:off x="540000" y="1623600"/>
            <a:ext cx="8244000" cy="2880000"/>
          </a:xfrm>
        </p:spPr>
        <p:txBody>
          <a:bodyPr/>
          <a:lstStyle/>
          <a:p>
            <a:r>
              <a:rPr lang="nl-BE" dirty="0"/>
              <a:t>Rookvrije terreinen </a:t>
            </a:r>
            <a:r>
              <a:rPr lang="nl-BE" b="1" dirty="0"/>
              <a:t>veiliger</a:t>
            </a:r>
            <a:r>
              <a:rPr lang="nl-BE" dirty="0"/>
              <a:t> voor kinderen</a:t>
            </a:r>
            <a:br>
              <a:rPr lang="nl-BE" dirty="0"/>
            </a:br>
            <a:endParaRPr lang="nl-BE" dirty="0"/>
          </a:p>
          <a:p>
            <a:r>
              <a:rPr lang="nl-BE" dirty="0"/>
              <a:t>Rookvrije omgevingen </a:t>
            </a:r>
            <a:r>
              <a:rPr lang="nl-BE" b="1" dirty="0"/>
              <a:t>stimuleren rokers om te stoppen </a:t>
            </a:r>
            <a:r>
              <a:rPr lang="nl-BE" dirty="0"/>
              <a:t>= goed voor de gezondheid</a:t>
            </a:r>
          </a:p>
          <a:p>
            <a:endParaRPr lang="nl-BE" dirty="0"/>
          </a:p>
          <a:p>
            <a:r>
              <a:rPr lang="nl-BE" dirty="0"/>
              <a:t>Minder </a:t>
            </a:r>
            <a:r>
              <a:rPr lang="nl-BE" b="1" dirty="0"/>
              <a:t>afval en brandveiliger</a:t>
            </a:r>
          </a:p>
          <a:p>
            <a:endParaRPr lang="nl-BE" b="1" dirty="0"/>
          </a:p>
          <a:p>
            <a:r>
              <a:rPr lang="nl-BE" dirty="0"/>
              <a:t>Geeft een </a:t>
            </a:r>
            <a:r>
              <a:rPr lang="nl-BE" b="1" dirty="0"/>
              <a:t>positieve boost</a:t>
            </a:r>
            <a:r>
              <a:rPr lang="nl-BE" dirty="0"/>
              <a:t> aan onze vereniging</a:t>
            </a:r>
          </a:p>
        </p:txBody>
      </p:sp>
      <p:sp>
        <p:nvSpPr>
          <p:cNvPr id="4" name="Titel 3">
            <a:extLst>
              <a:ext uri="{FF2B5EF4-FFF2-40B4-BE49-F238E27FC236}">
                <a16:creationId xmlns:a16="http://schemas.microsoft.com/office/drawing/2014/main" id="{1724F5A4-F6BF-4876-ACC4-3E7EAD47369E}"/>
              </a:ext>
            </a:extLst>
          </p:cNvPr>
          <p:cNvSpPr>
            <a:spLocks noGrp="1"/>
          </p:cNvSpPr>
          <p:nvPr>
            <p:ph type="title"/>
          </p:nvPr>
        </p:nvSpPr>
        <p:spPr>
          <a:xfrm>
            <a:off x="540000" y="469112"/>
            <a:ext cx="8244000" cy="270000"/>
          </a:xfrm>
        </p:spPr>
        <p:txBody>
          <a:bodyPr/>
          <a:lstStyle/>
          <a:p>
            <a:r>
              <a:rPr lang="nl-BE" dirty="0"/>
              <a:t>Meer voordelen</a:t>
            </a:r>
          </a:p>
        </p:txBody>
      </p:sp>
    </p:spTree>
    <p:extLst>
      <p:ext uri="{BB962C8B-B14F-4D97-AF65-F5344CB8AC3E}">
        <p14:creationId xmlns:p14="http://schemas.microsoft.com/office/powerpoint/2010/main" val="162136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Hoe pakken</a:t>
            </a:r>
          </a:p>
        </p:txBody>
      </p:sp>
      <p:sp>
        <p:nvSpPr>
          <p:cNvPr id="3" name="Text Placeholder 2"/>
          <p:cNvSpPr>
            <a:spLocks noGrp="1"/>
          </p:cNvSpPr>
          <p:nvPr>
            <p:ph type="body" sz="quarter" idx="10"/>
          </p:nvPr>
        </p:nvSpPr>
        <p:spPr/>
        <p:txBody>
          <a:bodyPr/>
          <a:lstStyle/>
          <a:p>
            <a:r>
              <a:rPr lang="nl-BE" dirty="0"/>
              <a:t>4</a:t>
            </a:r>
          </a:p>
        </p:txBody>
      </p:sp>
      <p:sp>
        <p:nvSpPr>
          <p:cNvPr id="4" name="Text Placeholder 3"/>
          <p:cNvSpPr>
            <a:spLocks noGrp="1"/>
          </p:cNvSpPr>
          <p:nvPr>
            <p:ph type="body" sz="quarter" idx="11"/>
          </p:nvPr>
        </p:nvSpPr>
        <p:spPr/>
        <p:txBody>
          <a:bodyPr/>
          <a:lstStyle/>
          <a:p>
            <a:r>
              <a:rPr lang="nl-BE" dirty="0"/>
              <a:t>we dit aan?</a:t>
            </a:r>
          </a:p>
        </p:txBody>
      </p:sp>
    </p:spTree>
    <p:extLst>
      <p:ext uri="{BB962C8B-B14F-4D97-AF65-F5344CB8AC3E}">
        <p14:creationId xmlns:p14="http://schemas.microsoft.com/office/powerpoint/2010/main" val="41506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3D00C3A-0C13-4A0D-9D4B-A7751F515E5F}"/>
              </a:ext>
            </a:extLst>
          </p:cNvPr>
          <p:cNvSpPr>
            <a:spLocks noGrp="1"/>
          </p:cNvSpPr>
          <p:nvPr>
            <p:ph idx="1"/>
          </p:nvPr>
        </p:nvSpPr>
        <p:spPr/>
        <p:txBody>
          <a:bodyPr/>
          <a:lstStyle/>
          <a:p>
            <a:r>
              <a:rPr lang="nl-BE" dirty="0"/>
              <a:t>Rookvrij terrein (eventueel met rookzones uit het zicht van kinderen)</a:t>
            </a:r>
          </a:p>
          <a:p>
            <a:endParaRPr lang="nl-BE" dirty="0"/>
          </a:p>
          <a:p>
            <a:r>
              <a:rPr lang="nl-BE" dirty="0"/>
              <a:t>Of een eerste stap in de richting van een rookvrij terrein</a:t>
            </a:r>
          </a:p>
        </p:txBody>
      </p:sp>
      <p:sp>
        <p:nvSpPr>
          <p:cNvPr id="3" name="Tijdelijke aanduiding voor tekst 2">
            <a:extLst>
              <a:ext uri="{FF2B5EF4-FFF2-40B4-BE49-F238E27FC236}">
                <a16:creationId xmlns:a16="http://schemas.microsoft.com/office/drawing/2014/main" id="{989F994F-624E-4E48-AEC2-50AE0D98F666}"/>
              </a:ext>
            </a:extLst>
          </p:cNvPr>
          <p:cNvSpPr>
            <a:spLocks noGrp="1"/>
          </p:cNvSpPr>
          <p:nvPr>
            <p:ph type="body" sz="quarter" idx="13"/>
          </p:nvPr>
        </p:nvSpPr>
        <p:spPr/>
        <p:txBody>
          <a:bodyPr/>
          <a:lstStyle/>
          <a:p>
            <a:r>
              <a:rPr lang="nl-BE" dirty="0"/>
              <a:t>Waar gaan we voor?</a:t>
            </a:r>
          </a:p>
        </p:txBody>
      </p:sp>
      <p:sp>
        <p:nvSpPr>
          <p:cNvPr id="4" name="Titel 3">
            <a:extLst>
              <a:ext uri="{FF2B5EF4-FFF2-40B4-BE49-F238E27FC236}">
                <a16:creationId xmlns:a16="http://schemas.microsoft.com/office/drawing/2014/main" id="{400392A1-FC94-4708-89C1-F032E653C980}"/>
              </a:ext>
            </a:extLst>
          </p:cNvPr>
          <p:cNvSpPr>
            <a:spLocks noGrp="1"/>
          </p:cNvSpPr>
          <p:nvPr>
            <p:ph type="title"/>
          </p:nvPr>
        </p:nvSpPr>
        <p:spPr/>
        <p:txBody>
          <a:bodyPr/>
          <a:lstStyle/>
          <a:p>
            <a:r>
              <a:rPr lang="nl-BE" dirty="0"/>
              <a:t>Op weg naar een rookvrij terrein</a:t>
            </a:r>
          </a:p>
        </p:txBody>
      </p:sp>
    </p:spTree>
    <p:extLst>
      <p:ext uri="{BB962C8B-B14F-4D97-AF65-F5344CB8AC3E}">
        <p14:creationId xmlns:p14="http://schemas.microsoft.com/office/powerpoint/2010/main" val="3076918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C251C1-9CFC-41E3-AC0A-9C62D410C6C4}"/>
              </a:ext>
            </a:extLst>
          </p:cNvPr>
          <p:cNvSpPr>
            <a:spLocks noGrp="1"/>
          </p:cNvSpPr>
          <p:nvPr>
            <p:ph type="body" sz="quarter" idx="13"/>
          </p:nvPr>
        </p:nvSpPr>
        <p:spPr/>
        <p:txBody>
          <a:bodyPr/>
          <a:lstStyle/>
          <a:p>
            <a:endParaRPr lang="nl-BE" dirty="0"/>
          </a:p>
        </p:txBody>
      </p:sp>
      <p:sp>
        <p:nvSpPr>
          <p:cNvPr id="4" name="Titel 3">
            <a:extLst>
              <a:ext uri="{FF2B5EF4-FFF2-40B4-BE49-F238E27FC236}">
                <a16:creationId xmlns:a16="http://schemas.microsoft.com/office/drawing/2014/main" id="{14A71E19-EB91-4C6F-BDBD-BFD6F4EEA076}"/>
              </a:ext>
            </a:extLst>
          </p:cNvPr>
          <p:cNvSpPr>
            <a:spLocks noGrp="1"/>
          </p:cNvSpPr>
          <p:nvPr>
            <p:ph type="title"/>
          </p:nvPr>
        </p:nvSpPr>
        <p:spPr/>
        <p:txBody>
          <a:bodyPr/>
          <a:lstStyle/>
          <a:p>
            <a:r>
              <a:rPr lang="nl-BE" dirty="0"/>
              <a:t>Op weg naar een rookvrij terrein</a:t>
            </a:r>
          </a:p>
        </p:txBody>
      </p:sp>
      <p:sp>
        <p:nvSpPr>
          <p:cNvPr id="6" name="Tijdelijke aanduiding voor inhoud 5">
            <a:extLst>
              <a:ext uri="{FF2B5EF4-FFF2-40B4-BE49-F238E27FC236}">
                <a16:creationId xmlns:a16="http://schemas.microsoft.com/office/drawing/2014/main" id="{80D54EDD-B013-4488-AB96-8DBC052752CC}"/>
              </a:ext>
            </a:extLst>
          </p:cNvPr>
          <p:cNvSpPr>
            <a:spLocks noGrp="1"/>
          </p:cNvSpPr>
          <p:nvPr>
            <p:ph idx="1"/>
          </p:nvPr>
        </p:nvSpPr>
        <p:spPr/>
        <p:txBody>
          <a:bodyPr/>
          <a:lstStyle/>
          <a:p>
            <a:r>
              <a:rPr lang="nl-BE" dirty="0"/>
              <a:t>Hulp beschikbaar</a:t>
            </a:r>
          </a:p>
          <a:p>
            <a:pPr lvl="1"/>
            <a:r>
              <a:rPr lang="nl-BE" dirty="0"/>
              <a:t>Stappenplan</a:t>
            </a:r>
          </a:p>
          <a:p>
            <a:pPr lvl="1"/>
            <a:r>
              <a:rPr lang="nl-BE" dirty="0"/>
              <a:t>Communicatiematerialen</a:t>
            </a:r>
          </a:p>
          <a:p>
            <a:pPr lvl="1"/>
            <a:endParaRPr lang="nl-BE" dirty="0"/>
          </a:p>
          <a:p>
            <a:endParaRPr lang="nl-BE" dirty="0"/>
          </a:p>
        </p:txBody>
      </p:sp>
    </p:spTree>
    <p:extLst>
      <p:ext uri="{BB962C8B-B14F-4D97-AF65-F5344CB8AC3E}">
        <p14:creationId xmlns:p14="http://schemas.microsoft.com/office/powerpoint/2010/main" val="3990721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825037E-A58B-4C99-8DBC-84520E1C9541}"/>
              </a:ext>
            </a:extLst>
          </p:cNvPr>
          <p:cNvSpPr>
            <a:spLocks noGrp="1"/>
          </p:cNvSpPr>
          <p:nvPr>
            <p:ph type="title"/>
          </p:nvPr>
        </p:nvSpPr>
        <p:spPr/>
        <p:txBody>
          <a:bodyPr/>
          <a:lstStyle/>
          <a:p>
            <a:r>
              <a:rPr lang="nl-BE"/>
              <a:t>Bedankt</a:t>
            </a:r>
            <a:br>
              <a:rPr lang="nl-BE"/>
            </a:br>
            <a:br>
              <a:rPr lang="nl-BE" dirty="0"/>
            </a:br>
            <a:r>
              <a:rPr lang="nl-BE" dirty="0"/>
              <a:t>Meer informatie</a:t>
            </a:r>
            <a:r>
              <a:rPr lang="nl-BE"/>
              <a:t>: www.generatierookvrij.be</a:t>
            </a:r>
          </a:p>
        </p:txBody>
      </p:sp>
    </p:spTree>
    <p:extLst>
      <p:ext uri="{BB962C8B-B14F-4D97-AF65-F5344CB8AC3E}">
        <p14:creationId xmlns:p14="http://schemas.microsoft.com/office/powerpoint/2010/main" val="50436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Inhoud</a:t>
            </a:r>
          </a:p>
        </p:txBody>
      </p:sp>
      <p:sp>
        <p:nvSpPr>
          <p:cNvPr id="3" name="Text Placeholder 2"/>
          <p:cNvSpPr>
            <a:spLocks noGrp="1"/>
          </p:cNvSpPr>
          <p:nvPr>
            <p:ph type="body" sz="quarter" idx="13"/>
          </p:nvPr>
        </p:nvSpPr>
        <p:spPr/>
        <p:txBody>
          <a:bodyPr/>
          <a:lstStyle/>
          <a:p>
            <a:r>
              <a:rPr lang="nl-BE" dirty="0"/>
              <a:t>Waarom gaan voor een rookvrij terrein</a:t>
            </a:r>
          </a:p>
          <a:p>
            <a:r>
              <a:rPr lang="nl-BE" dirty="0"/>
              <a:t>Meewerken aan een Generatie Rookvrij</a:t>
            </a:r>
          </a:p>
          <a:p>
            <a:r>
              <a:rPr lang="nl-BE" dirty="0"/>
              <a:t>Andere voordelen</a:t>
            </a:r>
          </a:p>
          <a:p>
            <a:r>
              <a:rPr lang="nl-BE" dirty="0"/>
              <a:t>Hoe aanpakken</a:t>
            </a:r>
          </a:p>
          <a:p>
            <a:endParaRPr lang="nl-BE" dirty="0"/>
          </a:p>
          <a:p>
            <a:endParaRPr lang="nl-BE" dirty="0"/>
          </a:p>
        </p:txBody>
      </p:sp>
      <p:sp>
        <p:nvSpPr>
          <p:cNvPr id="4" name="Date Placeholder 3"/>
          <p:cNvSpPr>
            <a:spLocks noGrp="1"/>
          </p:cNvSpPr>
          <p:nvPr>
            <p:ph type="dt" sz="half" idx="10"/>
          </p:nvPr>
        </p:nvSpPr>
        <p:spPr/>
        <p:txBody>
          <a:bodyPr/>
          <a:lstStyle/>
          <a:p>
            <a:fld id="{35D623A9-CE33-49F8-AC42-2FF2CC6A629D}" type="datetime1">
              <a:rPr lang="nl-BE" smtClean="0"/>
              <a:t>16/05/2018</a:t>
            </a:fld>
            <a:endParaRPr lang="nl-BE"/>
          </a:p>
        </p:txBody>
      </p:sp>
    </p:spTree>
    <p:extLst>
      <p:ext uri="{BB962C8B-B14F-4D97-AF65-F5344CB8AC3E}">
        <p14:creationId xmlns:p14="http://schemas.microsoft.com/office/powerpoint/2010/main" val="234177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810C4A-1F0B-4519-AEDF-2BF76263557A}"/>
              </a:ext>
            </a:extLst>
          </p:cNvPr>
          <p:cNvSpPr>
            <a:spLocks noGrp="1"/>
          </p:cNvSpPr>
          <p:nvPr>
            <p:ph type="title"/>
          </p:nvPr>
        </p:nvSpPr>
        <p:spPr/>
        <p:txBody>
          <a:bodyPr/>
          <a:lstStyle/>
          <a:p>
            <a:r>
              <a:rPr lang="nl-BE" dirty="0"/>
              <a:t>Waarom gaan voor</a:t>
            </a:r>
          </a:p>
        </p:txBody>
      </p:sp>
      <p:sp>
        <p:nvSpPr>
          <p:cNvPr id="3" name="Tijdelijke aanduiding voor tekst 2">
            <a:extLst>
              <a:ext uri="{FF2B5EF4-FFF2-40B4-BE49-F238E27FC236}">
                <a16:creationId xmlns:a16="http://schemas.microsoft.com/office/drawing/2014/main" id="{32E2F173-0383-49CE-80D4-832C78156943}"/>
              </a:ext>
            </a:extLst>
          </p:cNvPr>
          <p:cNvSpPr>
            <a:spLocks noGrp="1"/>
          </p:cNvSpPr>
          <p:nvPr>
            <p:ph type="body" sz="quarter" idx="10"/>
          </p:nvPr>
        </p:nvSpPr>
        <p:spPr/>
        <p:txBody>
          <a:bodyPr/>
          <a:lstStyle/>
          <a:p>
            <a:r>
              <a:rPr lang="nl-BE" dirty="0"/>
              <a:t>1</a:t>
            </a:r>
          </a:p>
        </p:txBody>
      </p:sp>
      <p:sp>
        <p:nvSpPr>
          <p:cNvPr id="4" name="Tijdelijke aanduiding voor tekst 3">
            <a:extLst>
              <a:ext uri="{FF2B5EF4-FFF2-40B4-BE49-F238E27FC236}">
                <a16:creationId xmlns:a16="http://schemas.microsoft.com/office/drawing/2014/main" id="{3E6FB946-1179-4719-A48B-7838932272E5}"/>
              </a:ext>
            </a:extLst>
          </p:cNvPr>
          <p:cNvSpPr>
            <a:spLocks noGrp="1"/>
          </p:cNvSpPr>
          <p:nvPr>
            <p:ph type="body" sz="quarter" idx="11"/>
          </p:nvPr>
        </p:nvSpPr>
        <p:spPr/>
        <p:txBody>
          <a:bodyPr/>
          <a:lstStyle/>
          <a:p>
            <a:r>
              <a:rPr lang="nl-BE" dirty="0"/>
              <a:t>een rookvrij terrein?</a:t>
            </a:r>
          </a:p>
        </p:txBody>
      </p:sp>
    </p:spTree>
    <p:extLst>
      <p:ext uri="{BB962C8B-B14F-4D97-AF65-F5344CB8AC3E}">
        <p14:creationId xmlns:p14="http://schemas.microsoft.com/office/powerpoint/2010/main" val="271327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7">
            <a:extLst>
              <a:ext uri="{FF2B5EF4-FFF2-40B4-BE49-F238E27FC236}">
                <a16:creationId xmlns:a16="http://schemas.microsoft.com/office/drawing/2014/main" id="{B200CB11-D120-461A-9E13-163A4E4B5807}"/>
              </a:ext>
            </a:extLst>
          </p:cNvPr>
          <p:cNvGraphicFramePr>
            <a:graphicFrameLocks noGrp="1"/>
          </p:cNvGraphicFramePr>
          <p:nvPr>
            <p:ph idx="1"/>
            <p:extLst>
              <p:ext uri="{D42A27DB-BD31-4B8C-83A1-F6EECF244321}">
                <p14:modId xmlns:p14="http://schemas.microsoft.com/office/powerpoint/2010/main" val="2961407819"/>
              </p:ext>
            </p:extLst>
          </p:nvPr>
        </p:nvGraphicFramePr>
        <p:xfrm>
          <a:off x="540112" y="1221971"/>
          <a:ext cx="8243888" cy="3281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nl-BE" dirty="0"/>
              <a:t>Niemand wil dat zijn kinderen later gaan roken</a:t>
            </a:r>
          </a:p>
        </p:txBody>
      </p:sp>
      <p:sp>
        <p:nvSpPr>
          <p:cNvPr id="9" name="Tekstvak 8">
            <a:extLst>
              <a:ext uri="{FF2B5EF4-FFF2-40B4-BE49-F238E27FC236}">
                <a16:creationId xmlns:a16="http://schemas.microsoft.com/office/drawing/2014/main" id="{61596558-C6CB-4B2E-833D-C68AB76079FB}"/>
              </a:ext>
            </a:extLst>
          </p:cNvPr>
          <p:cNvSpPr txBox="1"/>
          <p:nvPr/>
        </p:nvSpPr>
        <p:spPr>
          <a:xfrm>
            <a:off x="0" y="4843418"/>
            <a:ext cx="3389069" cy="276999"/>
          </a:xfrm>
          <a:prstGeom prst="rect">
            <a:avLst/>
          </a:prstGeom>
          <a:noFill/>
        </p:spPr>
        <p:txBody>
          <a:bodyPr wrap="none" rtlCol="0">
            <a:spAutoFit/>
          </a:bodyPr>
          <a:lstStyle/>
          <a:p>
            <a:r>
              <a:rPr lang="nl-BE" sz="1200" i="1" dirty="0">
                <a:solidFill>
                  <a:schemeClr val="bg1"/>
                </a:solidFill>
              </a:rPr>
              <a:t>Rookenquête 2017, Stichting tegen Kanker</a:t>
            </a:r>
          </a:p>
        </p:txBody>
      </p:sp>
    </p:spTree>
    <p:extLst>
      <p:ext uri="{BB962C8B-B14F-4D97-AF65-F5344CB8AC3E}">
        <p14:creationId xmlns:p14="http://schemas.microsoft.com/office/powerpoint/2010/main" val="121813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Toch beginnen er nog jongeren te roken</a:t>
            </a:r>
          </a:p>
        </p:txBody>
      </p:sp>
      <p:sp>
        <p:nvSpPr>
          <p:cNvPr id="9" name="Tekstvak 8">
            <a:extLst>
              <a:ext uri="{FF2B5EF4-FFF2-40B4-BE49-F238E27FC236}">
                <a16:creationId xmlns:a16="http://schemas.microsoft.com/office/drawing/2014/main" id="{61596558-C6CB-4B2E-833D-C68AB76079FB}"/>
              </a:ext>
            </a:extLst>
          </p:cNvPr>
          <p:cNvSpPr txBox="1"/>
          <p:nvPr/>
        </p:nvSpPr>
        <p:spPr>
          <a:xfrm>
            <a:off x="0" y="4843418"/>
            <a:ext cx="3139001" cy="276999"/>
          </a:xfrm>
          <a:prstGeom prst="rect">
            <a:avLst/>
          </a:prstGeom>
          <a:noFill/>
        </p:spPr>
        <p:txBody>
          <a:bodyPr wrap="none" rtlCol="0">
            <a:spAutoFit/>
          </a:bodyPr>
          <a:lstStyle/>
          <a:p>
            <a:r>
              <a:rPr lang="nl-BE" sz="1200" i="1" dirty="0" err="1">
                <a:solidFill>
                  <a:schemeClr val="bg1"/>
                </a:solidFill>
              </a:rPr>
              <a:t>Leerlingengbevraging</a:t>
            </a:r>
            <a:r>
              <a:rPr lang="nl-BE" sz="1200" i="1" dirty="0">
                <a:solidFill>
                  <a:schemeClr val="bg1"/>
                </a:solidFill>
              </a:rPr>
              <a:t> 2015-2016, VAD</a:t>
            </a:r>
          </a:p>
        </p:txBody>
      </p:sp>
      <p:sp>
        <p:nvSpPr>
          <p:cNvPr id="3" name="Tijdelijke aanduiding voor inhoud 2">
            <a:extLst>
              <a:ext uri="{FF2B5EF4-FFF2-40B4-BE49-F238E27FC236}">
                <a16:creationId xmlns:a16="http://schemas.microsoft.com/office/drawing/2014/main" id="{8BEDC20A-3FA5-4482-9822-2D3D1B1A1C31}"/>
              </a:ext>
            </a:extLst>
          </p:cNvPr>
          <p:cNvSpPr>
            <a:spLocks noGrp="1"/>
          </p:cNvSpPr>
          <p:nvPr>
            <p:ph idx="1"/>
          </p:nvPr>
        </p:nvSpPr>
        <p:spPr/>
        <p:txBody>
          <a:bodyPr/>
          <a:lstStyle/>
          <a:p>
            <a:r>
              <a:rPr lang="nl-BE" dirty="0"/>
              <a:t>1 op 4 jongeren tussen 12 en 18 heeft ooit al gerookt.</a:t>
            </a:r>
          </a:p>
        </p:txBody>
      </p:sp>
    </p:spTree>
    <p:extLst>
      <p:ext uri="{BB962C8B-B14F-4D97-AF65-F5344CB8AC3E}">
        <p14:creationId xmlns:p14="http://schemas.microsoft.com/office/powerpoint/2010/main" val="3581058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3D5A00F-E80B-4CB4-AB3E-9D154CF7D35D}"/>
              </a:ext>
            </a:extLst>
          </p:cNvPr>
          <p:cNvSpPr>
            <a:spLocks noGrp="1"/>
          </p:cNvSpPr>
          <p:nvPr>
            <p:ph idx="1"/>
          </p:nvPr>
        </p:nvSpPr>
        <p:spPr>
          <a:xfrm>
            <a:off x="540000" y="1623600"/>
            <a:ext cx="8244000" cy="2880000"/>
          </a:xfrm>
        </p:spPr>
        <p:txBody>
          <a:bodyPr/>
          <a:lstStyle/>
          <a:p>
            <a:r>
              <a:rPr lang="nl-BE" dirty="0"/>
              <a:t>Kinderen kopiëren gedrag, ook rookgedrag</a:t>
            </a:r>
          </a:p>
        </p:txBody>
      </p:sp>
      <p:sp>
        <p:nvSpPr>
          <p:cNvPr id="4" name="Titel 3">
            <a:extLst>
              <a:ext uri="{FF2B5EF4-FFF2-40B4-BE49-F238E27FC236}">
                <a16:creationId xmlns:a16="http://schemas.microsoft.com/office/drawing/2014/main" id="{1724F5A4-F6BF-4876-ACC4-3E7EAD47369E}"/>
              </a:ext>
            </a:extLst>
          </p:cNvPr>
          <p:cNvSpPr>
            <a:spLocks noGrp="1"/>
          </p:cNvSpPr>
          <p:nvPr>
            <p:ph type="title"/>
          </p:nvPr>
        </p:nvSpPr>
        <p:spPr>
          <a:xfrm>
            <a:off x="540000" y="469112"/>
            <a:ext cx="8244000" cy="270000"/>
          </a:xfrm>
        </p:spPr>
        <p:txBody>
          <a:bodyPr/>
          <a:lstStyle/>
          <a:p>
            <a:r>
              <a:rPr lang="nl-BE" dirty="0"/>
              <a:t>Hoe zorgen we ervoor dat kinderen en jongeren niet beginnen te roken?</a:t>
            </a:r>
          </a:p>
        </p:txBody>
      </p:sp>
    </p:spTree>
    <p:extLst>
      <p:ext uri="{BB962C8B-B14F-4D97-AF65-F5344CB8AC3E}">
        <p14:creationId xmlns:p14="http://schemas.microsoft.com/office/powerpoint/2010/main" val="97198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724F5A4-F6BF-4876-ACC4-3E7EAD47369E}"/>
              </a:ext>
            </a:extLst>
          </p:cNvPr>
          <p:cNvSpPr>
            <a:spLocks noGrp="1"/>
          </p:cNvSpPr>
          <p:nvPr>
            <p:ph type="title"/>
          </p:nvPr>
        </p:nvSpPr>
        <p:spPr/>
        <p:txBody>
          <a:bodyPr/>
          <a:lstStyle/>
          <a:p>
            <a:r>
              <a:rPr lang="nl-BE" dirty="0"/>
              <a:t>Door het rookvrij maken van ons terrein</a:t>
            </a:r>
          </a:p>
        </p:txBody>
      </p:sp>
      <p:sp>
        <p:nvSpPr>
          <p:cNvPr id="2" name="Tijdelijke aanduiding voor inhoud 1">
            <a:extLst>
              <a:ext uri="{FF2B5EF4-FFF2-40B4-BE49-F238E27FC236}">
                <a16:creationId xmlns:a16="http://schemas.microsoft.com/office/drawing/2014/main" id="{A3D5A00F-E80B-4CB4-AB3E-9D154CF7D35D}"/>
              </a:ext>
            </a:extLst>
          </p:cNvPr>
          <p:cNvSpPr>
            <a:spLocks noGrp="1"/>
          </p:cNvSpPr>
          <p:nvPr>
            <p:ph sz="half" idx="1"/>
          </p:nvPr>
        </p:nvSpPr>
        <p:spPr/>
        <p:txBody>
          <a:bodyPr/>
          <a:lstStyle/>
          <a:p>
            <a:r>
              <a:rPr lang="nl-BE" dirty="0"/>
              <a:t>Zet stappen naar een rookvrij terrein.</a:t>
            </a:r>
          </a:p>
          <a:p>
            <a:r>
              <a:rPr lang="nl-BE" dirty="0"/>
              <a:t>Kinderen hebben recht om rookvrij te spelen, te sporten en te leren.</a:t>
            </a:r>
          </a:p>
        </p:txBody>
      </p:sp>
      <p:pic>
        <p:nvPicPr>
          <p:cNvPr id="7" name="Tijdelijke aanduiding voor afbeelding 6">
            <a:extLst>
              <a:ext uri="{FF2B5EF4-FFF2-40B4-BE49-F238E27FC236}">
                <a16:creationId xmlns:a16="http://schemas.microsoft.com/office/drawing/2014/main" id="{8FE87E85-7DE2-47C1-945F-3AC9B2F26DA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30108" t="-9088" r="-5109" b="9088"/>
          <a:stretch/>
        </p:blipFill>
        <p:spPr>
          <a:xfrm>
            <a:off x="5140800" y="-673200"/>
            <a:ext cx="5040000" cy="5040000"/>
          </a:xfrm>
        </p:spPr>
      </p:pic>
    </p:spTree>
    <p:extLst>
      <p:ext uri="{BB962C8B-B14F-4D97-AF65-F5344CB8AC3E}">
        <p14:creationId xmlns:p14="http://schemas.microsoft.com/office/powerpoint/2010/main" val="3709343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Meewerken aan</a:t>
            </a:r>
          </a:p>
        </p:txBody>
      </p:sp>
      <p:sp>
        <p:nvSpPr>
          <p:cNvPr id="3" name="Text Placeholder 2"/>
          <p:cNvSpPr>
            <a:spLocks noGrp="1"/>
          </p:cNvSpPr>
          <p:nvPr>
            <p:ph type="body" sz="quarter" idx="10"/>
          </p:nvPr>
        </p:nvSpPr>
        <p:spPr/>
        <p:txBody>
          <a:bodyPr/>
          <a:lstStyle/>
          <a:p>
            <a:r>
              <a:rPr lang="nl-BE" dirty="0"/>
              <a:t>2</a:t>
            </a:r>
          </a:p>
        </p:txBody>
      </p:sp>
      <p:sp>
        <p:nvSpPr>
          <p:cNvPr id="4" name="Text Placeholder 3"/>
          <p:cNvSpPr>
            <a:spLocks noGrp="1"/>
          </p:cNvSpPr>
          <p:nvPr>
            <p:ph type="body" sz="quarter" idx="11"/>
          </p:nvPr>
        </p:nvSpPr>
        <p:spPr/>
        <p:txBody>
          <a:bodyPr/>
          <a:lstStyle/>
          <a:p>
            <a:r>
              <a:rPr lang="nl-BE" dirty="0"/>
              <a:t>Generatie Rookvrij</a:t>
            </a:r>
          </a:p>
        </p:txBody>
      </p:sp>
    </p:spTree>
    <p:extLst>
      <p:ext uri="{BB962C8B-B14F-4D97-AF65-F5344CB8AC3E}">
        <p14:creationId xmlns:p14="http://schemas.microsoft.com/office/powerpoint/2010/main" val="3454437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28BCC516-3D7A-490F-9194-36A7A7F64E9F}"/>
              </a:ext>
            </a:extLst>
          </p:cNvPr>
          <p:cNvSpPr>
            <a:spLocks noGrp="1"/>
          </p:cNvSpPr>
          <p:nvPr>
            <p:ph type="body" sz="quarter" idx="13"/>
          </p:nvPr>
        </p:nvSpPr>
        <p:spPr/>
        <p:txBody>
          <a:bodyPr/>
          <a:lstStyle/>
          <a:p>
            <a:endParaRPr lang="nl-BE"/>
          </a:p>
        </p:txBody>
      </p:sp>
      <p:sp>
        <p:nvSpPr>
          <p:cNvPr id="7" name="Titel 6">
            <a:extLst>
              <a:ext uri="{FF2B5EF4-FFF2-40B4-BE49-F238E27FC236}">
                <a16:creationId xmlns:a16="http://schemas.microsoft.com/office/drawing/2014/main" id="{1AE0B624-7CD1-41D5-BB3A-76EED57974C1}"/>
              </a:ext>
            </a:extLst>
          </p:cNvPr>
          <p:cNvSpPr>
            <a:spLocks noGrp="1"/>
          </p:cNvSpPr>
          <p:nvPr>
            <p:ph type="title"/>
          </p:nvPr>
        </p:nvSpPr>
        <p:spPr/>
        <p:txBody>
          <a:bodyPr/>
          <a:lstStyle/>
          <a:p>
            <a:r>
              <a:rPr lang="nl-BE" dirty="0"/>
              <a:t>Bouw mee aan een Generatie Rookvrij</a:t>
            </a:r>
          </a:p>
        </p:txBody>
      </p:sp>
      <p:pic>
        <p:nvPicPr>
          <p:cNvPr id="11" name="CAF2A53D-BE15-46E3-B700-66D9A3AC0095" descr="9A6BFFB6-9B5C-432F-A07B-7A6848B5F0B3@home">
            <a:extLst>
              <a:ext uri="{FF2B5EF4-FFF2-40B4-BE49-F238E27FC236}">
                <a16:creationId xmlns:a16="http://schemas.microsoft.com/office/drawing/2014/main" id="{A56652EE-97E8-4EAC-87DB-29BB11B1C50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1353" y="1624013"/>
            <a:ext cx="3040681"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630069"/>
      </p:ext>
    </p:extLst>
  </p:cSld>
  <p:clrMapOvr>
    <a:masterClrMapping/>
  </p:clrMapOvr>
</p:sld>
</file>

<file path=ppt/theme/theme1.xml><?xml version="1.0" encoding="utf-8"?>
<a:theme xmlns:a="http://schemas.openxmlformats.org/drawingml/2006/main" name="Cover slides">
  <a:themeElements>
    <a:clrScheme name="Gezond leven">
      <a:dk1>
        <a:srgbClr val="F7AC4B"/>
      </a:dk1>
      <a:lt1>
        <a:srgbClr val="2C2A29"/>
      </a:lt1>
      <a:dk2>
        <a:srgbClr val="B8D291"/>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5826C712-A549-494F-924F-2C2D6F38AD0E}"/>
    </a:ext>
  </a:extLst>
</a:theme>
</file>

<file path=ppt/theme/theme2.xml><?xml version="1.0" encoding="utf-8"?>
<a:theme xmlns:a="http://schemas.openxmlformats.org/drawingml/2006/main" name="Hoofdstuk slides">
  <a:themeElements>
    <a:clrScheme name="Gezond leven">
      <a:dk1>
        <a:srgbClr val="F7AC4B"/>
      </a:dk1>
      <a:lt1>
        <a:srgbClr val="2C2A29"/>
      </a:lt1>
      <a:dk2>
        <a:srgbClr val="B8D291"/>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2D7F828A-C275-48A4-B0E4-4ECE664191CA}"/>
    </a:ext>
  </a:extLst>
</a:theme>
</file>

<file path=ppt/theme/theme3.xml><?xml version="1.0" encoding="utf-8"?>
<a:theme xmlns:a="http://schemas.openxmlformats.org/drawingml/2006/main" name="Inhoudelijke slides">
  <a:themeElements>
    <a:clrScheme name="Gezond leven">
      <a:dk1>
        <a:srgbClr val="F7AC4B"/>
      </a:dk1>
      <a:lt1>
        <a:srgbClr val="2C2A29"/>
      </a:lt1>
      <a:dk2>
        <a:srgbClr val="B8D291"/>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1DE3055B-F101-4999-ACF0-882C505B1E9D}"/>
    </a:ext>
  </a:extLst>
</a:theme>
</file>

<file path=ppt/theme/theme4.xml><?xml version="1.0" encoding="utf-8"?>
<a:theme xmlns:a="http://schemas.openxmlformats.org/drawingml/2006/main" name="Eind slides">
  <a:themeElements>
    <a:clrScheme name="Gezond leven">
      <a:dk1>
        <a:srgbClr val="F7AC4B"/>
      </a:dk1>
      <a:lt1>
        <a:srgbClr val="2C2A29"/>
      </a:lt1>
      <a:dk2>
        <a:srgbClr val="B8D291"/>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9024D21E-44C2-42D9-8431-175A15C6168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A8895AB45A5148A316128E683DF871" ma:contentTypeVersion="7" ma:contentTypeDescription="Create a new document." ma:contentTypeScope="" ma:versionID="a65ac4855bf19f5b68fe5530ce25ee65">
  <xsd:schema xmlns:xsd="http://www.w3.org/2001/XMLSchema" xmlns:xs="http://www.w3.org/2001/XMLSchema" xmlns:p="http://schemas.microsoft.com/office/2006/metadata/properties" xmlns:ns2="27c3a557-c68f-40cf-9d20-44d089e87109" xmlns:ns3="c8ac31cc-1021-4192-8421-623f85f8608a" targetNamespace="http://schemas.microsoft.com/office/2006/metadata/properties" ma:root="true" ma:fieldsID="c7c971dbcf80457b384e51893cab9ca7" ns2:_="" ns3:_="">
    <xsd:import namespace="27c3a557-c68f-40cf-9d20-44d089e87109"/>
    <xsd:import namespace="c8ac31cc-1021-4192-8421-623f85f8608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3a557-c68f-40cf-9d20-44d089e871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ac31cc-1021-4192-8421-623f85f8608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536C8D-5449-4DD7-B0F5-065F35F2735F}">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c8ac31cc-1021-4192-8421-623f85f8608a"/>
    <ds:schemaRef ds:uri="27c3a557-c68f-40cf-9d20-44d089e87109"/>
    <ds:schemaRef ds:uri="http://www.w3.org/XML/1998/namespace"/>
  </ds:schemaRefs>
</ds:datastoreItem>
</file>

<file path=customXml/itemProps2.xml><?xml version="1.0" encoding="utf-8"?>
<ds:datastoreItem xmlns:ds="http://schemas.openxmlformats.org/officeDocument/2006/customXml" ds:itemID="{1D7BF90E-E503-4C56-B4AA-757D28D1EA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3a557-c68f-40cf-9d20-44d089e87109"/>
    <ds:schemaRef ds:uri="c8ac31cc-1021-4192-8421-623f85f86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4B7200-6744-41BD-BA0E-719C324F56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Gezond_leven-template (002)</Template>
  <TotalTime>539</TotalTime>
  <Words>923</Words>
  <Application>Microsoft Office PowerPoint</Application>
  <PresentationFormat>Diavoorstelling (16:9)</PresentationFormat>
  <Paragraphs>81</Paragraphs>
  <Slides>15</Slides>
  <Notes>13</Notes>
  <HiddenSlides>0</HiddenSlides>
  <MMClips>0</MMClips>
  <ScaleCrop>false</ScaleCrop>
  <HeadingPairs>
    <vt:vector size="6" baseType="variant">
      <vt:variant>
        <vt:lpstr>Gebruikte lettertypen</vt:lpstr>
      </vt:variant>
      <vt:variant>
        <vt:i4>9</vt:i4>
      </vt:variant>
      <vt:variant>
        <vt:lpstr>Thema</vt:lpstr>
      </vt:variant>
      <vt:variant>
        <vt:i4>5</vt:i4>
      </vt:variant>
      <vt:variant>
        <vt:lpstr>Diatitels</vt:lpstr>
      </vt:variant>
      <vt:variant>
        <vt:i4>15</vt:i4>
      </vt:variant>
    </vt:vector>
  </HeadingPairs>
  <TitlesOfParts>
    <vt:vector size="29" baseType="lpstr">
      <vt:lpstr>Arial</vt:lpstr>
      <vt:lpstr>Calibri</vt:lpstr>
      <vt:lpstr>Courier New</vt:lpstr>
      <vt:lpstr>Futura Medium</vt:lpstr>
      <vt:lpstr>Helvetica</vt:lpstr>
      <vt:lpstr>Impact</vt:lpstr>
      <vt:lpstr>Lucida Sans Unicode</vt:lpstr>
      <vt:lpstr>Open Sans</vt:lpstr>
      <vt:lpstr>Rockwell</vt:lpstr>
      <vt:lpstr>Cover slides</vt:lpstr>
      <vt:lpstr>Hoofdstuk slides</vt:lpstr>
      <vt:lpstr>Inhoudelijke slides</vt:lpstr>
      <vt:lpstr>Eind slides</vt:lpstr>
      <vt:lpstr>Office Theme</vt:lpstr>
      <vt:lpstr>Samen  op weg naar een  rookvrij terrein</vt:lpstr>
      <vt:lpstr>Inhoud</vt:lpstr>
      <vt:lpstr>Waarom gaan voor</vt:lpstr>
      <vt:lpstr>Niemand wil dat zijn kinderen later gaan roken</vt:lpstr>
      <vt:lpstr>Toch beginnen er nog jongeren te roken</vt:lpstr>
      <vt:lpstr>Hoe zorgen we ervoor dat kinderen en jongeren niet beginnen te roken?</vt:lpstr>
      <vt:lpstr>Door het rookvrij maken van ons terrein</vt:lpstr>
      <vt:lpstr>Meewerken aan</vt:lpstr>
      <vt:lpstr>Bouw mee aan een Generatie Rookvrij</vt:lpstr>
      <vt:lpstr>Andere voordelen</vt:lpstr>
      <vt:lpstr>Meer voordelen</vt:lpstr>
      <vt:lpstr>Hoe pakken</vt:lpstr>
      <vt:lpstr>Op weg naar een rookvrij terrein</vt:lpstr>
      <vt:lpstr>Op weg naar een rookvrij terrein</vt:lpstr>
      <vt:lpstr>Bedankt  Meer informatie: www.generatierookvrij.be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Liese Weemaels</dc:creator>
  <cp:lastModifiedBy>Dries Vandenbempt</cp:lastModifiedBy>
  <cp:revision>32</cp:revision>
  <dcterms:created xsi:type="dcterms:W3CDTF">2017-09-14T08:40:12Z</dcterms:created>
  <dcterms:modified xsi:type="dcterms:W3CDTF">2018-05-16T10:01:59Z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0x0101009BA8895AB45A5148A316128E683DF871</vt:lpwstr>
  </property>
</Properties>
</file>