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36" r:id="rId2"/>
    <p:sldId id="258" r:id="rId3"/>
    <p:sldId id="259" r:id="rId4"/>
    <p:sldId id="260" r:id="rId5"/>
    <p:sldId id="264" r:id="rId6"/>
    <p:sldId id="265" r:id="rId7"/>
    <p:sldId id="266" r:id="rId8"/>
    <p:sldId id="306" r:id="rId9"/>
    <p:sldId id="307" r:id="rId10"/>
    <p:sldId id="308" r:id="rId11"/>
    <p:sldId id="309" r:id="rId12"/>
    <p:sldId id="310" r:id="rId13"/>
    <p:sldId id="311" r:id="rId14"/>
    <p:sldId id="312" r:id="rId15"/>
    <p:sldId id="313" r:id="rId16"/>
    <p:sldId id="314" r:id="rId17"/>
    <p:sldId id="315" r:id="rId18"/>
    <p:sldId id="303" r:id="rId19"/>
    <p:sldId id="316" r:id="rId20"/>
    <p:sldId id="317" r:id="rId21"/>
    <p:sldId id="330" r:id="rId22"/>
    <p:sldId id="331" r:id="rId23"/>
    <p:sldId id="332" r:id="rId24"/>
    <p:sldId id="329" r:id="rId25"/>
    <p:sldId id="333" r:id="rId26"/>
    <p:sldId id="304" r:id="rId27"/>
    <p:sldId id="321" r:id="rId28"/>
    <p:sldId id="334" r:id="rId29"/>
    <p:sldId id="305" r:id="rId30"/>
    <p:sldId id="322" r:id="rId31"/>
    <p:sldId id="323" r:id="rId32"/>
    <p:sldId id="335" r:id="rId33"/>
    <p:sldId id="326" r:id="rId34"/>
    <p:sldId id="327" r:id="rId35"/>
    <p:sldId id="328" r:id="rId36"/>
    <p:sldId id="291" r:id="rId37"/>
    <p:sldId id="290"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eke Van Gelder" initials="BVG" lastIdx="1" clrIdx="0">
    <p:extLst/>
  </p:cmAuthor>
  <p:cmAuthor id="2" name="Bieke Van Gelder" initials="BVG [2]" lastIdx="1" clrIdx="1">
    <p:extLst/>
  </p:cmAuthor>
  <p:cmAuthor id="3" name="Bieke Van Gelder" initials="BVG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291"/>
    <a:srgbClr val="6E8944"/>
    <a:srgbClr val="6ED291"/>
    <a:srgbClr val="CC0066"/>
    <a:srgbClr val="FF0000"/>
    <a:srgbClr val="F08A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8149" autoAdjust="0"/>
  </p:normalViewPr>
  <p:slideViewPr>
    <p:cSldViewPr snapToGrid="0">
      <p:cViewPr varScale="1">
        <p:scale>
          <a:sx n="102" d="100"/>
          <a:sy n="102" d="100"/>
        </p:scale>
        <p:origin x="874"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n Plaete" userId="ba2a7abd-d567-4ad1-aa8c-b6a7a420180c" providerId="ADAL" clId="{C020C0F9-3E91-424C-A484-47C0824C1EC2}"/>
    <pc:docChg chg="custSel modSld">
      <pc:chgData name="Jolien Plaete" userId="ba2a7abd-d567-4ad1-aa8c-b6a7a420180c" providerId="ADAL" clId="{C020C0F9-3E91-424C-A484-47C0824C1EC2}" dt="2018-09-12T10:23:36.661" v="0" actId="478"/>
      <pc:docMkLst>
        <pc:docMk/>
      </pc:docMkLst>
      <pc:sldChg chg="delSp">
        <pc:chgData name="Jolien Plaete" userId="ba2a7abd-d567-4ad1-aa8c-b6a7a420180c" providerId="ADAL" clId="{C020C0F9-3E91-424C-A484-47C0824C1EC2}" dt="2018-09-12T10:23:36.661" v="0" actId="478"/>
        <pc:sldMkLst>
          <pc:docMk/>
          <pc:sldMk cId="1294892394" sldId="336"/>
        </pc:sldMkLst>
        <pc:picChg chg="del">
          <ac:chgData name="Jolien Plaete" userId="ba2a7abd-d567-4ad1-aa8c-b6a7a420180c" providerId="ADAL" clId="{C020C0F9-3E91-424C-A484-47C0824C1EC2}" dt="2018-09-12T10:23:36.661" v="0" actId="478"/>
          <ac:picMkLst>
            <pc:docMk/>
            <pc:sldMk cId="1294892394" sldId="336"/>
            <ac:picMk id="4" creationId="{73A6534E-4BAB-44E3-A3E6-33991A7E93F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32767-DDDF-4D6F-9E1B-741DAE97A8B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nl-NL"/>
        </a:p>
      </dgm:t>
    </dgm:pt>
    <dgm:pt modelId="{B8C4C625-7A76-496A-8533-DBE565E8A6AF}">
      <dgm:prSet phldrT="[Tekst]"/>
      <dgm:spPr/>
      <dgm:t>
        <a:bodyPr/>
        <a:lstStyle/>
        <a:p>
          <a:r>
            <a:rPr lang="nl-NL" dirty="0"/>
            <a:t>Voedingsmiddel</a:t>
          </a:r>
        </a:p>
      </dgm:t>
    </dgm:pt>
    <dgm:pt modelId="{577EAA6D-CB29-4BFD-91DC-4D515598A35E}" type="parTrans" cxnId="{BE3F9EF4-5F5B-4A9A-A7A5-947A13C43B52}">
      <dgm:prSet/>
      <dgm:spPr/>
      <dgm:t>
        <a:bodyPr/>
        <a:lstStyle/>
        <a:p>
          <a:endParaRPr lang="nl-NL"/>
        </a:p>
      </dgm:t>
    </dgm:pt>
    <dgm:pt modelId="{538A5DA0-64AA-4680-8BF4-C507A46312F2}" type="sibTrans" cxnId="{BE3F9EF4-5F5B-4A9A-A7A5-947A13C43B52}">
      <dgm:prSet/>
      <dgm:spPr/>
      <dgm:t>
        <a:bodyPr/>
        <a:lstStyle/>
        <a:p>
          <a:endParaRPr lang="nl-NL"/>
        </a:p>
      </dgm:t>
    </dgm:pt>
    <dgm:pt modelId="{9C370E02-4FF3-4206-ABBF-0CF6145A25B8}" type="asst">
      <dgm:prSet phldrT="[Tekst]"/>
      <dgm:spPr/>
      <dgm:t>
        <a:bodyPr/>
        <a:lstStyle/>
        <a:p>
          <a:r>
            <a:rPr lang="nl-NL" dirty="0"/>
            <a:t>Macronutriënten</a:t>
          </a:r>
        </a:p>
      </dgm:t>
    </dgm:pt>
    <dgm:pt modelId="{E0AF9766-79AA-4661-9028-3F5AA4DD4792}" type="parTrans" cxnId="{ED0FE1DC-B3DD-4042-A1F0-354540F1464D}">
      <dgm:prSet/>
      <dgm:spPr/>
      <dgm:t>
        <a:bodyPr/>
        <a:lstStyle/>
        <a:p>
          <a:endParaRPr lang="nl-NL"/>
        </a:p>
      </dgm:t>
    </dgm:pt>
    <dgm:pt modelId="{414CB795-48EC-46B5-9FCC-8F999A6CA150}" type="sibTrans" cxnId="{ED0FE1DC-B3DD-4042-A1F0-354540F1464D}">
      <dgm:prSet/>
      <dgm:spPr/>
      <dgm:t>
        <a:bodyPr/>
        <a:lstStyle/>
        <a:p>
          <a:endParaRPr lang="nl-NL"/>
        </a:p>
      </dgm:t>
    </dgm:pt>
    <dgm:pt modelId="{773A90FC-D290-44A9-9E67-3A02E51C9A9A}" type="asst">
      <dgm:prSet phldrT="[Tekst]"/>
      <dgm:spPr/>
      <dgm:t>
        <a:bodyPr/>
        <a:lstStyle/>
        <a:p>
          <a:r>
            <a:rPr lang="nl-NL" dirty="0"/>
            <a:t>Micronutriënten</a:t>
          </a:r>
        </a:p>
      </dgm:t>
    </dgm:pt>
    <dgm:pt modelId="{3F794B72-A340-470E-8EDD-7B3802E48144}" type="parTrans" cxnId="{88251E74-5AC2-4E66-A03E-30B7292BF33A}">
      <dgm:prSet/>
      <dgm:spPr/>
      <dgm:t>
        <a:bodyPr/>
        <a:lstStyle/>
        <a:p>
          <a:endParaRPr lang="nl-NL"/>
        </a:p>
      </dgm:t>
    </dgm:pt>
    <dgm:pt modelId="{ACFDE73D-27BF-4D56-93D7-A5F482845A15}" type="sibTrans" cxnId="{88251E74-5AC2-4E66-A03E-30B7292BF33A}">
      <dgm:prSet/>
      <dgm:spPr/>
      <dgm:t>
        <a:bodyPr/>
        <a:lstStyle/>
        <a:p>
          <a:endParaRPr lang="nl-NL"/>
        </a:p>
      </dgm:t>
    </dgm:pt>
    <dgm:pt modelId="{B54609FB-315E-4658-BE43-85D40D710645}" type="asst">
      <dgm:prSet phldrT="[Tekst]"/>
      <dgm:spPr/>
      <dgm:t>
        <a:bodyPr/>
        <a:lstStyle/>
        <a:p>
          <a:r>
            <a:rPr lang="nl-NL" dirty="0"/>
            <a:t>Koolhydraten</a:t>
          </a:r>
        </a:p>
      </dgm:t>
    </dgm:pt>
    <dgm:pt modelId="{93EF6BC8-BD8A-4E27-8902-956289DDD123}" type="parTrans" cxnId="{F4CE85E9-436A-4B77-9774-4A4E33301528}">
      <dgm:prSet/>
      <dgm:spPr/>
      <dgm:t>
        <a:bodyPr/>
        <a:lstStyle/>
        <a:p>
          <a:endParaRPr lang="nl-NL"/>
        </a:p>
      </dgm:t>
    </dgm:pt>
    <dgm:pt modelId="{4D9539F0-8850-415F-A6BE-3B22ECD71BC7}" type="sibTrans" cxnId="{F4CE85E9-436A-4B77-9774-4A4E33301528}">
      <dgm:prSet/>
      <dgm:spPr/>
      <dgm:t>
        <a:bodyPr/>
        <a:lstStyle/>
        <a:p>
          <a:endParaRPr lang="nl-NL"/>
        </a:p>
      </dgm:t>
    </dgm:pt>
    <dgm:pt modelId="{96CD2E15-D2C6-440D-A062-67BC046E9305}" type="asst">
      <dgm:prSet phldrT="[Tekst]"/>
      <dgm:spPr/>
      <dgm:t>
        <a:bodyPr/>
        <a:lstStyle/>
        <a:p>
          <a:r>
            <a:rPr lang="nl-NL" dirty="0"/>
            <a:t>Vetten</a:t>
          </a:r>
        </a:p>
      </dgm:t>
    </dgm:pt>
    <dgm:pt modelId="{D22D3038-C7AB-4B4E-80F4-75996954FDDD}" type="parTrans" cxnId="{6916D278-EA0C-417E-90E8-E5FE64B60848}">
      <dgm:prSet/>
      <dgm:spPr/>
      <dgm:t>
        <a:bodyPr/>
        <a:lstStyle/>
        <a:p>
          <a:endParaRPr lang="nl-NL"/>
        </a:p>
      </dgm:t>
    </dgm:pt>
    <dgm:pt modelId="{58EDD5E0-E731-49BD-8081-FFB5A2C240FD}" type="sibTrans" cxnId="{6916D278-EA0C-417E-90E8-E5FE64B60848}">
      <dgm:prSet/>
      <dgm:spPr/>
      <dgm:t>
        <a:bodyPr/>
        <a:lstStyle/>
        <a:p>
          <a:endParaRPr lang="nl-NL"/>
        </a:p>
      </dgm:t>
    </dgm:pt>
    <dgm:pt modelId="{25BFAB08-AA5A-4D92-B5F7-58EEC1A9AC33}" type="asst">
      <dgm:prSet phldrT="[Tekst]"/>
      <dgm:spPr/>
      <dgm:t>
        <a:bodyPr/>
        <a:lstStyle/>
        <a:p>
          <a:r>
            <a:rPr lang="nl-NL" dirty="0"/>
            <a:t>Eiwitten</a:t>
          </a:r>
        </a:p>
      </dgm:t>
    </dgm:pt>
    <dgm:pt modelId="{BABE5CCC-D1C5-40AD-8043-5B628DC31737}" type="parTrans" cxnId="{32D69184-1258-4614-B2A6-04D412509123}">
      <dgm:prSet/>
      <dgm:spPr/>
      <dgm:t>
        <a:bodyPr/>
        <a:lstStyle/>
        <a:p>
          <a:endParaRPr lang="nl-NL"/>
        </a:p>
      </dgm:t>
    </dgm:pt>
    <dgm:pt modelId="{DF0686B7-B93E-4EB1-B72F-283AF37D53FF}" type="sibTrans" cxnId="{32D69184-1258-4614-B2A6-04D412509123}">
      <dgm:prSet/>
      <dgm:spPr/>
      <dgm:t>
        <a:bodyPr/>
        <a:lstStyle/>
        <a:p>
          <a:endParaRPr lang="nl-NL"/>
        </a:p>
      </dgm:t>
    </dgm:pt>
    <dgm:pt modelId="{48025D3B-5A12-4E28-9867-90F8D75B06D0}" type="asst">
      <dgm:prSet phldrT="[Tekst]"/>
      <dgm:spPr/>
      <dgm:t>
        <a:bodyPr/>
        <a:lstStyle/>
        <a:p>
          <a:r>
            <a:rPr lang="nl-NL" dirty="0"/>
            <a:t>Meervoudige koolhydraten</a:t>
          </a:r>
        </a:p>
      </dgm:t>
    </dgm:pt>
    <dgm:pt modelId="{240D3E11-E945-4B1A-909C-42A097B8AC6B}" type="parTrans" cxnId="{C8D3A276-2AAD-4C95-A2C3-5606CDC63982}">
      <dgm:prSet/>
      <dgm:spPr/>
      <dgm:t>
        <a:bodyPr/>
        <a:lstStyle/>
        <a:p>
          <a:endParaRPr lang="nl-NL"/>
        </a:p>
      </dgm:t>
    </dgm:pt>
    <dgm:pt modelId="{259ACFBC-A993-4944-81EF-DF2A25DCB1D0}" type="sibTrans" cxnId="{C8D3A276-2AAD-4C95-A2C3-5606CDC63982}">
      <dgm:prSet/>
      <dgm:spPr/>
      <dgm:t>
        <a:bodyPr/>
        <a:lstStyle/>
        <a:p>
          <a:endParaRPr lang="nl-NL"/>
        </a:p>
      </dgm:t>
    </dgm:pt>
    <dgm:pt modelId="{21FA5169-25B7-4266-9BFD-26785F378A25}" type="asst">
      <dgm:prSet phldrT="[Tekst]"/>
      <dgm:spPr/>
      <dgm:t>
        <a:bodyPr/>
        <a:lstStyle/>
        <a:p>
          <a:r>
            <a:rPr lang="nl-NL" dirty="0"/>
            <a:t>Enkelvoudige koolhydraten</a:t>
          </a:r>
        </a:p>
      </dgm:t>
    </dgm:pt>
    <dgm:pt modelId="{74671F2E-6309-48EF-9E78-3F8A7649AFE2}" type="parTrans" cxnId="{2BAF7CAB-269A-476A-9273-20E511CBAA79}">
      <dgm:prSet/>
      <dgm:spPr/>
      <dgm:t>
        <a:bodyPr/>
        <a:lstStyle/>
        <a:p>
          <a:endParaRPr lang="nl-NL"/>
        </a:p>
      </dgm:t>
    </dgm:pt>
    <dgm:pt modelId="{94089855-DE8E-4690-8BCE-E6D0654E28D9}" type="sibTrans" cxnId="{2BAF7CAB-269A-476A-9273-20E511CBAA79}">
      <dgm:prSet/>
      <dgm:spPr/>
      <dgm:t>
        <a:bodyPr/>
        <a:lstStyle/>
        <a:p>
          <a:endParaRPr lang="nl-NL"/>
        </a:p>
      </dgm:t>
    </dgm:pt>
    <dgm:pt modelId="{80728EBD-5826-443A-9BEA-5A001AEF2AAD}" type="asst">
      <dgm:prSet phldrT="[Tekst]"/>
      <dgm:spPr/>
      <dgm:t>
        <a:bodyPr/>
        <a:lstStyle/>
        <a:p>
          <a:r>
            <a:rPr lang="nl-NL" dirty="0"/>
            <a:t>Suikers</a:t>
          </a:r>
        </a:p>
      </dgm:t>
    </dgm:pt>
    <dgm:pt modelId="{BFCA6D29-5333-4E6B-BE2B-CC5AD5CE8133}" type="parTrans" cxnId="{B653F27B-FBFB-40C3-A50E-13BB6FFC759B}">
      <dgm:prSet/>
      <dgm:spPr/>
      <dgm:t>
        <a:bodyPr/>
        <a:lstStyle/>
        <a:p>
          <a:endParaRPr lang="nl-NL"/>
        </a:p>
      </dgm:t>
    </dgm:pt>
    <dgm:pt modelId="{F9CED37C-82BD-4D0D-B67C-0906EFA6D40A}" type="sibTrans" cxnId="{B653F27B-FBFB-40C3-A50E-13BB6FFC759B}">
      <dgm:prSet/>
      <dgm:spPr/>
      <dgm:t>
        <a:bodyPr/>
        <a:lstStyle/>
        <a:p>
          <a:endParaRPr lang="nl-NL"/>
        </a:p>
      </dgm:t>
    </dgm:pt>
    <dgm:pt modelId="{2C774376-488B-4E58-86C5-21229D5ECB3A}" type="pres">
      <dgm:prSet presAssocID="{61732767-DDDF-4D6F-9E1B-741DAE97A8B1}" presName="hierChild1" presStyleCnt="0">
        <dgm:presLayoutVars>
          <dgm:chPref val="1"/>
          <dgm:dir/>
          <dgm:animOne val="branch"/>
          <dgm:animLvl val="lvl"/>
          <dgm:resizeHandles/>
        </dgm:presLayoutVars>
      </dgm:prSet>
      <dgm:spPr/>
    </dgm:pt>
    <dgm:pt modelId="{1F1EFCBF-772C-4CA8-88C2-D97484D7616A}" type="pres">
      <dgm:prSet presAssocID="{B8C4C625-7A76-496A-8533-DBE565E8A6AF}" presName="hierRoot1" presStyleCnt="0"/>
      <dgm:spPr/>
    </dgm:pt>
    <dgm:pt modelId="{B8F0B0B7-06E3-4060-BE64-C7BD206F3629}" type="pres">
      <dgm:prSet presAssocID="{B8C4C625-7A76-496A-8533-DBE565E8A6AF}" presName="composite" presStyleCnt="0"/>
      <dgm:spPr/>
    </dgm:pt>
    <dgm:pt modelId="{2A5F2EF9-0B59-4B0A-BEC2-140C494675A1}" type="pres">
      <dgm:prSet presAssocID="{B8C4C625-7A76-496A-8533-DBE565E8A6AF}" presName="background" presStyleLbl="node0" presStyleIdx="0" presStyleCnt="1"/>
      <dgm:spPr/>
    </dgm:pt>
    <dgm:pt modelId="{E4341000-C715-4FEB-9FD6-67710E23A1AF}" type="pres">
      <dgm:prSet presAssocID="{B8C4C625-7A76-496A-8533-DBE565E8A6AF}" presName="text" presStyleLbl="fgAcc0" presStyleIdx="0" presStyleCnt="1">
        <dgm:presLayoutVars>
          <dgm:chPref val="3"/>
        </dgm:presLayoutVars>
      </dgm:prSet>
      <dgm:spPr/>
    </dgm:pt>
    <dgm:pt modelId="{73973061-92D3-49BC-98E4-05DD3E8D29A4}" type="pres">
      <dgm:prSet presAssocID="{B8C4C625-7A76-496A-8533-DBE565E8A6AF}" presName="hierChild2" presStyleCnt="0"/>
      <dgm:spPr/>
    </dgm:pt>
    <dgm:pt modelId="{4C46E499-1BE0-4128-BD1E-815B3266FD97}" type="pres">
      <dgm:prSet presAssocID="{3F794B72-A340-470E-8EDD-7B3802E48144}" presName="Name10" presStyleLbl="parChTrans1D2" presStyleIdx="0" presStyleCnt="2"/>
      <dgm:spPr/>
    </dgm:pt>
    <dgm:pt modelId="{170A840F-24DA-41ED-B92E-DC586A4A402C}" type="pres">
      <dgm:prSet presAssocID="{773A90FC-D290-44A9-9E67-3A02E51C9A9A}" presName="hierRoot2" presStyleCnt="0"/>
      <dgm:spPr/>
    </dgm:pt>
    <dgm:pt modelId="{A9083473-9654-44D1-9A86-0C799101920A}" type="pres">
      <dgm:prSet presAssocID="{773A90FC-D290-44A9-9E67-3A02E51C9A9A}" presName="composite2" presStyleCnt="0"/>
      <dgm:spPr/>
    </dgm:pt>
    <dgm:pt modelId="{D5994018-D8FA-42B2-BB41-C7131E44D4E8}" type="pres">
      <dgm:prSet presAssocID="{773A90FC-D290-44A9-9E67-3A02E51C9A9A}" presName="background2" presStyleLbl="asst1" presStyleIdx="0" presStyleCnt="8"/>
      <dgm:spPr/>
    </dgm:pt>
    <dgm:pt modelId="{85680994-BC21-41CD-911C-1589544A8D8A}" type="pres">
      <dgm:prSet presAssocID="{773A90FC-D290-44A9-9E67-3A02E51C9A9A}" presName="text2" presStyleLbl="fgAcc2" presStyleIdx="0" presStyleCnt="2" custLinFactNeighborX="-81238" custLinFactNeighborY="0">
        <dgm:presLayoutVars>
          <dgm:chPref val="3"/>
        </dgm:presLayoutVars>
      </dgm:prSet>
      <dgm:spPr/>
    </dgm:pt>
    <dgm:pt modelId="{77425BD6-6BD6-4BB6-91D7-0D7C2CFBFEF8}" type="pres">
      <dgm:prSet presAssocID="{773A90FC-D290-44A9-9E67-3A02E51C9A9A}" presName="hierChild3" presStyleCnt="0"/>
      <dgm:spPr/>
    </dgm:pt>
    <dgm:pt modelId="{D5702C8F-1C46-47D5-B97D-E902FBD2BD20}" type="pres">
      <dgm:prSet presAssocID="{E0AF9766-79AA-4661-9028-3F5AA4DD4792}" presName="Name10" presStyleLbl="parChTrans1D2" presStyleIdx="1" presStyleCnt="2"/>
      <dgm:spPr/>
    </dgm:pt>
    <dgm:pt modelId="{422D68F7-7F24-4995-B8D0-D02FA346B90F}" type="pres">
      <dgm:prSet presAssocID="{9C370E02-4FF3-4206-ABBF-0CF6145A25B8}" presName="hierRoot2" presStyleCnt="0"/>
      <dgm:spPr/>
    </dgm:pt>
    <dgm:pt modelId="{B2D73497-2E53-40C7-A1BE-2F95E2373826}" type="pres">
      <dgm:prSet presAssocID="{9C370E02-4FF3-4206-ABBF-0CF6145A25B8}" presName="composite2" presStyleCnt="0"/>
      <dgm:spPr/>
    </dgm:pt>
    <dgm:pt modelId="{72AE301E-5AF1-40DB-9002-D23AC182F8A2}" type="pres">
      <dgm:prSet presAssocID="{9C370E02-4FF3-4206-ABBF-0CF6145A25B8}" presName="background2" presStyleLbl="asst1" presStyleIdx="1" presStyleCnt="8"/>
      <dgm:spPr/>
    </dgm:pt>
    <dgm:pt modelId="{902F5071-B83D-49DD-B7C4-362C65B3B645}" type="pres">
      <dgm:prSet presAssocID="{9C370E02-4FF3-4206-ABBF-0CF6145A25B8}" presName="text2" presStyleLbl="fgAcc2" presStyleIdx="1" presStyleCnt="2">
        <dgm:presLayoutVars>
          <dgm:chPref val="3"/>
        </dgm:presLayoutVars>
      </dgm:prSet>
      <dgm:spPr/>
    </dgm:pt>
    <dgm:pt modelId="{1048165D-6365-4435-887F-D9EFB30602D9}" type="pres">
      <dgm:prSet presAssocID="{9C370E02-4FF3-4206-ABBF-0CF6145A25B8}" presName="hierChild3" presStyleCnt="0"/>
      <dgm:spPr/>
    </dgm:pt>
    <dgm:pt modelId="{C8E0A9C5-B12C-432E-8CFE-C84F3EF40AAD}" type="pres">
      <dgm:prSet presAssocID="{D22D3038-C7AB-4B4E-80F4-75996954FDDD}" presName="Name17" presStyleLbl="parChTrans1D3" presStyleIdx="0" presStyleCnt="3"/>
      <dgm:spPr/>
    </dgm:pt>
    <dgm:pt modelId="{B9566C0C-5828-404A-B559-E230339E03A1}" type="pres">
      <dgm:prSet presAssocID="{96CD2E15-D2C6-440D-A062-67BC046E9305}" presName="hierRoot3" presStyleCnt="0"/>
      <dgm:spPr/>
    </dgm:pt>
    <dgm:pt modelId="{51D8F335-239D-429D-B6A0-8AB677FE7548}" type="pres">
      <dgm:prSet presAssocID="{96CD2E15-D2C6-440D-A062-67BC046E9305}" presName="composite3" presStyleCnt="0"/>
      <dgm:spPr/>
    </dgm:pt>
    <dgm:pt modelId="{6416EC8A-8934-4F72-A94F-17BA965F43D3}" type="pres">
      <dgm:prSet presAssocID="{96CD2E15-D2C6-440D-A062-67BC046E9305}" presName="background3" presStyleLbl="asst1" presStyleIdx="2" presStyleCnt="8"/>
      <dgm:spPr/>
    </dgm:pt>
    <dgm:pt modelId="{3BF63F8E-B6C9-440E-B54C-813247447844}" type="pres">
      <dgm:prSet presAssocID="{96CD2E15-D2C6-440D-A062-67BC046E9305}" presName="text3" presStyleLbl="fgAcc3" presStyleIdx="0" presStyleCnt="3">
        <dgm:presLayoutVars>
          <dgm:chPref val="3"/>
        </dgm:presLayoutVars>
      </dgm:prSet>
      <dgm:spPr/>
    </dgm:pt>
    <dgm:pt modelId="{B0FE61F9-08F3-4DD7-9860-69821B76565B}" type="pres">
      <dgm:prSet presAssocID="{96CD2E15-D2C6-440D-A062-67BC046E9305}" presName="hierChild4" presStyleCnt="0"/>
      <dgm:spPr/>
    </dgm:pt>
    <dgm:pt modelId="{EC41315F-795F-43EE-A527-C135FE3D8E70}" type="pres">
      <dgm:prSet presAssocID="{BABE5CCC-D1C5-40AD-8043-5B628DC31737}" presName="Name17" presStyleLbl="parChTrans1D3" presStyleIdx="1" presStyleCnt="3"/>
      <dgm:spPr/>
    </dgm:pt>
    <dgm:pt modelId="{F3F1C258-09CF-48C2-A744-2F5E2FE08AC9}" type="pres">
      <dgm:prSet presAssocID="{25BFAB08-AA5A-4D92-B5F7-58EEC1A9AC33}" presName="hierRoot3" presStyleCnt="0"/>
      <dgm:spPr/>
    </dgm:pt>
    <dgm:pt modelId="{EC740228-B704-4413-B25F-09C43182B092}" type="pres">
      <dgm:prSet presAssocID="{25BFAB08-AA5A-4D92-B5F7-58EEC1A9AC33}" presName="composite3" presStyleCnt="0"/>
      <dgm:spPr/>
    </dgm:pt>
    <dgm:pt modelId="{B091B11F-1E02-4503-8746-DDCDFF9FB9EC}" type="pres">
      <dgm:prSet presAssocID="{25BFAB08-AA5A-4D92-B5F7-58EEC1A9AC33}" presName="background3" presStyleLbl="asst1" presStyleIdx="3" presStyleCnt="8"/>
      <dgm:spPr/>
    </dgm:pt>
    <dgm:pt modelId="{F0B215B9-AB49-4285-98A0-F05C0C2BE967}" type="pres">
      <dgm:prSet presAssocID="{25BFAB08-AA5A-4D92-B5F7-58EEC1A9AC33}" presName="text3" presStyleLbl="fgAcc3" presStyleIdx="1" presStyleCnt="3">
        <dgm:presLayoutVars>
          <dgm:chPref val="3"/>
        </dgm:presLayoutVars>
      </dgm:prSet>
      <dgm:spPr/>
    </dgm:pt>
    <dgm:pt modelId="{8DBBD3BB-6CCD-4A99-80DD-92DBDDE06C04}" type="pres">
      <dgm:prSet presAssocID="{25BFAB08-AA5A-4D92-B5F7-58EEC1A9AC33}" presName="hierChild4" presStyleCnt="0"/>
      <dgm:spPr/>
    </dgm:pt>
    <dgm:pt modelId="{C5547315-04DA-452F-BB8A-331A3867A9F5}" type="pres">
      <dgm:prSet presAssocID="{93EF6BC8-BD8A-4E27-8902-956289DDD123}" presName="Name17" presStyleLbl="parChTrans1D3" presStyleIdx="2" presStyleCnt="3"/>
      <dgm:spPr/>
    </dgm:pt>
    <dgm:pt modelId="{203C5F8E-9039-4D49-93C8-FEA4C374C3A8}" type="pres">
      <dgm:prSet presAssocID="{B54609FB-315E-4658-BE43-85D40D710645}" presName="hierRoot3" presStyleCnt="0"/>
      <dgm:spPr/>
    </dgm:pt>
    <dgm:pt modelId="{EB951DDD-2B89-49A6-8B38-51D2670DB086}" type="pres">
      <dgm:prSet presAssocID="{B54609FB-315E-4658-BE43-85D40D710645}" presName="composite3" presStyleCnt="0"/>
      <dgm:spPr/>
    </dgm:pt>
    <dgm:pt modelId="{8D5D1164-645F-48E3-9194-2295B2166417}" type="pres">
      <dgm:prSet presAssocID="{B54609FB-315E-4658-BE43-85D40D710645}" presName="background3" presStyleLbl="asst1" presStyleIdx="4" presStyleCnt="8"/>
      <dgm:spPr/>
    </dgm:pt>
    <dgm:pt modelId="{946D7E96-556E-400D-BC75-83116E5DCA39}" type="pres">
      <dgm:prSet presAssocID="{B54609FB-315E-4658-BE43-85D40D710645}" presName="text3" presStyleLbl="fgAcc3" presStyleIdx="2" presStyleCnt="3" custLinFactNeighborX="41097">
        <dgm:presLayoutVars>
          <dgm:chPref val="3"/>
        </dgm:presLayoutVars>
      </dgm:prSet>
      <dgm:spPr/>
    </dgm:pt>
    <dgm:pt modelId="{9C8F4D26-8EE6-4FBC-BF3B-2F4BA97BFF3B}" type="pres">
      <dgm:prSet presAssocID="{B54609FB-315E-4658-BE43-85D40D710645}" presName="hierChild4" presStyleCnt="0"/>
      <dgm:spPr/>
    </dgm:pt>
    <dgm:pt modelId="{01D1EB9E-DB81-4AE2-A2F6-701CB15F5F3A}" type="pres">
      <dgm:prSet presAssocID="{240D3E11-E945-4B1A-909C-42A097B8AC6B}" presName="Name23" presStyleLbl="parChTrans1D4" presStyleIdx="0" presStyleCnt="3"/>
      <dgm:spPr/>
    </dgm:pt>
    <dgm:pt modelId="{028A80D2-A769-47B4-8D74-75129936DF61}" type="pres">
      <dgm:prSet presAssocID="{48025D3B-5A12-4E28-9867-90F8D75B06D0}" presName="hierRoot4" presStyleCnt="0"/>
      <dgm:spPr/>
    </dgm:pt>
    <dgm:pt modelId="{CC11589F-D4EF-4D48-83BA-8DF06FC8B8D3}" type="pres">
      <dgm:prSet presAssocID="{48025D3B-5A12-4E28-9867-90F8D75B06D0}" presName="composite4" presStyleCnt="0"/>
      <dgm:spPr/>
    </dgm:pt>
    <dgm:pt modelId="{BFE8ECE2-2893-4F22-8CC1-D2F2AAEB35D1}" type="pres">
      <dgm:prSet presAssocID="{48025D3B-5A12-4E28-9867-90F8D75B06D0}" presName="background4" presStyleLbl="asst1" presStyleIdx="5" presStyleCnt="8"/>
      <dgm:spPr/>
    </dgm:pt>
    <dgm:pt modelId="{AA82D18F-2913-4937-98B4-A0D86BBB628D}" type="pres">
      <dgm:prSet presAssocID="{48025D3B-5A12-4E28-9867-90F8D75B06D0}" presName="text4" presStyleLbl="fgAcc4" presStyleIdx="0" presStyleCnt="3" custLinFactNeighborX="23894">
        <dgm:presLayoutVars>
          <dgm:chPref val="3"/>
        </dgm:presLayoutVars>
      </dgm:prSet>
      <dgm:spPr/>
    </dgm:pt>
    <dgm:pt modelId="{3E7937AB-F5CC-43F7-AA6A-FCF9CF7D1BE0}" type="pres">
      <dgm:prSet presAssocID="{48025D3B-5A12-4E28-9867-90F8D75B06D0}" presName="hierChild5" presStyleCnt="0"/>
      <dgm:spPr/>
    </dgm:pt>
    <dgm:pt modelId="{B22C815A-64EE-4141-BDD2-FA31B72F4F4F}" type="pres">
      <dgm:prSet presAssocID="{74671F2E-6309-48EF-9E78-3F8A7649AFE2}" presName="Name23" presStyleLbl="parChTrans1D4" presStyleIdx="1" presStyleCnt="3"/>
      <dgm:spPr/>
    </dgm:pt>
    <dgm:pt modelId="{12A83A6D-6135-47D9-8FB3-22B1670AD296}" type="pres">
      <dgm:prSet presAssocID="{21FA5169-25B7-4266-9BFD-26785F378A25}" presName="hierRoot4" presStyleCnt="0"/>
      <dgm:spPr/>
    </dgm:pt>
    <dgm:pt modelId="{5C08C322-EA69-4CD1-AB8E-5CB88ECD7541}" type="pres">
      <dgm:prSet presAssocID="{21FA5169-25B7-4266-9BFD-26785F378A25}" presName="composite4" presStyleCnt="0"/>
      <dgm:spPr/>
    </dgm:pt>
    <dgm:pt modelId="{5A9F0C2F-3F52-4205-8324-3EF805E4979D}" type="pres">
      <dgm:prSet presAssocID="{21FA5169-25B7-4266-9BFD-26785F378A25}" presName="background4" presStyleLbl="asst1" presStyleIdx="6" presStyleCnt="8"/>
      <dgm:spPr/>
    </dgm:pt>
    <dgm:pt modelId="{1E74EC20-814A-40E0-ADE6-ADC38E63CBF8}" type="pres">
      <dgm:prSet presAssocID="{21FA5169-25B7-4266-9BFD-26785F378A25}" presName="text4" presStyleLbl="fgAcc4" presStyleIdx="1" presStyleCnt="3" custLinFactNeighborX="46831">
        <dgm:presLayoutVars>
          <dgm:chPref val="3"/>
        </dgm:presLayoutVars>
      </dgm:prSet>
      <dgm:spPr/>
    </dgm:pt>
    <dgm:pt modelId="{ACA15AD0-B917-415E-A7B5-B8FFFDCE9313}" type="pres">
      <dgm:prSet presAssocID="{21FA5169-25B7-4266-9BFD-26785F378A25}" presName="hierChild5" presStyleCnt="0"/>
      <dgm:spPr/>
    </dgm:pt>
    <dgm:pt modelId="{FD2E3CA9-A30E-4C3C-BDCA-9C6E78E58568}" type="pres">
      <dgm:prSet presAssocID="{BFCA6D29-5333-4E6B-BE2B-CC5AD5CE8133}" presName="Name23" presStyleLbl="parChTrans1D4" presStyleIdx="2" presStyleCnt="3"/>
      <dgm:spPr/>
    </dgm:pt>
    <dgm:pt modelId="{5AB2D6C0-6DE0-4565-B109-F8ECE59C99FF}" type="pres">
      <dgm:prSet presAssocID="{80728EBD-5826-443A-9BEA-5A001AEF2AAD}" presName="hierRoot4" presStyleCnt="0"/>
      <dgm:spPr/>
    </dgm:pt>
    <dgm:pt modelId="{68BFD601-72A4-4042-8DA7-32BA390FF3AD}" type="pres">
      <dgm:prSet presAssocID="{80728EBD-5826-443A-9BEA-5A001AEF2AAD}" presName="composite4" presStyleCnt="0"/>
      <dgm:spPr/>
    </dgm:pt>
    <dgm:pt modelId="{8AE36F3C-5978-4A3D-9D62-C460C20EBF4D}" type="pres">
      <dgm:prSet presAssocID="{80728EBD-5826-443A-9BEA-5A001AEF2AAD}" presName="background4" presStyleLbl="asst1" presStyleIdx="7" presStyleCnt="8"/>
      <dgm:spPr/>
    </dgm:pt>
    <dgm:pt modelId="{31EBB21F-9949-47A6-B836-02151F20BA33}" type="pres">
      <dgm:prSet presAssocID="{80728EBD-5826-443A-9BEA-5A001AEF2AAD}" presName="text4" presStyleLbl="fgAcc4" presStyleIdx="2" presStyleCnt="3" custLinFactNeighborX="46831" custLinFactNeighborY="-7500">
        <dgm:presLayoutVars>
          <dgm:chPref val="3"/>
        </dgm:presLayoutVars>
      </dgm:prSet>
      <dgm:spPr/>
    </dgm:pt>
    <dgm:pt modelId="{53763AC2-C6BB-42F4-9F68-300E42121BE5}" type="pres">
      <dgm:prSet presAssocID="{80728EBD-5826-443A-9BEA-5A001AEF2AAD}" presName="hierChild5" presStyleCnt="0"/>
      <dgm:spPr/>
    </dgm:pt>
  </dgm:ptLst>
  <dgm:cxnLst>
    <dgm:cxn modelId="{6C26AA00-2DB0-4F9A-A8FA-76972BBEFDBC}" type="presOf" srcId="{240D3E11-E945-4B1A-909C-42A097B8AC6B}" destId="{01D1EB9E-DB81-4AE2-A2F6-701CB15F5F3A}" srcOrd="0" destOrd="0" presId="urn:microsoft.com/office/officeart/2005/8/layout/hierarchy1"/>
    <dgm:cxn modelId="{8012B821-A5DC-4662-BD81-169270370F0E}" type="presOf" srcId="{3F794B72-A340-470E-8EDD-7B3802E48144}" destId="{4C46E499-1BE0-4128-BD1E-815B3266FD97}" srcOrd="0" destOrd="0" presId="urn:microsoft.com/office/officeart/2005/8/layout/hierarchy1"/>
    <dgm:cxn modelId="{6E8B3A36-B151-4E21-B129-B42D0054F4A4}" type="presOf" srcId="{773A90FC-D290-44A9-9E67-3A02E51C9A9A}" destId="{85680994-BC21-41CD-911C-1589544A8D8A}" srcOrd="0" destOrd="0" presId="urn:microsoft.com/office/officeart/2005/8/layout/hierarchy1"/>
    <dgm:cxn modelId="{E063123A-4461-42DB-8900-A333C4F99908}" type="presOf" srcId="{9C370E02-4FF3-4206-ABBF-0CF6145A25B8}" destId="{902F5071-B83D-49DD-B7C4-362C65B3B645}" srcOrd="0" destOrd="0" presId="urn:microsoft.com/office/officeart/2005/8/layout/hierarchy1"/>
    <dgm:cxn modelId="{7A7C2E62-11C2-4D96-8853-444C8A78D72E}" type="presOf" srcId="{93EF6BC8-BD8A-4E27-8902-956289DDD123}" destId="{C5547315-04DA-452F-BB8A-331A3867A9F5}" srcOrd="0" destOrd="0" presId="urn:microsoft.com/office/officeart/2005/8/layout/hierarchy1"/>
    <dgm:cxn modelId="{8C082E70-A108-422A-96DA-FF0574CFD515}" type="presOf" srcId="{E0AF9766-79AA-4661-9028-3F5AA4DD4792}" destId="{D5702C8F-1C46-47D5-B97D-E902FBD2BD20}" srcOrd="0" destOrd="0" presId="urn:microsoft.com/office/officeart/2005/8/layout/hierarchy1"/>
    <dgm:cxn modelId="{4F7B5371-E297-451A-BC57-325CFCE4DD7D}" type="presOf" srcId="{96CD2E15-D2C6-440D-A062-67BC046E9305}" destId="{3BF63F8E-B6C9-440E-B54C-813247447844}" srcOrd="0" destOrd="0" presId="urn:microsoft.com/office/officeart/2005/8/layout/hierarchy1"/>
    <dgm:cxn modelId="{1B204C53-76D4-4044-ACBE-1DA2CB8E3DF7}" type="presOf" srcId="{B54609FB-315E-4658-BE43-85D40D710645}" destId="{946D7E96-556E-400D-BC75-83116E5DCA39}" srcOrd="0" destOrd="0" presId="urn:microsoft.com/office/officeart/2005/8/layout/hierarchy1"/>
    <dgm:cxn modelId="{88251E74-5AC2-4E66-A03E-30B7292BF33A}" srcId="{B8C4C625-7A76-496A-8533-DBE565E8A6AF}" destId="{773A90FC-D290-44A9-9E67-3A02E51C9A9A}" srcOrd="0" destOrd="0" parTransId="{3F794B72-A340-470E-8EDD-7B3802E48144}" sibTransId="{ACFDE73D-27BF-4D56-93D7-A5F482845A15}"/>
    <dgm:cxn modelId="{C8D3A276-2AAD-4C95-A2C3-5606CDC63982}" srcId="{B54609FB-315E-4658-BE43-85D40D710645}" destId="{48025D3B-5A12-4E28-9867-90F8D75B06D0}" srcOrd="0" destOrd="0" parTransId="{240D3E11-E945-4B1A-909C-42A097B8AC6B}" sibTransId="{259ACFBC-A993-4944-81EF-DF2A25DCB1D0}"/>
    <dgm:cxn modelId="{6916D278-EA0C-417E-90E8-E5FE64B60848}" srcId="{9C370E02-4FF3-4206-ABBF-0CF6145A25B8}" destId="{96CD2E15-D2C6-440D-A062-67BC046E9305}" srcOrd="0" destOrd="0" parTransId="{D22D3038-C7AB-4B4E-80F4-75996954FDDD}" sibTransId="{58EDD5E0-E731-49BD-8081-FFB5A2C240FD}"/>
    <dgm:cxn modelId="{B653F27B-FBFB-40C3-A50E-13BB6FFC759B}" srcId="{21FA5169-25B7-4266-9BFD-26785F378A25}" destId="{80728EBD-5826-443A-9BEA-5A001AEF2AAD}" srcOrd="0" destOrd="0" parTransId="{BFCA6D29-5333-4E6B-BE2B-CC5AD5CE8133}" sibTransId="{F9CED37C-82BD-4D0D-B67C-0906EFA6D40A}"/>
    <dgm:cxn modelId="{1885CF7E-1AC0-4639-A981-16CBC14AC438}" type="presOf" srcId="{48025D3B-5A12-4E28-9867-90F8D75B06D0}" destId="{AA82D18F-2913-4937-98B4-A0D86BBB628D}" srcOrd="0" destOrd="0" presId="urn:microsoft.com/office/officeart/2005/8/layout/hierarchy1"/>
    <dgm:cxn modelId="{32D69184-1258-4614-B2A6-04D412509123}" srcId="{9C370E02-4FF3-4206-ABBF-0CF6145A25B8}" destId="{25BFAB08-AA5A-4D92-B5F7-58EEC1A9AC33}" srcOrd="1" destOrd="0" parTransId="{BABE5CCC-D1C5-40AD-8043-5B628DC31737}" sibTransId="{DF0686B7-B93E-4EB1-B72F-283AF37D53FF}"/>
    <dgm:cxn modelId="{673D888E-D767-422F-84DD-FFEF7475AE5A}" type="presOf" srcId="{25BFAB08-AA5A-4D92-B5F7-58EEC1A9AC33}" destId="{F0B215B9-AB49-4285-98A0-F05C0C2BE967}" srcOrd="0" destOrd="0" presId="urn:microsoft.com/office/officeart/2005/8/layout/hierarchy1"/>
    <dgm:cxn modelId="{318FD3A3-CAEC-4965-807B-9D8E7502D84C}" type="presOf" srcId="{61732767-DDDF-4D6F-9E1B-741DAE97A8B1}" destId="{2C774376-488B-4E58-86C5-21229D5ECB3A}" srcOrd="0" destOrd="0" presId="urn:microsoft.com/office/officeart/2005/8/layout/hierarchy1"/>
    <dgm:cxn modelId="{5BDDE5A8-B60A-4C2C-BE23-A4D686565244}" type="presOf" srcId="{D22D3038-C7AB-4B4E-80F4-75996954FDDD}" destId="{C8E0A9C5-B12C-432E-8CFE-C84F3EF40AAD}" srcOrd="0" destOrd="0" presId="urn:microsoft.com/office/officeart/2005/8/layout/hierarchy1"/>
    <dgm:cxn modelId="{2BAF7CAB-269A-476A-9273-20E511CBAA79}" srcId="{B54609FB-315E-4658-BE43-85D40D710645}" destId="{21FA5169-25B7-4266-9BFD-26785F378A25}" srcOrd="1" destOrd="0" parTransId="{74671F2E-6309-48EF-9E78-3F8A7649AFE2}" sibTransId="{94089855-DE8E-4690-8BCE-E6D0654E28D9}"/>
    <dgm:cxn modelId="{F14228AD-85AD-4E37-BBEE-DAD1ECA85036}" type="presOf" srcId="{BFCA6D29-5333-4E6B-BE2B-CC5AD5CE8133}" destId="{FD2E3CA9-A30E-4C3C-BDCA-9C6E78E58568}" srcOrd="0" destOrd="0" presId="urn:microsoft.com/office/officeart/2005/8/layout/hierarchy1"/>
    <dgm:cxn modelId="{3ABF5DD2-428F-47F2-93E1-5F5E89FC9835}" type="presOf" srcId="{74671F2E-6309-48EF-9E78-3F8A7649AFE2}" destId="{B22C815A-64EE-4141-BDD2-FA31B72F4F4F}" srcOrd="0" destOrd="0" presId="urn:microsoft.com/office/officeart/2005/8/layout/hierarchy1"/>
    <dgm:cxn modelId="{ED0FE1DC-B3DD-4042-A1F0-354540F1464D}" srcId="{B8C4C625-7A76-496A-8533-DBE565E8A6AF}" destId="{9C370E02-4FF3-4206-ABBF-0CF6145A25B8}" srcOrd="1" destOrd="0" parTransId="{E0AF9766-79AA-4661-9028-3F5AA4DD4792}" sibTransId="{414CB795-48EC-46B5-9FCC-8F999A6CA150}"/>
    <dgm:cxn modelId="{F4CE85E9-436A-4B77-9774-4A4E33301528}" srcId="{9C370E02-4FF3-4206-ABBF-0CF6145A25B8}" destId="{B54609FB-315E-4658-BE43-85D40D710645}" srcOrd="2" destOrd="0" parTransId="{93EF6BC8-BD8A-4E27-8902-956289DDD123}" sibTransId="{4D9539F0-8850-415F-A6BE-3B22ECD71BC7}"/>
    <dgm:cxn modelId="{0921B2E9-DF4A-4D20-83C1-9DB340DF5225}" type="presOf" srcId="{BABE5CCC-D1C5-40AD-8043-5B628DC31737}" destId="{EC41315F-795F-43EE-A527-C135FE3D8E70}" srcOrd="0" destOrd="0" presId="urn:microsoft.com/office/officeart/2005/8/layout/hierarchy1"/>
    <dgm:cxn modelId="{B81CB8EB-4D91-49E7-86EF-97CCAD1A77C6}" type="presOf" srcId="{B8C4C625-7A76-496A-8533-DBE565E8A6AF}" destId="{E4341000-C715-4FEB-9FD6-67710E23A1AF}" srcOrd="0" destOrd="0" presId="urn:microsoft.com/office/officeart/2005/8/layout/hierarchy1"/>
    <dgm:cxn modelId="{BE3F9EF4-5F5B-4A9A-A7A5-947A13C43B52}" srcId="{61732767-DDDF-4D6F-9E1B-741DAE97A8B1}" destId="{B8C4C625-7A76-496A-8533-DBE565E8A6AF}" srcOrd="0" destOrd="0" parTransId="{577EAA6D-CB29-4BFD-91DC-4D515598A35E}" sibTransId="{538A5DA0-64AA-4680-8BF4-C507A46312F2}"/>
    <dgm:cxn modelId="{C94A6DF8-3BC4-42E9-A97D-699F124B0774}" type="presOf" srcId="{21FA5169-25B7-4266-9BFD-26785F378A25}" destId="{1E74EC20-814A-40E0-ADE6-ADC38E63CBF8}" srcOrd="0" destOrd="0" presId="urn:microsoft.com/office/officeart/2005/8/layout/hierarchy1"/>
    <dgm:cxn modelId="{2C91BBF9-0C97-4AF5-B85C-79452DA213EE}" type="presOf" srcId="{80728EBD-5826-443A-9BEA-5A001AEF2AAD}" destId="{31EBB21F-9949-47A6-B836-02151F20BA33}" srcOrd="0" destOrd="0" presId="urn:microsoft.com/office/officeart/2005/8/layout/hierarchy1"/>
    <dgm:cxn modelId="{2791551B-7B12-4BBA-8F85-C1724A85BAAD}" type="presParOf" srcId="{2C774376-488B-4E58-86C5-21229D5ECB3A}" destId="{1F1EFCBF-772C-4CA8-88C2-D97484D7616A}" srcOrd="0" destOrd="0" presId="urn:microsoft.com/office/officeart/2005/8/layout/hierarchy1"/>
    <dgm:cxn modelId="{ABE70B62-A01E-497A-8B56-E22F677D8B39}" type="presParOf" srcId="{1F1EFCBF-772C-4CA8-88C2-D97484D7616A}" destId="{B8F0B0B7-06E3-4060-BE64-C7BD206F3629}" srcOrd="0" destOrd="0" presId="urn:microsoft.com/office/officeart/2005/8/layout/hierarchy1"/>
    <dgm:cxn modelId="{8C1AB0E8-299E-4256-9785-1F3682D5C806}" type="presParOf" srcId="{B8F0B0B7-06E3-4060-BE64-C7BD206F3629}" destId="{2A5F2EF9-0B59-4B0A-BEC2-140C494675A1}" srcOrd="0" destOrd="0" presId="urn:microsoft.com/office/officeart/2005/8/layout/hierarchy1"/>
    <dgm:cxn modelId="{90C4EBCA-C9E2-4BC4-9F57-43281B811BEF}" type="presParOf" srcId="{B8F0B0B7-06E3-4060-BE64-C7BD206F3629}" destId="{E4341000-C715-4FEB-9FD6-67710E23A1AF}" srcOrd="1" destOrd="0" presId="urn:microsoft.com/office/officeart/2005/8/layout/hierarchy1"/>
    <dgm:cxn modelId="{0B4D40AD-C56E-4951-B0A6-10F1D2A3FFCC}" type="presParOf" srcId="{1F1EFCBF-772C-4CA8-88C2-D97484D7616A}" destId="{73973061-92D3-49BC-98E4-05DD3E8D29A4}" srcOrd="1" destOrd="0" presId="urn:microsoft.com/office/officeart/2005/8/layout/hierarchy1"/>
    <dgm:cxn modelId="{8AF77FA7-59F8-4B97-AB74-A1EBCB5AC8A1}" type="presParOf" srcId="{73973061-92D3-49BC-98E4-05DD3E8D29A4}" destId="{4C46E499-1BE0-4128-BD1E-815B3266FD97}" srcOrd="0" destOrd="0" presId="urn:microsoft.com/office/officeart/2005/8/layout/hierarchy1"/>
    <dgm:cxn modelId="{FBC2DD09-2AB4-403F-A0CC-D6B675295CBB}" type="presParOf" srcId="{73973061-92D3-49BC-98E4-05DD3E8D29A4}" destId="{170A840F-24DA-41ED-B92E-DC586A4A402C}" srcOrd="1" destOrd="0" presId="urn:microsoft.com/office/officeart/2005/8/layout/hierarchy1"/>
    <dgm:cxn modelId="{629AEB4C-14FA-4925-B04B-098A169E1F03}" type="presParOf" srcId="{170A840F-24DA-41ED-B92E-DC586A4A402C}" destId="{A9083473-9654-44D1-9A86-0C799101920A}" srcOrd="0" destOrd="0" presId="urn:microsoft.com/office/officeart/2005/8/layout/hierarchy1"/>
    <dgm:cxn modelId="{8A6521AB-94CF-4CDB-9A1E-318AEC182DD6}" type="presParOf" srcId="{A9083473-9654-44D1-9A86-0C799101920A}" destId="{D5994018-D8FA-42B2-BB41-C7131E44D4E8}" srcOrd="0" destOrd="0" presId="urn:microsoft.com/office/officeart/2005/8/layout/hierarchy1"/>
    <dgm:cxn modelId="{1E6D9AC5-F0E5-4E34-8FB6-C25CE814F168}" type="presParOf" srcId="{A9083473-9654-44D1-9A86-0C799101920A}" destId="{85680994-BC21-41CD-911C-1589544A8D8A}" srcOrd="1" destOrd="0" presId="urn:microsoft.com/office/officeart/2005/8/layout/hierarchy1"/>
    <dgm:cxn modelId="{81C3B2DE-F1AA-4B34-B5CB-AD8C5AB32474}" type="presParOf" srcId="{170A840F-24DA-41ED-B92E-DC586A4A402C}" destId="{77425BD6-6BD6-4BB6-91D7-0D7C2CFBFEF8}" srcOrd="1" destOrd="0" presId="urn:microsoft.com/office/officeart/2005/8/layout/hierarchy1"/>
    <dgm:cxn modelId="{D7521002-9A4A-4B39-830B-24673F95BDAE}" type="presParOf" srcId="{73973061-92D3-49BC-98E4-05DD3E8D29A4}" destId="{D5702C8F-1C46-47D5-B97D-E902FBD2BD20}" srcOrd="2" destOrd="0" presId="urn:microsoft.com/office/officeart/2005/8/layout/hierarchy1"/>
    <dgm:cxn modelId="{FAE72EC9-8744-4896-A780-B80C629CB803}" type="presParOf" srcId="{73973061-92D3-49BC-98E4-05DD3E8D29A4}" destId="{422D68F7-7F24-4995-B8D0-D02FA346B90F}" srcOrd="3" destOrd="0" presId="urn:microsoft.com/office/officeart/2005/8/layout/hierarchy1"/>
    <dgm:cxn modelId="{864B07BF-B177-420F-BBBB-3974B717E0D7}" type="presParOf" srcId="{422D68F7-7F24-4995-B8D0-D02FA346B90F}" destId="{B2D73497-2E53-40C7-A1BE-2F95E2373826}" srcOrd="0" destOrd="0" presId="urn:microsoft.com/office/officeart/2005/8/layout/hierarchy1"/>
    <dgm:cxn modelId="{41E3BCE6-E518-4BF0-9F55-2C39357ABAE1}" type="presParOf" srcId="{B2D73497-2E53-40C7-A1BE-2F95E2373826}" destId="{72AE301E-5AF1-40DB-9002-D23AC182F8A2}" srcOrd="0" destOrd="0" presId="urn:microsoft.com/office/officeart/2005/8/layout/hierarchy1"/>
    <dgm:cxn modelId="{BEF96E82-FC53-4DB9-9188-37ED3A3733B0}" type="presParOf" srcId="{B2D73497-2E53-40C7-A1BE-2F95E2373826}" destId="{902F5071-B83D-49DD-B7C4-362C65B3B645}" srcOrd="1" destOrd="0" presId="urn:microsoft.com/office/officeart/2005/8/layout/hierarchy1"/>
    <dgm:cxn modelId="{6B9784DD-81B1-4216-8472-22482ACC0D64}" type="presParOf" srcId="{422D68F7-7F24-4995-B8D0-D02FA346B90F}" destId="{1048165D-6365-4435-887F-D9EFB30602D9}" srcOrd="1" destOrd="0" presId="urn:microsoft.com/office/officeart/2005/8/layout/hierarchy1"/>
    <dgm:cxn modelId="{095BD539-D374-4985-99E8-A83F49086DB4}" type="presParOf" srcId="{1048165D-6365-4435-887F-D9EFB30602D9}" destId="{C8E0A9C5-B12C-432E-8CFE-C84F3EF40AAD}" srcOrd="0" destOrd="0" presId="urn:microsoft.com/office/officeart/2005/8/layout/hierarchy1"/>
    <dgm:cxn modelId="{775F7A5C-0945-4266-922E-4D2744E40DCF}" type="presParOf" srcId="{1048165D-6365-4435-887F-D9EFB30602D9}" destId="{B9566C0C-5828-404A-B559-E230339E03A1}" srcOrd="1" destOrd="0" presId="urn:microsoft.com/office/officeart/2005/8/layout/hierarchy1"/>
    <dgm:cxn modelId="{A84DA33B-7E1F-47A1-929C-53DB193B8C12}" type="presParOf" srcId="{B9566C0C-5828-404A-B559-E230339E03A1}" destId="{51D8F335-239D-429D-B6A0-8AB677FE7548}" srcOrd="0" destOrd="0" presId="urn:microsoft.com/office/officeart/2005/8/layout/hierarchy1"/>
    <dgm:cxn modelId="{59C1E8BB-15D4-416F-B123-2D36788465F6}" type="presParOf" srcId="{51D8F335-239D-429D-B6A0-8AB677FE7548}" destId="{6416EC8A-8934-4F72-A94F-17BA965F43D3}" srcOrd="0" destOrd="0" presId="urn:microsoft.com/office/officeart/2005/8/layout/hierarchy1"/>
    <dgm:cxn modelId="{696D7ABA-50E5-481D-953D-CC33911E5FD0}" type="presParOf" srcId="{51D8F335-239D-429D-B6A0-8AB677FE7548}" destId="{3BF63F8E-B6C9-440E-B54C-813247447844}" srcOrd="1" destOrd="0" presId="urn:microsoft.com/office/officeart/2005/8/layout/hierarchy1"/>
    <dgm:cxn modelId="{CE153F21-DD11-4345-BA82-DCEA1FC6CA1B}" type="presParOf" srcId="{B9566C0C-5828-404A-B559-E230339E03A1}" destId="{B0FE61F9-08F3-4DD7-9860-69821B76565B}" srcOrd="1" destOrd="0" presId="urn:microsoft.com/office/officeart/2005/8/layout/hierarchy1"/>
    <dgm:cxn modelId="{D598F4BB-A491-4F8F-9248-46E46B63006D}" type="presParOf" srcId="{1048165D-6365-4435-887F-D9EFB30602D9}" destId="{EC41315F-795F-43EE-A527-C135FE3D8E70}" srcOrd="2" destOrd="0" presId="urn:microsoft.com/office/officeart/2005/8/layout/hierarchy1"/>
    <dgm:cxn modelId="{CD4F250F-1D5E-4964-82EF-57FDE64062D1}" type="presParOf" srcId="{1048165D-6365-4435-887F-D9EFB30602D9}" destId="{F3F1C258-09CF-48C2-A744-2F5E2FE08AC9}" srcOrd="3" destOrd="0" presId="urn:microsoft.com/office/officeart/2005/8/layout/hierarchy1"/>
    <dgm:cxn modelId="{DE41C84E-491B-4163-94D3-901E85B4FC1D}" type="presParOf" srcId="{F3F1C258-09CF-48C2-A744-2F5E2FE08AC9}" destId="{EC740228-B704-4413-B25F-09C43182B092}" srcOrd="0" destOrd="0" presId="urn:microsoft.com/office/officeart/2005/8/layout/hierarchy1"/>
    <dgm:cxn modelId="{5244CC66-3EF0-4EEF-B1C5-B5D916B21972}" type="presParOf" srcId="{EC740228-B704-4413-B25F-09C43182B092}" destId="{B091B11F-1E02-4503-8746-DDCDFF9FB9EC}" srcOrd="0" destOrd="0" presId="urn:microsoft.com/office/officeart/2005/8/layout/hierarchy1"/>
    <dgm:cxn modelId="{7105A58D-BF60-4D41-84A5-C5EC803B6807}" type="presParOf" srcId="{EC740228-B704-4413-B25F-09C43182B092}" destId="{F0B215B9-AB49-4285-98A0-F05C0C2BE967}" srcOrd="1" destOrd="0" presId="urn:microsoft.com/office/officeart/2005/8/layout/hierarchy1"/>
    <dgm:cxn modelId="{BED9B5D2-142C-4AEE-AF0E-6954FF77C112}" type="presParOf" srcId="{F3F1C258-09CF-48C2-A744-2F5E2FE08AC9}" destId="{8DBBD3BB-6CCD-4A99-80DD-92DBDDE06C04}" srcOrd="1" destOrd="0" presId="urn:microsoft.com/office/officeart/2005/8/layout/hierarchy1"/>
    <dgm:cxn modelId="{E0FAB636-217E-46EC-8456-9BFD9F83AA30}" type="presParOf" srcId="{1048165D-6365-4435-887F-D9EFB30602D9}" destId="{C5547315-04DA-452F-BB8A-331A3867A9F5}" srcOrd="4" destOrd="0" presId="urn:microsoft.com/office/officeart/2005/8/layout/hierarchy1"/>
    <dgm:cxn modelId="{7D234E2A-5AAB-48AB-895C-5D5750F1E9F0}" type="presParOf" srcId="{1048165D-6365-4435-887F-D9EFB30602D9}" destId="{203C5F8E-9039-4D49-93C8-FEA4C374C3A8}" srcOrd="5" destOrd="0" presId="urn:microsoft.com/office/officeart/2005/8/layout/hierarchy1"/>
    <dgm:cxn modelId="{E90A9FE9-0E4E-4404-A7BB-5D2ED5BA2AE1}" type="presParOf" srcId="{203C5F8E-9039-4D49-93C8-FEA4C374C3A8}" destId="{EB951DDD-2B89-49A6-8B38-51D2670DB086}" srcOrd="0" destOrd="0" presId="urn:microsoft.com/office/officeart/2005/8/layout/hierarchy1"/>
    <dgm:cxn modelId="{AF4C8CCE-50C8-469A-BA13-DE5FE45D77FC}" type="presParOf" srcId="{EB951DDD-2B89-49A6-8B38-51D2670DB086}" destId="{8D5D1164-645F-48E3-9194-2295B2166417}" srcOrd="0" destOrd="0" presId="urn:microsoft.com/office/officeart/2005/8/layout/hierarchy1"/>
    <dgm:cxn modelId="{1268CA84-3C54-4A7A-B131-497F4286B83F}" type="presParOf" srcId="{EB951DDD-2B89-49A6-8B38-51D2670DB086}" destId="{946D7E96-556E-400D-BC75-83116E5DCA39}" srcOrd="1" destOrd="0" presId="urn:microsoft.com/office/officeart/2005/8/layout/hierarchy1"/>
    <dgm:cxn modelId="{39299F82-235E-4F22-8E0A-E6DCAFFE81D3}" type="presParOf" srcId="{203C5F8E-9039-4D49-93C8-FEA4C374C3A8}" destId="{9C8F4D26-8EE6-4FBC-BF3B-2F4BA97BFF3B}" srcOrd="1" destOrd="0" presId="urn:microsoft.com/office/officeart/2005/8/layout/hierarchy1"/>
    <dgm:cxn modelId="{D5DF2C00-0ED3-4622-AAAB-AF473489C290}" type="presParOf" srcId="{9C8F4D26-8EE6-4FBC-BF3B-2F4BA97BFF3B}" destId="{01D1EB9E-DB81-4AE2-A2F6-701CB15F5F3A}" srcOrd="0" destOrd="0" presId="urn:microsoft.com/office/officeart/2005/8/layout/hierarchy1"/>
    <dgm:cxn modelId="{0021362F-1021-4BBB-A94B-1AF34C237AA1}" type="presParOf" srcId="{9C8F4D26-8EE6-4FBC-BF3B-2F4BA97BFF3B}" destId="{028A80D2-A769-47B4-8D74-75129936DF61}" srcOrd="1" destOrd="0" presId="urn:microsoft.com/office/officeart/2005/8/layout/hierarchy1"/>
    <dgm:cxn modelId="{85F1B1C2-CD67-47E9-9928-1CB11442636F}" type="presParOf" srcId="{028A80D2-A769-47B4-8D74-75129936DF61}" destId="{CC11589F-D4EF-4D48-83BA-8DF06FC8B8D3}" srcOrd="0" destOrd="0" presId="urn:microsoft.com/office/officeart/2005/8/layout/hierarchy1"/>
    <dgm:cxn modelId="{1F0D8E76-AC01-4241-8EA5-A2177EE6D264}" type="presParOf" srcId="{CC11589F-D4EF-4D48-83BA-8DF06FC8B8D3}" destId="{BFE8ECE2-2893-4F22-8CC1-D2F2AAEB35D1}" srcOrd="0" destOrd="0" presId="urn:microsoft.com/office/officeart/2005/8/layout/hierarchy1"/>
    <dgm:cxn modelId="{A0D00BEC-A432-4A45-9D83-19683A37E2CC}" type="presParOf" srcId="{CC11589F-D4EF-4D48-83BA-8DF06FC8B8D3}" destId="{AA82D18F-2913-4937-98B4-A0D86BBB628D}" srcOrd="1" destOrd="0" presId="urn:microsoft.com/office/officeart/2005/8/layout/hierarchy1"/>
    <dgm:cxn modelId="{19A87601-C82C-4ED0-9CA4-825C190CC0E4}" type="presParOf" srcId="{028A80D2-A769-47B4-8D74-75129936DF61}" destId="{3E7937AB-F5CC-43F7-AA6A-FCF9CF7D1BE0}" srcOrd="1" destOrd="0" presId="urn:microsoft.com/office/officeart/2005/8/layout/hierarchy1"/>
    <dgm:cxn modelId="{CEC3204D-CFB0-4E68-9BF1-A7B6D1549B4B}" type="presParOf" srcId="{9C8F4D26-8EE6-4FBC-BF3B-2F4BA97BFF3B}" destId="{B22C815A-64EE-4141-BDD2-FA31B72F4F4F}" srcOrd="2" destOrd="0" presId="urn:microsoft.com/office/officeart/2005/8/layout/hierarchy1"/>
    <dgm:cxn modelId="{597908CC-4EB0-4C42-A0E8-0F94F925C067}" type="presParOf" srcId="{9C8F4D26-8EE6-4FBC-BF3B-2F4BA97BFF3B}" destId="{12A83A6D-6135-47D9-8FB3-22B1670AD296}" srcOrd="3" destOrd="0" presId="urn:microsoft.com/office/officeart/2005/8/layout/hierarchy1"/>
    <dgm:cxn modelId="{A5048399-BCE1-406C-AF1C-093DE83CE40F}" type="presParOf" srcId="{12A83A6D-6135-47D9-8FB3-22B1670AD296}" destId="{5C08C322-EA69-4CD1-AB8E-5CB88ECD7541}" srcOrd="0" destOrd="0" presId="urn:microsoft.com/office/officeart/2005/8/layout/hierarchy1"/>
    <dgm:cxn modelId="{C2C9D296-9979-4552-BFB6-75FD2D2C0ACA}" type="presParOf" srcId="{5C08C322-EA69-4CD1-AB8E-5CB88ECD7541}" destId="{5A9F0C2F-3F52-4205-8324-3EF805E4979D}" srcOrd="0" destOrd="0" presId="urn:microsoft.com/office/officeart/2005/8/layout/hierarchy1"/>
    <dgm:cxn modelId="{7314F4E4-86AB-4876-B38E-509534F9D3B4}" type="presParOf" srcId="{5C08C322-EA69-4CD1-AB8E-5CB88ECD7541}" destId="{1E74EC20-814A-40E0-ADE6-ADC38E63CBF8}" srcOrd="1" destOrd="0" presId="urn:microsoft.com/office/officeart/2005/8/layout/hierarchy1"/>
    <dgm:cxn modelId="{5099BD22-A99E-4FAA-B7B9-369C9386EB50}" type="presParOf" srcId="{12A83A6D-6135-47D9-8FB3-22B1670AD296}" destId="{ACA15AD0-B917-415E-A7B5-B8FFFDCE9313}" srcOrd="1" destOrd="0" presId="urn:microsoft.com/office/officeart/2005/8/layout/hierarchy1"/>
    <dgm:cxn modelId="{790ACA9F-015F-4835-8177-743EF835DC56}" type="presParOf" srcId="{ACA15AD0-B917-415E-A7B5-B8FFFDCE9313}" destId="{FD2E3CA9-A30E-4C3C-BDCA-9C6E78E58568}" srcOrd="0" destOrd="0" presId="urn:microsoft.com/office/officeart/2005/8/layout/hierarchy1"/>
    <dgm:cxn modelId="{8D04FC00-3AAE-4808-B24C-8865BD5397D8}" type="presParOf" srcId="{ACA15AD0-B917-415E-A7B5-B8FFFDCE9313}" destId="{5AB2D6C0-6DE0-4565-B109-F8ECE59C99FF}" srcOrd="1" destOrd="0" presId="urn:microsoft.com/office/officeart/2005/8/layout/hierarchy1"/>
    <dgm:cxn modelId="{934CAC00-7C51-4E1F-AF30-DC5ECD6D80F4}" type="presParOf" srcId="{5AB2D6C0-6DE0-4565-B109-F8ECE59C99FF}" destId="{68BFD601-72A4-4042-8DA7-32BA390FF3AD}" srcOrd="0" destOrd="0" presId="urn:microsoft.com/office/officeart/2005/8/layout/hierarchy1"/>
    <dgm:cxn modelId="{F9F4BDE2-69B2-48C0-8CAB-A98E9F41F15F}" type="presParOf" srcId="{68BFD601-72A4-4042-8DA7-32BA390FF3AD}" destId="{8AE36F3C-5978-4A3D-9D62-C460C20EBF4D}" srcOrd="0" destOrd="0" presId="urn:microsoft.com/office/officeart/2005/8/layout/hierarchy1"/>
    <dgm:cxn modelId="{EB5C6A58-8346-4A92-BFA0-D91D02292E3F}" type="presParOf" srcId="{68BFD601-72A4-4042-8DA7-32BA390FF3AD}" destId="{31EBB21F-9949-47A6-B836-02151F20BA33}" srcOrd="1" destOrd="0" presId="urn:microsoft.com/office/officeart/2005/8/layout/hierarchy1"/>
    <dgm:cxn modelId="{202FE8BD-1D5D-47E4-BEF2-46201807C807}" type="presParOf" srcId="{5AB2D6C0-6DE0-4565-B109-F8ECE59C99FF}" destId="{53763AC2-C6BB-42F4-9F68-300E42121BE5}" srcOrd="1" destOrd="0" presId="urn:microsoft.com/office/officeart/2005/8/layout/hierarchy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E3CA9-A30E-4C3C-BDCA-9C6E78E58568}">
      <dsp:nvSpPr>
        <dsp:cNvPr id="0" name=""/>
        <dsp:cNvSpPr/>
      </dsp:nvSpPr>
      <dsp:spPr>
        <a:xfrm>
          <a:off x="7778871" y="5266183"/>
          <a:ext cx="91440" cy="375302"/>
        </a:xfrm>
        <a:custGeom>
          <a:avLst/>
          <a:gdLst/>
          <a:ahLst/>
          <a:cxnLst/>
          <a:rect l="0" t="0" r="0" b="0"/>
          <a:pathLst>
            <a:path>
              <a:moveTo>
                <a:pt x="45720" y="0"/>
              </a:moveTo>
              <a:lnTo>
                <a:pt x="45720" y="375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2C815A-64EE-4141-BDD2-FA31B72F4F4F}">
      <dsp:nvSpPr>
        <dsp:cNvPr id="0" name=""/>
        <dsp:cNvSpPr/>
      </dsp:nvSpPr>
      <dsp:spPr>
        <a:xfrm>
          <a:off x="6793084" y="3837501"/>
          <a:ext cx="1031507" cy="448793"/>
        </a:xfrm>
        <a:custGeom>
          <a:avLst/>
          <a:gdLst/>
          <a:ahLst/>
          <a:cxnLst/>
          <a:rect l="0" t="0" r="0" b="0"/>
          <a:pathLst>
            <a:path>
              <a:moveTo>
                <a:pt x="0" y="0"/>
              </a:moveTo>
              <a:lnTo>
                <a:pt x="0" y="305839"/>
              </a:lnTo>
              <a:lnTo>
                <a:pt x="1031507" y="305839"/>
              </a:lnTo>
              <a:lnTo>
                <a:pt x="1031507" y="4487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D1EB9E-DB81-4AE2-A2F6-701CB15F5F3A}">
      <dsp:nvSpPr>
        <dsp:cNvPr id="0" name=""/>
        <dsp:cNvSpPr/>
      </dsp:nvSpPr>
      <dsp:spPr>
        <a:xfrm>
          <a:off x="5584594" y="3837501"/>
          <a:ext cx="1208489" cy="448793"/>
        </a:xfrm>
        <a:custGeom>
          <a:avLst/>
          <a:gdLst/>
          <a:ahLst/>
          <a:cxnLst/>
          <a:rect l="0" t="0" r="0" b="0"/>
          <a:pathLst>
            <a:path>
              <a:moveTo>
                <a:pt x="1208489" y="0"/>
              </a:moveTo>
              <a:lnTo>
                <a:pt x="1208489" y="305839"/>
              </a:lnTo>
              <a:lnTo>
                <a:pt x="0" y="305839"/>
              </a:lnTo>
              <a:lnTo>
                <a:pt x="0" y="4487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547315-04DA-452F-BB8A-331A3867A9F5}">
      <dsp:nvSpPr>
        <dsp:cNvPr id="0" name=""/>
        <dsp:cNvSpPr/>
      </dsp:nvSpPr>
      <dsp:spPr>
        <a:xfrm>
          <a:off x="4272854" y="2408818"/>
          <a:ext cx="2520229" cy="448793"/>
        </a:xfrm>
        <a:custGeom>
          <a:avLst/>
          <a:gdLst/>
          <a:ahLst/>
          <a:cxnLst/>
          <a:rect l="0" t="0" r="0" b="0"/>
          <a:pathLst>
            <a:path>
              <a:moveTo>
                <a:pt x="0" y="0"/>
              </a:moveTo>
              <a:lnTo>
                <a:pt x="0" y="305839"/>
              </a:lnTo>
              <a:lnTo>
                <a:pt x="2520229" y="305839"/>
              </a:lnTo>
              <a:lnTo>
                <a:pt x="2520229" y="4487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41315F-795F-43EE-A527-C135FE3D8E70}">
      <dsp:nvSpPr>
        <dsp:cNvPr id="0" name=""/>
        <dsp:cNvSpPr/>
      </dsp:nvSpPr>
      <dsp:spPr>
        <a:xfrm>
          <a:off x="4227134" y="2408818"/>
          <a:ext cx="91440" cy="448793"/>
        </a:xfrm>
        <a:custGeom>
          <a:avLst/>
          <a:gdLst/>
          <a:ahLst/>
          <a:cxnLst/>
          <a:rect l="0" t="0" r="0" b="0"/>
          <a:pathLst>
            <a:path>
              <a:moveTo>
                <a:pt x="45720" y="0"/>
              </a:moveTo>
              <a:lnTo>
                <a:pt x="45720" y="4487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0A9C5-B12C-432E-8CFE-C84F3EF40AAD}">
      <dsp:nvSpPr>
        <dsp:cNvPr id="0" name=""/>
        <dsp:cNvSpPr/>
      </dsp:nvSpPr>
      <dsp:spPr>
        <a:xfrm>
          <a:off x="2386805" y="2408818"/>
          <a:ext cx="1886048" cy="448793"/>
        </a:xfrm>
        <a:custGeom>
          <a:avLst/>
          <a:gdLst/>
          <a:ahLst/>
          <a:cxnLst/>
          <a:rect l="0" t="0" r="0" b="0"/>
          <a:pathLst>
            <a:path>
              <a:moveTo>
                <a:pt x="1886048" y="0"/>
              </a:moveTo>
              <a:lnTo>
                <a:pt x="1886048" y="305839"/>
              </a:lnTo>
              <a:lnTo>
                <a:pt x="0" y="305839"/>
              </a:lnTo>
              <a:lnTo>
                <a:pt x="0" y="4487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702C8F-1C46-47D5-B97D-E902FBD2BD20}">
      <dsp:nvSpPr>
        <dsp:cNvPr id="0" name=""/>
        <dsp:cNvSpPr/>
      </dsp:nvSpPr>
      <dsp:spPr>
        <a:xfrm>
          <a:off x="3329830" y="980136"/>
          <a:ext cx="943024" cy="448793"/>
        </a:xfrm>
        <a:custGeom>
          <a:avLst/>
          <a:gdLst/>
          <a:ahLst/>
          <a:cxnLst/>
          <a:rect l="0" t="0" r="0" b="0"/>
          <a:pathLst>
            <a:path>
              <a:moveTo>
                <a:pt x="0" y="0"/>
              </a:moveTo>
              <a:lnTo>
                <a:pt x="0" y="305839"/>
              </a:lnTo>
              <a:lnTo>
                <a:pt x="943024" y="305839"/>
              </a:lnTo>
              <a:lnTo>
                <a:pt x="943024" y="4487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46E499-1BE0-4128-BD1E-815B3266FD97}">
      <dsp:nvSpPr>
        <dsp:cNvPr id="0" name=""/>
        <dsp:cNvSpPr/>
      </dsp:nvSpPr>
      <dsp:spPr>
        <a:xfrm>
          <a:off x="1133197" y="980136"/>
          <a:ext cx="2196633" cy="448793"/>
        </a:xfrm>
        <a:custGeom>
          <a:avLst/>
          <a:gdLst/>
          <a:ahLst/>
          <a:cxnLst/>
          <a:rect l="0" t="0" r="0" b="0"/>
          <a:pathLst>
            <a:path>
              <a:moveTo>
                <a:pt x="2196633" y="0"/>
              </a:moveTo>
              <a:lnTo>
                <a:pt x="2196633" y="305839"/>
              </a:lnTo>
              <a:lnTo>
                <a:pt x="0" y="305839"/>
              </a:lnTo>
              <a:lnTo>
                <a:pt x="0" y="4487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5F2EF9-0B59-4B0A-BEC2-140C494675A1}">
      <dsp:nvSpPr>
        <dsp:cNvPr id="0" name=""/>
        <dsp:cNvSpPr/>
      </dsp:nvSpPr>
      <dsp:spPr>
        <a:xfrm>
          <a:off x="2558264" y="248"/>
          <a:ext cx="1543130" cy="979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41000-C715-4FEB-9FD6-67710E23A1AF}">
      <dsp:nvSpPr>
        <dsp:cNvPr id="0" name=""/>
        <dsp:cNvSpPr/>
      </dsp:nvSpPr>
      <dsp:spPr>
        <a:xfrm>
          <a:off x="2729723" y="163134"/>
          <a:ext cx="1543130" cy="979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Voedingsmiddel</a:t>
          </a:r>
        </a:p>
      </dsp:txBody>
      <dsp:txXfrm>
        <a:off x="2758423" y="191834"/>
        <a:ext cx="1485730" cy="922488"/>
      </dsp:txXfrm>
    </dsp:sp>
    <dsp:sp modelId="{D5994018-D8FA-42B2-BB41-C7131E44D4E8}">
      <dsp:nvSpPr>
        <dsp:cNvPr id="0" name=""/>
        <dsp:cNvSpPr/>
      </dsp:nvSpPr>
      <dsp:spPr>
        <a:xfrm>
          <a:off x="361631" y="1428930"/>
          <a:ext cx="1543130" cy="979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80994-BC21-41CD-911C-1589544A8D8A}">
      <dsp:nvSpPr>
        <dsp:cNvPr id="0" name=""/>
        <dsp:cNvSpPr/>
      </dsp:nvSpPr>
      <dsp:spPr>
        <a:xfrm>
          <a:off x="533090" y="1591816"/>
          <a:ext cx="1543130" cy="979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Micronutriënten</a:t>
          </a:r>
        </a:p>
      </dsp:txBody>
      <dsp:txXfrm>
        <a:off x="561790" y="1620516"/>
        <a:ext cx="1485730" cy="922488"/>
      </dsp:txXfrm>
    </dsp:sp>
    <dsp:sp modelId="{72AE301E-5AF1-40DB-9002-D23AC182F8A2}">
      <dsp:nvSpPr>
        <dsp:cNvPr id="0" name=""/>
        <dsp:cNvSpPr/>
      </dsp:nvSpPr>
      <dsp:spPr>
        <a:xfrm>
          <a:off x="3501289" y="1428930"/>
          <a:ext cx="1543130" cy="979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F5071-B83D-49DD-B7C4-362C65B3B645}">
      <dsp:nvSpPr>
        <dsp:cNvPr id="0" name=""/>
        <dsp:cNvSpPr/>
      </dsp:nvSpPr>
      <dsp:spPr>
        <a:xfrm>
          <a:off x="3672748" y="1591816"/>
          <a:ext cx="1543130" cy="979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Macronutriënten</a:t>
          </a:r>
        </a:p>
      </dsp:txBody>
      <dsp:txXfrm>
        <a:off x="3701448" y="1620516"/>
        <a:ext cx="1485730" cy="922488"/>
      </dsp:txXfrm>
    </dsp:sp>
    <dsp:sp modelId="{6416EC8A-8934-4F72-A94F-17BA965F43D3}">
      <dsp:nvSpPr>
        <dsp:cNvPr id="0" name=""/>
        <dsp:cNvSpPr/>
      </dsp:nvSpPr>
      <dsp:spPr>
        <a:xfrm>
          <a:off x="1615240" y="2857612"/>
          <a:ext cx="1543130" cy="979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F63F8E-B6C9-440E-B54C-813247447844}">
      <dsp:nvSpPr>
        <dsp:cNvPr id="0" name=""/>
        <dsp:cNvSpPr/>
      </dsp:nvSpPr>
      <dsp:spPr>
        <a:xfrm>
          <a:off x="1786699" y="3020498"/>
          <a:ext cx="1543130" cy="979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Vetten</a:t>
          </a:r>
        </a:p>
      </dsp:txBody>
      <dsp:txXfrm>
        <a:off x="1815399" y="3049198"/>
        <a:ext cx="1485730" cy="922488"/>
      </dsp:txXfrm>
    </dsp:sp>
    <dsp:sp modelId="{B091B11F-1E02-4503-8746-DDCDFF9FB9EC}">
      <dsp:nvSpPr>
        <dsp:cNvPr id="0" name=""/>
        <dsp:cNvSpPr/>
      </dsp:nvSpPr>
      <dsp:spPr>
        <a:xfrm>
          <a:off x="3501289" y="2857612"/>
          <a:ext cx="1543130" cy="979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215B9-AB49-4285-98A0-F05C0C2BE967}">
      <dsp:nvSpPr>
        <dsp:cNvPr id="0" name=""/>
        <dsp:cNvSpPr/>
      </dsp:nvSpPr>
      <dsp:spPr>
        <a:xfrm>
          <a:off x="3672748" y="3020498"/>
          <a:ext cx="1543130" cy="979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Eiwitten</a:t>
          </a:r>
        </a:p>
      </dsp:txBody>
      <dsp:txXfrm>
        <a:off x="3701448" y="3049198"/>
        <a:ext cx="1485730" cy="922488"/>
      </dsp:txXfrm>
    </dsp:sp>
    <dsp:sp modelId="{8D5D1164-645F-48E3-9194-2295B2166417}">
      <dsp:nvSpPr>
        <dsp:cNvPr id="0" name=""/>
        <dsp:cNvSpPr/>
      </dsp:nvSpPr>
      <dsp:spPr>
        <a:xfrm>
          <a:off x="6021518" y="2857612"/>
          <a:ext cx="1543130" cy="979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6D7E96-556E-400D-BC75-83116E5DCA39}">
      <dsp:nvSpPr>
        <dsp:cNvPr id="0" name=""/>
        <dsp:cNvSpPr/>
      </dsp:nvSpPr>
      <dsp:spPr>
        <a:xfrm>
          <a:off x="6192977" y="3020498"/>
          <a:ext cx="1543130" cy="979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Koolhydraten</a:t>
          </a:r>
        </a:p>
      </dsp:txBody>
      <dsp:txXfrm>
        <a:off x="6221677" y="3049198"/>
        <a:ext cx="1485730" cy="922488"/>
      </dsp:txXfrm>
    </dsp:sp>
    <dsp:sp modelId="{BFE8ECE2-2893-4F22-8CC1-D2F2AAEB35D1}">
      <dsp:nvSpPr>
        <dsp:cNvPr id="0" name=""/>
        <dsp:cNvSpPr/>
      </dsp:nvSpPr>
      <dsp:spPr>
        <a:xfrm>
          <a:off x="4813029" y="4286294"/>
          <a:ext cx="1543130" cy="979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82D18F-2913-4937-98B4-A0D86BBB628D}">
      <dsp:nvSpPr>
        <dsp:cNvPr id="0" name=""/>
        <dsp:cNvSpPr/>
      </dsp:nvSpPr>
      <dsp:spPr>
        <a:xfrm>
          <a:off x="4984488" y="4449181"/>
          <a:ext cx="1543130" cy="979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Meervoudige koolhydraten</a:t>
          </a:r>
        </a:p>
      </dsp:txBody>
      <dsp:txXfrm>
        <a:off x="5013188" y="4477881"/>
        <a:ext cx="1485730" cy="922488"/>
      </dsp:txXfrm>
    </dsp:sp>
    <dsp:sp modelId="{5A9F0C2F-3F52-4205-8324-3EF805E4979D}">
      <dsp:nvSpPr>
        <dsp:cNvPr id="0" name=""/>
        <dsp:cNvSpPr/>
      </dsp:nvSpPr>
      <dsp:spPr>
        <a:xfrm>
          <a:off x="7053026" y="4286294"/>
          <a:ext cx="1543130" cy="979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74EC20-814A-40E0-ADE6-ADC38E63CBF8}">
      <dsp:nvSpPr>
        <dsp:cNvPr id="0" name=""/>
        <dsp:cNvSpPr/>
      </dsp:nvSpPr>
      <dsp:spPr>
        <a:xfrm>
          <a:off x="7224485" y="4449181"/>
          <a:ext cx="1543130" cy="979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Enkelvoudige koolhydraten</a:t>
          </a:r>
        </a:p>
      </dsp:txBody>
      <dsp:txXfrm>
        <a:off x="7253185" y="4477881"/>
        <a:ext cx="1485730" cy="922488"/>
      </dsp:txXfrm>
    </dsp:sp>
    <dsp:sp modelId="{8AE36F3C-5978-4A3D-9D62-C460C20EBF4D}">
      <dsp:nvSpPr>
        <dsp:cNvPr id="0" name=""/>
        <dsp:cNvSpPr/>
      </dsp:nvSpPr>
      <dsp:spPr>
        <a:xfrm>
          <a:off x="7053026" y="5641485"/>
          <a:ext cx="1543130" cy="979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EBB21F-9949-47A6-B836-02151F20BA33}">
      <dsp:nvSpPr>
        <dsp:cNvPr id="0" name=""/>
        <dsp:cNvSpPr/>
      </dsp:nvSpPr>
      <dsp:spPr>
        <a:xfrm>
          <a:off x="7224485" y="5804371"/>
          <a:ext cx="1543130" cy="979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Suikers</a:t>
          </a:r>
        </a:p>
      </dsp:txBody>
      <dsp:txXfrm>
        <a:off x="7253185" y="5833071"/>
        <a:ext cx="1485730" cy="9224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EF22E-6AE2-4FE8-9B61-0C70C097A0C6}" type="datetimeFigureOut">
              <a:rPr lang="nl-NL" smtClean="0"/>
              <a:pPr/>
              <a:t>12-9-2018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57AEA-F45A-4597-934C-BFD26B70CAF9}" type="slidenum">
              <a:rPr lang="nl-NL" smtClean="0"/>
              <a:pPr/>
              <a:t>‹nr.›</a:t>
            </a:fld>
            <a:endParaRPr lang="nl-NL"/>
          </a:p>
        </p:txBody>
      </p:sp>
    </p:spTree>
    <p:extLst>
      <p:ext uri="{BB962C8B-B14F-4D97-AF65-F5344CB8AC3E}">
        <p14:creationId xmlns:p14="http://schemas.microsoft.com/office/powerpoint/2010/main" val="3234170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Klasgesprek om het thema te introduceren. Hier zijn nog geen juiste of foute antwoorden, eventueel wel een “Onthoud</a:t>
            </a:r>
            <a:r>
              <a:rPr lang="nl-NL" baseline="0" dirty="0"/>
              <a:t> dat idee, hier komen we later op terug.”</a:t>
            </a:r>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2</a:t>
            </a:fld>
            <a:endParaRPr lang="nl-NL"/>
          </a:p>
        </p:txBody>
      </p:sp>
    </p:spTree>
    <p:extLst>
      <p:ext uri="{BB962C8B-B14F-4D97-AF65-F5344CB8AC3E}">
        <p14:creationId xmlns:p14="http://schemas.microsoft.com/office/powerpoint/2010/main" val="2378025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11</a:t>
            </a:fld>
            <a:endParaRPr lang="nl-NL"/>
          </a:p>
        </p:txBody>
      </p:sp>
    </p:spTree>
    <p:extLst>
      <p:ext uri="{BB962C8B-B14F-4D97-AF65-F5344CB8AC3E}">
        <p14:creationId xmlns:p14="http://schemas.microsoft.com/office/powerpoint/2010/main" val="2931315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12</a:t>
            </a:fld>
            <a:endParaRPr lang="nl-NL"/>
          </a:p>
        </p:txBody>
      </p:sp>
    </p:spTree>
    <p:extLst>
      <p:ext uri="{BB962C8B-B14F-4D97-AF65-F5344CB8AC3E}">
        <p14:creationId xmlns:p14="http://schemas.microsoft.com/office/powerpoint/2010/main" val="84990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13</a:t>
            </a:fld>
            <a:endParaRPr lang="nl-NL"/>
          </a:p>
        </p:txBody>
      </p:sp>
    </p:spTree>
    <p:extLst>
      <p:ext uri="{BB962C8B-B14F-4D97-AF65-F5344CB8AC3E}">
        <p14:creationId xmlns:p14="http://schemas.microsoft.com/office/powerpoint/2010/main" val="380086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14</a:t>
            </a:fld>
            <a:endParaRPr lang="nl-NL"/>
          </a:p>
        </p:txBody>
      </p:sp>
    </p:spTree>
    <p:extLst>
      <p:ext uri="{BB962C8B-B14F-4D97-AF65-F5344CB8AC3E}">
        <p14:creationId xmlns:p14="http://schemas.microsoft.com/office/powerpoint/2010/main" val="1141850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15</a:t>
            </a:fld>
            <a:endParaRPr lang="nl-NL"/>
          </a:p>
        </p:txBody>
      </p:sp>
    </p:spTree>
    <p:extLst>
      <p:ext uri="{BB962C8B-B14F-4D97-AF65-F5344CB8AC3E}">
        <p14:creationId xmlns:p14="http://schemas.microsoft.com/office/powerpoint/2010/main" val="3688414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eventueel een derde positie voor leerlingen die geen idee hebben omdat ze de ingrediëntenlijst nooit bekijken.</a:t>
            </a: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16</a:t>
            </a:fld>
            <a:endParaRPr lang="nl-NL"/>
          </a:p>
        </p:txBody>
      </p:sp>
    </p:spTree>
    <p:extLst>
      <p:ext uri="{BB962C8B-B14F-4D97-AF65-F5344CB8AC3E}">
        <p14:creationId xmlns:p14="http://schemas.microsoft.com/office/powerpoint/2010/main" val="4076298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a:t>
            </a:r>
            <a:r>
              <a:rPr lang="nl-NL" baseline="0" dirty="0"/>
              <a:t> maar even aan sigaretten en je hebt je antwoord. Specifieker voor eten mag je er inderdaad niet meteen ziek van worden, maar bij veel producten zijn de gevolgen van een gebruik op lange termijn niet aangetoond. Ook hangt veel van het gebruik af: ze kunnen een koek of snoep niet verbieden omdat je het wel eens mag eten, maar een te veelvuldig gebruik is wel degelijk ongezond.</a:t>
            </a:r>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17</a:t>
            </a:fld>
            <a:endParaRPr lang="nl-NL"/>
          </a:p>
        </p:txBody>
      </p:sp>
    </p:spTree>
    <p:extLst>
      <p:ext uri="{BB962C8B-B14F-4D97-AF65-F5344CB8AC3E}">
        <p14:creationId xmlns:p14="http://schemas.microsoft.com/office/powerpoint/2010/main" val="38783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18</a:t>
            </a:fld>
            <a:endParaRPr lang="nl-NL"/>
          </a:p>
        </p:txBody>
      </p:sp>
    </p:spTree>
    <p:extLst>
      <p:ext uri="{BB962C8B-B14F-4D97-AF65-F5344CB8AC3E}">
        <p14:creationId xmlns:p14="http://schemas.microsoft.com/office/powerpoint/2010/main" val="2425548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22</a:t>
            </a:fld>
            <a:endParaRPr lang="nl-NL"/>
          </a:p>
        </p:txBody>
      </p:sp>
    </p:spTree>
    <p:extLst>
      <p:ext uri="{BB962C8B-B14F-4D97-AF65-F5344CB8AC3E}">
        <p14:creationId xmlns:p14="http://schemas.microsoft.com/office/powerpoint/2010/main" val="4193806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23</a:t>
            </a:fld>
            <a:endParaRPr lang="nl-NL"/>
          </a:p>
        </p:txBody>
      </p:sp>
    </p:spTree>
    <p:extLst>
      <p:ext uri="{BB962C8B-B14F-4D97-AF65-F5344CB8AC3E}">
        <p14:creationId xmlns:p14="http://schemas.microsoft.com/office/powerpoint/2010/main" val="400103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3</a:t>
            </a:fld>
            <a:endParaRPr lang="nl-NL"/>
          </a:p>
        </p:txBody>
      </p:sp>
    </p:spTree>
    <p:extLst>
      <p:ext uri="{BB962C8B-B14F-4D97-AF65-F5344CB8AC3E}">
        <p14:creationId xmlns:p14="http://schemas.microsoft.com/office/powerpoint/2010/main" val="301942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26</a:t>
            </a:fld>
            <a:endParaRPr lang="nl-NL"/>
          </a:p>
        </p:txBody>
      </p:sp>
    </p:spTree>
    <p:extLst>
      <p:ext uri="{BB962C8B-B14F-4D97-AF65-F5344CB8AC3E}">
        <p14:creationId xmlns:p14="http://schemas.microsoft.com/office/powerpoint/2010/main" val="3254520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29</a:t>
            </a:fld>
            <a:endParaRPr lang="nl-NL"/>
          </a:p>
        </p:txBody>
      </p:sp>
    </p:spTree>
    <p:extLst>
      <p:ext uri="{BB962C8B-B14F-4D97-AF65-F5344CB8AC3E}">
        <p14:creationId xmlns:p14="http://schemas.microsoft.com/office/powerpoint/2010/main" val="1202966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34</a:t>
            </a:fld>
            <a:endParaRPr lang="nl-NL"/>
          </a:p>
        </p:txBody>
      </p:sp>
    </p:spTree>
    <p:extLst>
      <p:ext uri="{BB962C8B-B14F-4D97-AF65-F5344CB8AC3E}">
        <p14:creationId xmlns:p14="http://schemas.microsoft.com/office/powerpoint/2010/main" val="283503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Volkorenbrood</a:t>
            </a:r>
            <a:r>
              <a:rPr lang="nl-NL" baseline="0" dirty="0"/>
              <a:t> is gezonder dan wit brood omdat die koolhydraten minder bewerkt zijn en er dus meer goede stoffen en vezels overblijven. Bruin brood is echter niet altijd gezonder. Soms wordt wit brood gekleurd met mout om het een bruine kleur te geven.</a:t>
            </a:r>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4</a:t>
            </a:fld>
            <a:endParaRPr lang="nl-NL"/>
          </a:p>
        </p:txBody>
      </p:sp>
    </p:spTree>
    <p:extLst>
      <p:ext uri="{BB962C8B-B14F-4D97-AF65-F5344CB8AC3E}">
        <p14:creationId xmlns:p14="http://schemas.microsoft.com/office/powerpoint/2010/main" val="48272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5</a:t>
            </a:fld>
            <a:endParaRPr lang="nl-NL"/>
          </a:p>
        </p:txBody>
      </p:sp>
    </p:spTree>
    <p:extLst>
      <p:ext uri="{BB962C8B-B14F-4D97-AF65-F5344CB8AC3E}">
        <p14:creationId xmlns:p14="http://schemas.microsoft.com/office/powerpoint/2010/main" val="227151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6</a:t>
            </a:fld>
            <a:endParaRPr lang="nl-NL"/>
          </a:p>
        </p:txBody>
      </p:sp>
    </p:spTree>
    <p:extLst>
      <p:ext uri="{BB962C8B-B14F-4D97-AF65-F5344CB8AC3E}">
        <p14:creationId xmlns:p14="http://schemas.microsoft.com/office/powerpoint/2010/main" val="313276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suiker op</a:t>
            </a:r>
            <a:r>
              <a:rPr lang="nl-NL" baseline="0" dirty="0"/>
              <a:t> zich is niet gezonder, maar de ‘verpakking’ – het fruit – wel. Je kan beter suiker binnenkrijgen door fruit te eten, dan door een koekje te eten, maar dat ligt aan de vitaminen en mineralen die in fruit zitten. Daarom willen we het gebruik van fruitsappen en fruitconcentraten ook beperken: het fruit is zo hard bewerkt dat er weinig meer dan de fruitsuikers overblijft en die zijn op zich niet zo gezond.</a:t>
            </a:r>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7</a:t>
            </a:fld>
            <a:endParaRPr lang="nl-NL"/>
          </a:p>
        </p:txBody>
      </p:sp>
    </p:spTree>
    <p:extLst>
      <p:ext uri="{BB962C8B-B14F-4D97-AF65-F5344CB8AC3E}">
        <p14:creationId xmlns:p14="http://schemas.microsoft.com/office/powerpoint/2010/main" val="345465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8</a:t>
            </a:fld>
            <a:endParaRPr lang="nl-NL"/>
          </a:p>
        </p:txBody>
      </p:sp>
    </p:spTree>
    <p:extLst>
      <p:ext uri="{BB962C8B-B14F-4D97-AF65-F5344CB8AC3E}">
        <p14:creationId xmlns:p14="http://schemas.microsoft.com/office/powerpoint/2010/main" val="3105708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9</a:t>
            </a:fld>
            <a:endParaRPr lang="nl-NL"/>
          </a:p>
        </p:txBody>
      </p:sp>
    </p:spTree>
    <p:extLst>
      <p:ext uri="{BB962C8B-B14F-4D97-AF65-F5344CB8AC3E}">
        <p14:creationId xmlns:p14="http://schemas.microsoft.com/office/powerpoint/2010/main" val="369783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10</a:t>
            </a:fld>
            <a:endParaRPr lang="nl-NL"/>
          </a:p>
        </p:txBody>
      </p:sp>
    </p:spTree>
    <p:extLst>
      <p:ext uri="{BB962C8B-B14F-4D97-AF65-F5344CB8AC3E}">
        <p14:creationId xmlns:p14="http://schemas.microsoft.com/office/powerpoint/2010/main" val="309166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BAA082E6-3AEE-47CB-B074-3CD677E3CA2F}" type="datetimeFigureOut">
              <a:rPr lang="nl-NL" smtClean="0"/>
              <a:pPr/>
              <a:t>12-9-2018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8F7A92-86AB-44BC-A651-18C10442B8B1}" type="slidenum">
              <a:rPr lang="nl-NL" smtClean="0"/>
              <a:pPr/>
              <a:t>‹nr.›</a:t>
            </a:fld>
            <a:endParaRPr lang="nl-NL"/>
          </a:p>
        </p:txBody>
      </p:sp>
    </p:spTree>
    <p:extLst>
      <p:ext uri="{BB962C8B-B14F-4D97-AF65-F5344CB8AC3E}">
        <p14:creationId xmlns:p14="http://schemas.microsoft.com/office/powerpoint/2010/main" val="270542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AA082E6-3AEE-47CB-B074-3CD677E3CA2F}" type="datetimeFigureOut">
              <a:rPr lang="nl-NL" smtClean="0"/>
              <a:pPr/>
              <a:t>12-9-2018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8F7A92-86AB-44BC-A651-18C10442B8B1}" type="slidenum">
              <a:rPr lang="nl-NL" smtClean="0"/>
              <a:pPr/>
              <a:t>‹nr.›</a:t>
            </a:fld>
            <a:endParaRPr lang="nl-NL"/>
          </a:p>
        </p:txBody>
      </p:sp>
    </p:spTree>
    <p:extLst>
      <p:ext uri="{BB962C8B-B14F-4D97-AF65-F5344CB8AC3E}">
        <p14:creationId xmlns:p14="http://schemas.microsoft.com/office/powerpoint/2010/main" val="214364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AA082E6-3AEE-47CB-B074-3CD677E3CA2F}" type="datetimeFigureOut">
              <a:rPr lang="nl-NL" smtClean="0"/>
              <a:pPr/>
              <a:t>12-9-2018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8F7A92-86AB-44BC-A651-18C10442B8B1}" type="slidenum">
              <a:rPr lang="nl-NL" smtClean="0"/>
              <a:pPr/>
              <a:t>‹nr.›</a:t>
            </a:fld>
            <a:endParaRPr lang="nl-NL"/>
          </a:p>
        </p:txBody>
      </p:sp>
    </p:spTree>
    <p:extLst>
      <p:ext uri="{BB962C8B-B14F-4D97-AF65-F5344CB8AC3E}">
        <p14:creationId xmlns:p14="http://schemas.microsoft.com/office/powerpoint/2010/main" val="25848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AA082E6-3AEE-47CB-B074-3CD677E3CA2F}" type="datetimeFigureOut">
              <a:rPr lang="nl-NL" smtClean="0"/>
              <a:pPr/>
              <a:t>12-9-2018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8F7A92-86AB-44BC-A651-18C10442B8B1}" type="slidenum">
              <a:rPr lang="nl-NL" smtClean="0"/>
              <a:pPr/>
              <a:t>‹nr.›</a:t>
            </a:fld>
            <a:endParaRPr lang="nl-NL"/>
          </a:p>
        </p:txBody>
      </p:sp>
    </p:spTree>
    <p:extLst>
      <p:ext uri="{BB962C8B-B14F-4D97-AF65-F5344CB8AC3E}">
        <p14:creationId xmlns:p14="http://schemas.microsoft.com/office/powerpoint/2010/main" val="234958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AA082E6-3AEE-47CB-B074-3CD677E3CA2F}" type="datetimeFigureOut">
              <a:rPr lang="nl-NL" smtClean="0"/>
              <a:pPr/>
              <a:t>12-9-2018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8F7A92-86AB-44BC-A651-18C10442B8B1}" type="slidenum">
              <a:rPr lang="nl-NL" smtClean="0"/>
              <a:pPr/>
              <a:t>‹nr.›</a:t>
            </a:fld>
            <a:endParaRPr lang="nl-NL"/>
          </a:p>
        </p:txBody>
      </p:sp>
    </p:spTree>
    <p:extLst>
      <p:ext uri="{BB962C8B-B14F-4D97-AF65-F5344CB8AC3E}">
        <p14:creationId xmlns:p14="http://schemas.microsoft.com/office/powerpoint/2010/main" val="101089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AA082E6-3AEE-47CB-B074-3CD677E3CA2F}" type="datetimeFigureOut">
              <a:rPr lang="nl-NL" smtClean="0"/>
              <a:pPr/>
              <a:t>12-9-2018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48F7A92-86AB-44BC-A651-18C10442B8B1}" type="slidenum">
              <a:rPr lang="nl-NL" smtClean="0"/>
              <a:pPr/>
              <a:t>‹nr.›</a:t>
            </a:fld>
            <a:endParaRPr lang="nl-NL"/>
          </a:p>
        </p:txBody>
      </p:sp>
    </p:spTree>
    <p:extLst>
      <p:ext uri="{BB962C8B-B14F-4D97-AF65-F5344CB8AC3E}">
        <p14:creationId xmlns:p14="http://schemas.microsoft.com/office/powerpoint/2010/main" val="84824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AA082E6-3AEE-47CB-B074-3CD677E3CA2F}" type="datetimeFigureOut">
              <a:rPr lang="nl-NL" smtClean="0"/>
              <a:pPr/>
              <a:t>12-9-2018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48F7A92-86AB-44BC-A651-18C10442B8B1}" type="slidenum">
              <a:rPr lang="nl-NL" smtClean="0"/>
              <a:pPr/>
              <a:t>‹nr.›</a:t>
            </a:fld>
            <a:endParaRPr lang="nl-NL"/>
          </a:p>
        </p:txBody>
      </p:sp>
    </p:spTree>
    <p:extLst>
      <p:ext uri="{BB962C8B-B14F-4D97-AF65-F5344CB8AC3E}">
        <p14:creationId xmlns:p14="http://schemas.microsoft.com/office/powerpoint/2010/main" val="314207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AA082E6-3AEE-47CB-B074-3CD677E3CA2F}" type="datetimeFigureOut">
              <a:rPr lang="nl-NL" smtClean="0"/>
              <a:pPr/>
              <a:t>12-9-2018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48F7A92-86AB-44BC-A651-18C10442B8B1}" type="slidenum">
              <a:rPr lang="nl-NL" smtClean="0"/>
              <a:pPr/>
              <a:t>‹nr.›</a:t>
            </a:fld>
            <a:endParaRPr lang="nl-NL"/>
          </a:p>
        </p:txBody>
      </p:sp>
    </p:spTree>
    <p:extLst>
      <p:ext uri="{BB962C8B-B14F-4D97-AF65-F5344CB8AC3E}">
        <p14:creationId xmlns:p14="http://schemas.microsoft.com/office/powerpoint/2010/main" val="41065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AA082E6-3AEE-47CB-B074-3CD677E3CA2F}" type="datetimeFigureOut">
              <a:rPr lang="nl-NL" smtClean="0"/>
              <a:pPr/>
              <a:t>12-9-2018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48F7A92-86AB-44BC-A651-18C10442B8B1}" type="slidenum">
              <a:rPr lang="nl-NL" smtClean="0"/>
              <a:pPr/>
              <a:t>‹nr.›</a:t>
            </a:fld>
            <a:endParaRPr lang="nl-NL"/>
          </a:p>
        </p:txBody>
      </p:sp>
    </p:spTree>
    <p:extLst>
      <p:ext uri="{BB962C8B-B14F-4D97-AF65-F5344CB8AC3E}">
        <p14:creationId xmlns:p14="http://schemas.microsoft.com/office/powerpoint/2010/main" val="278351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AA082E6-3AEE-47CB-B074-3CD677E3CA2F}" type="datetimeFigureOut">
              <a:rPr lang="nl-NL" smtClean="0"/>
              <a:pPr/>
              <a:t>12-9-2018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48F7A92-86AB-44BC-A651-18C10442B8B1}" type="slidenum">
              <a:rPr lang="nl-NL" smtClean="0"/>
              <a:pPr/>
              <a:t>‹nr.›</a:t>
            </a:fld>
            <a:endParaRPr lang="nl-NL"/>
          </a:p>
        </p:txBody>
      </p:sp>
    </p:spTree>
    <p:extLst>
      <p:ext uri="{BB962C8B-B14F-4D97-AF65-F5344CB8AC3E}">
        <p14:creationId xmlns:p14="http://schemas.microsoft.com/office/powerpoint/2010/main" val="358121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AA082E6-3AEE-47CB-B074-3CD677E3CA2F}" type="datetimeFigureOut">
              <a:rPr lang="nl-NL" smtClean="0"/>
              <a:pPr/>
              <a:t>12-9-2018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48F7A92-86AB-44BC-A651-18C10442B8B1}" type="slidenum">
              <a:rPr lang="nl-NL" smtClean="0"/>
              <a:pPr/>
              <a:t>‹nr.›</a:t>
            </a:fld>
            <a:endParaRPr lang="nl-NL"/>
          </a:p>
        </p:txBody>
      </p:sp>
    </p:spTree>
    <p:extLst>
      <p:ext uri="{BB962C8B-B14F-4D97-AF65-F5344CB8AC3E}">
        <p14:creationId xmlns:p14="http://schemas.microsoft.com/office/powerpoint/2010/main" val="244840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082E6-3AEE-47CB-B074-3CD677E3CA2F}" type="datetimeFigureOut">
              <a:rPr lang="nl-NL" smtClean="0"/>
              <a:pPr/>
              <a:t>12-9-2018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F7A92-86AB-44BC-A651-18C10442B8B1}" type="slidenum">
              <a:rPr lang="nl-NL" smtClean="0"/>
              <a:pPr/>
              <a:t>‹nr.›</a:t>
            </a:fld>
            <a:endParaRPr lang="nl-NL"/>
          </a:p>
        </p:txBody>
      </p:sp>
    </p:spTree>
    <p:extLst>
      <p:ext uri="{BB962C8B-B14F-4D97-AF65-F5344CB8AC3E}">
        <p14:creationId xmlns:p14="http://schemas.microsoft.com/office/powerpoint/2010/main" val="3926370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F08AA9"/>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F08AA9"/>
        </a:buClr>
        <a:buFont typeface="Wingdings 3" panose="05040102010807070707" pitchFamily="18" charset="2"/>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F08AA9"/>
        </a:buClr>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
        <p:nvSpPr>
          <p:cNvPr id="2" name="Tekstvak 1">
            <a:extLst>
              <a:ext uri="{FF2B5EF4-FFF2-40B4-BE49-F238E27FC236}">
                <a16:creationId xmlns:a16="http://schemas.microsoft.com/office/drawing/2014/main" id="{8166FF24-8C37-495A-9D92-8F441DCEA9F3}"/>
              </a:ext>
            </a:extLst>
          </p:cNvPr>
          <p:cNvSpPr txBox="1"/>
          <p:nvPr/>
        </p:nvSpPr>
        <p:spPr>
          <a:xfrm>
            <a:off x="6684579" y="4277710"/>
            <a:ext cx="5265683" cy="2308324"/>
          </a:xfrm>
          <a:prstGeom prst="rect">
            <a:avLst/>
          </a:prstGeom>
          <a:solidFill>
            <a:schemeClr val="bg1"/>
          </a:solidFill>
        </p:spPr>
        <p:txBody>
          <a:bodyPr wrap="square" rtlCol="0">
            <a:spAutoFit/>
          </a:bodyPr>
          <a:lstStyle/>
          <a:p>
            <a:endParaRPr lang="nl-BE" dirty="0"/>
          </a:p>
          <a:p>
            <a:endParaRPr lang="nl-BE" dirty="0"/>
          </a:p>
          <a:p>
            <a:endParaRPr lang="nl-BE" dirty="0"/>
          </a:p>
          <a:p>
            <a:endParaRPr lang="nl-BE"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129489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13820" y="2472254"/>
            <a:ext cx="10515600" cy="2078277"/>
          </a:xfrm>
        </p:spPr>
        <p:txBody>
          <a:bodyPr>
            <a:normAutofit/>
          </a:bodyPr>
          <a:lstStyle/>
          <a:p>
            <a:pPr marL="0" indent="0" algn="ctr">
              <a:buNone/>
            </a:pPr>
            <a:r>
              <a:rPr lang="nl-NL" sz="4400" dirty="0"/>
              <a:t>Kunstmatige zoetstoffen (bv. zoetjes) </a:t>
            </a:r>
          </a:p>
          <a:p>
            <a:pPr marL="0" indent="0" algn="ctr">
              <a:buNone/>
            </a:pPr>
            <a:r>
              <a:rPr lang="nl-NL" sz="4400" dirty="0"/>
              <a:t>zijn ongezond.</a:t>
            </a:r>
          </a:p>
        </p:txBody>
      </p:sp>
      <p:sp>
        <p:nvSpPr>
          <p:cNvPr id="5" name="Tekstvak 4"/>
          <p:cNvSpPr txBox="1"/>
          <p:nvPr/>
        </p:nvSpPr>
        <p:spPr>
          <a:xfrm>
            <a:off x="540912" y="412124"/>
            <a:ext cx="10985679" cy="707886"/>
          </a:xfrm>
          <a:prstGeom prst="rect">
            <a:avLst/>
          </a:prstGeom>
          <a:noFill/>
        </p:spPr>
        <p:txBody>
          <a:bodyPr wrap="square" rtlCol="0">
            <a:spAutoFit/>
          </a:bodyPr>
          <a:lstStyle/>
          <a:p>
            <a:pPr algn="ctr"/>
            <a:r>
              <a:rPr lang="nl-NL" sz="40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6A13706C-3736-4BC4-BD15-75E541FEAC9E}"/>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0538A06A-47BA-4AA2-9625-C2F7D10BA8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85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89715" y="3039413"/>
            <a:ext cx="10515600" cy="2078277"/>
          </a:xfrm>
        </p:spPr>
        <p:txBody>
          <a:bodyPr>
            <a:normAutofit/>
          </a:bodyPr>
          <a:lstStyle/>
          <a:p>
            <a:pPr marL="0" indent="0" algn="ctr">
              <a:buNone/>
            </a:pPr>
            <a:r>
              <a:rPr lang="nl-NL" sz="4400" dirty="0"/>
              <a:t>Suiker is verslavend.</a:t>
            </a:r>
          </a:p>
        </p:txBody>
      </p:sp>
      <p:sp>
        <p:nvSpPr>
          <p:cNvPr id="5" name="Tekstvak 4"/>
          <p:cNvSpPr txBox="1"/>
          <p:nvPr/>
        </p:nvSpPr>
        <p:spPr>
          <a:xfrm>
            <a:off x="540912" y="412124"/>
            <a:ext cx="10985679" cy="769441"/>
          </a:xfrm>
          <a:prstGeom prst="rect">
            <a:avLst/>
          </a:prstGeom>
          <a:noFill/>
        </p:spPr>
        <p:txBody>
          <a:bodyPr wrap="square" rtlCol="0">
            <a:spAutoFit/>
          </a:bodyPr>
          <a:lstStyle/>
          <a:p>
            <a:pPr algn="ctr"/>
            <a:r>
              <a:rPr lang="nl-NL" sz="44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9FBB5D30-AEBC-40B3-9EF8-11B9D9B47149}"/>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5C7A8249-9C59-4A26-8331-EDA1785FE1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2E9CE77E-5F10-431E-9C10-5B62D2520F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4" t="6010" r="64943" b="5288"/>
          <a:stretch/>
        </p:blipFill>
        <p:spPr>
          <a:xfrm>
            <a:off x="10295615" y="2587159"/>
            <a:ext cx="1896385" cy="4270841"/>
          </a:xfrm>
          <a:prstGeom prst="rect">
            <a:avLst/>
          </a:prstGeom>
          <a:ln>
            <a:noFill/>
          </a:ln>
          <a:effectLst>
            <a:softEdge rad="112500"/>
          </a:effectLst>
        </p:spPr>
      </p:pic>
    </p:spTree>
    <p:extLst>
      <p:ext uri="{BB962C8B-B14F-4D97-AF65-F5344CB8AC3E}">
        <p14:creationId xmlns:p14="http://schemas.microsoft.com/office/powerpoint/2010/main" val="63940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89715" y="3039413"/>
            <a:ext cx="10515600" cy="2078277"/>
          </a:xfrm>
        </p:spPr>
        <p:txBody>
          <a:bodyPr>
            <a:normAutofit/>
          </a:bodyPr>
          <a:lstStyle/>
          <a:p>
            <a:pPr marL="0" indent="0" algn="ctr">
              <a:buNone/>
            </a:pPr>
            <a:r>
              <a:rPr lang="nl-NL" sz="5000" dirty="0"/>
              <a:t>Van suiker eten krijg je diabetes.</a:t>
            </a:r>
          </a:p>
        </p:txBody>
      </p:sp>
      <p:sp>
        <p:nvSpPr>
          <p:cNvPr id="5" name="Tekstvak 4"/>
          <p:cNvSpPr txBox="1"/>
          <p:nvPr/>
        </p:nvSpPr>
        <p:spPr>
          <a:xfrm>
            <a:off x="540912" y="412124"/>
            <a:ext cx="10985679" cy="769441"/>
          </a:xfrm>
          <a:prstGeom prst="rect">
            <a:avLst/>
          </a:prstGeom>
          <a:noFill/>
        </p:spPr>
        <p:txBody>
          <a:bodyPr wrap="square" rtlCol="0">
            <a:spAutoFit/>
          </a:bodyPr>
          <a:lstStyle/>
          <a:p>
            <a:pPr algn="ctr"/>
            <a:r>
              <a:rPr lang="nl-NL" sz="44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958ED6D3-5544-4E1D-B696-867DCB834259}"/>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E3ECE038-5C6C-49B9-A3B1-40A0D34231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2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89715" y="3039413"/>
            <a:ext cx="10515600" cy="2078277"/>
          </a:xfrm>
        </p:spPr>
        <p:txBody>
          <a:bodyPr>
            <a:normAutofit/>
          </a:bodyPr>
          <a:lstStyle/>
          <a:p>
            <a:pPr marL="0" indent="0" algn="ctr">
              <a:buNone/>
            </a:pPr>
            <a:r>
              <a:rPr lang="nl-NL" sz="4400" dirty="0"/>
              <a:t>In magere producten (minder vet) zit </a:t>
            </a:r>
            <a:br>
              <a:rPr lang="nl-NL" sz="4400" dirty="0"/>
            </a:br>
            <a:r>
              <a:rPr lang="nl-NL" sz="4400" dirty="0"/>
              <a:t>meer suiker.</a:t>
            </a:r>
          </a:p>
        </p:txBody>
      </p:sp>
      <p:sp>
        <p:nvSpPr>
          <p:cNvPr id="5" name="Tekstvak 4"/>
          <p:cNvSpPr txBox="1"/>
          <p:nvPr/>
        </p:nvSpPr>
        <p:spPr>
          <a:xfrm>
            <a:off x="540912" y="412124"/>
            <a:ext cx="10985679" cy="769441"/>
          </a:xfrm>
          <a:prstGeom prst="rect">
            <a:avLst/>
          </a:prstGeom>
          <a:noFill/>
        </p:spPr>
        <p:txBody>
          <a:bodyPr wrap="square" rtlCol="0">
            <a:spAutoFit/>
          </a:bodyPr>
          <a:lstStyle/>
          <a:p>
            <a:pPr algn="ctr"/>
            <a:r>
              <a:rPr lang="nl-NL" sz="44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2E47AF71-EEC7-4C79-AF17-1AB652182F9B}"/>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93E41109-1239-4C17-AA8C-3632C90B37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91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89715" y="3039413"/>
            <a:ext cx="10515600" cy="2078277"/>
          </a:xfrm>
        </p:spPr>
        <p:txBody>
          <a:bodyPr>
            <a:normAutofit/>
          </a:bodyPr>
          <a:lstStyle/>
          <a:p>
            <a:pPr marL="0" indent="0" algn="ctr">
              <a:buNone/>
            </a:pPr>
            <a:r>
              <a:rPr lang="nl-NL" sz="4400" dirty="0"/>
              <a:t>Trage suikers zijn beter dan snelle suikers.</a:t>
            </a:r>
          </a:p>
        </p:txBody>
      </p:sp>
      <p:sp>
        <p:nvSpPr>
          <p:cNvPr id="5" name="Tekstvak 4"/>
          <p:cNvSpPr txBox="1"/>
          <p:nvPr/>
        </p:nvSpPr>
        <p:spPr>
          <a:xfrm>
            <a:off x="540912" y="412124"/>
            <a:ext cx="10985679" cy="769441"/>
          </a:xfrm>
          <a:prstGeom prst="rect">
            <a:avLst/>
          </a:prstGeom>
          <a:noFill/>
        </p:spPr>
        <p:txBody>
          <a:bodyPr wrap="square" rtlCol="0">
            <a:spAutoFit/>
          </a:bodyPr>
          <a:lstStyle/>
          <a:p>
            <a:pPr algn="ctr"/>
            <a:r>
              <a:rPr lang="nl-NL" sz="44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9EE61D60-1CDD-43A7-97ED-01E4842A00F4}"/>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12CA9CE8-639B-473A-BD30-36B653E3B0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72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13820" y="2366751"/>
            <a:ext cx="10515600" cy="2078277"/>
          </a:xfrm>
        </p:spPr>
        <p:txBody>
          <a:bodyPr>
            <a:normAutofit/>
          </a:bodyPr>
          <a:lstStyle/>
          <a:p>
            <a:pPr marL="0" indent="0" algn="ctr">
              <a:buNone/>
            </a:pPr>
            <a:r>
              <a:rPr lang="nl-NL" sz="4400" dirty="0"/>
              <a:t>Ik lees de voedingswaardetabel / ingrediëntenlijst weleens voor ik iets koop/eet.</a:t>
            </a:r>
          </a:p>
        </p:txBody>
      </p:sp>
      <p:sp>
        <p:nvSpPr>
          <p:cNvPr id="5" name="Tekstvak 4"/>
          <p:cNvSpPr txBox="1"/>
          <p:nvPr/>
        </p:nvSpPr>
        <p:spPr>
          <a:xfrm>
            <a:off x="540912" y="412124"/>
            <a:ext cx="10985679" cy="769441"/>
          </a:xfrm>
          <a:prstGeom prst="rect">
            <a:avLst/>
          </a:prstGeom>
          <a:noFill/>
        </p:spPr>
        <p:txBody>
          <a:bodyPr wrap="square" rtlCol="0">
            <a:spAutoFit/>
          </a:bodyPr>
          <a:lstStyle/>
          <a:p>
            <a:pPr algn="ctr"/>
            <a:r>
              <a:rPr lang="nl-NL" sz="44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A6A889F5-C974-4E32-B984-4F0DA8D12112}"/>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A195EDF2-B244-4C67-88C2-B931BCCB36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92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89715" y="3039413"/>
            <a:ext cx="10515600" cy="2078277"/>
          </a:xfrm>
        </p:spPr>
        <p:txBody>
          <a:bodyPr>
            <a:normAutofit/>
          </a:bodyPr>
          <a:lstStyle/>
          <a:p>
            <a:pPr marL="0" indent="0" algn="ctr">
              <a:buNone/>
            </a:pPr>
            <a:r>
              <a:rPr lang="nl-NL" sz="5000" dirty="0"/>
              <a:t>Suiker is gemakkelijk te herkennen in de ingrediëntenlijst.</a:t>
            </a:r>
          </a:p>
        </p:txBody>
      </p:sp>
      <p:sp>
        <p:nvSpPr>
          <p:cNvPr id="5" name="Tekstvak 4"/>
          <p:cNvSpPr txBox="1"/>
          <p:nvPr/>
        </p:nvSpPr>
        <p:spPr>
          <a:xfrm>
            <a:off x="540912" y="412124"/>
            <a:ext cx="10985679" cy="769441"/>
          </a:xfrm>
          <a:prstGeom prst="rect">
            <a:avLst/>
          </a:prstGeom>
          <a:noFill/>
        </p:spPr>
        <p:txBody>
          <a:bodyPr wrap="square" rtlCol="0">
            <a:spAutoFit/>
          </a:bodyPr>
          <a:lstStyle/>
          <a:p>
            <a:pPr algn="ctr"/>
            <a:r>
              <a:rPr lang="nl-NL" sz="44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21C127C9-35CF-4ED0-B936-3B1746B39DED}"/>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C03F26E6-29A8-41DE-A8D6-A8FD1A8765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72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89715" y="3039413"/>
            <a:ext cx="10515600" cy="2078277"/>
          </a:xfrm>
        </p:spPr>
        <p:txBody>
          <a:bodyPr>
            <a:noAutofit/>
          </a:bodyPr>
          <a:lstStyle/>
          <a:p>
            <a:pPr marL="0" indent="0" algn="ctr">
              <a:buNone/>
            </a:pPr>
            <a:r>
              <a:rPr lang="nl-NL" sz="5000" dirty="0"/>
              <a:t>Als voedingsmiddelen echt ongezond waren, zouden ze niet verkocht worden.</a:t>
            </a:r>
          </a:p>
        </p:txBody>
      </p:sp>
      <p:sp>
        <p:nvSpPr>
          <p:cNvPr id="5" name="Tekstvak 4"/>
          <p:cNvSpPr txBox="1"/>
          <p:nvPr/>
        </p:nvSpPr>
        <p:spPr>
          <a:xfrm>
            <a:off x="540912" y="412124"/>
            <a:ext cx="10985679" cy="707886"/>
          </a:xfrm>
          <a:prstGeom prst="rect">
            <a:avLst/>
          </a:prstGeom>
          <a:noFill/>
        </p:spPr>
        <p:txBody>
          <a:bodyPr wrap="square" rtlCol="0">
            <a:spAutoFit/>
          </a:bodyPr>
          <a:lstStyle/>
          <a:p>
            <a:pPr algn="ctr"/>
            <a:r>
              <a:rPr lang="nl-NL" sz="40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E5238ED3-C918-41FF-94B5-169AB7286E7F}"/>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39EB0414-5614-4DA0-B9E9-55AED67B7A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79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9054E08-ECE9-4FA6-A695-16BD49747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 y="-231494"/>
            <a:ext cx="12216753" cy="6875361"/>
          </a:xfrm>
          <a:prstGeom prst="rect">
            <a:avLst/>
          </a:prstGeom>
        </p:spPr>
      </p:pic>
    </p:spTree>
    <p:extLst>
      <p:ext uri="{BB962C8B-B14F-4D97-AF65-F5344CB8AC3E}">
        <p14:creationId xmlns:p14="http://schemas.microsoft.com/office/powerpoint/2010/main" val="4159667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09381" y="58181"/>
            <a:ext cx="10985679" cy="707886"/>
          </a:xfrm>
          <a:prstGeom prst="rect">
            <a:avLst/>
          </a:prstGeom>
          <a:noFill/>
        </p:spPr>
        <p:txBody>
          <a:bodyPr wrap="square" rtlCol="0">
            <a:spAutoFit/>
          </a:bodyPr>
          <a:lstStyle/>
          <a:p>
            <a:pPr algn="ctr"/>
            <a:r>
              <a:rPr lang="nl-NL" sz="4000" b="1" dirty="0" err="1">
                <a:solidFill>
                  <a:srgbClr val="F08AA9"/>
                </a:solidFill>
                <a:latin typeface="Tahoma" panose="020B0604030504040204" pitchFamily="34" charset="0"/>
                <a:ea typeface="Tahoma" panose="020B0604030504040204" pitchFamily="34" charset="0"/>
                <a:cs typeface="Tahoma" panose="020B0604030504040204" pitchFamily="34" charset="0"/>
              </a:rPr>
              <a:t>Koolhysuikerariden</a:t>
            </a:r>
            <a:r>
              <a:rPr lang="nl-NL" sz="4000" b="1" dirty="0">
                <a:solidFill>
                  <a:srgbClr val="F08AA9"/>
                </a:solidFill>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6" name="Diagram 5"/>
          <p:cNvGraphicFramePr/>
          <p:nvPr>
            <p:extLst>
              <p:ext uri="{D42A27DB-BD31-4B8C-83A1-F6EECF244321}">
                <p14:modId xmlns:p14="http://schemas.microsoft.com/office/powerpoint/2010/main" val="391603724"/>
              </p:ext>
            </p:extLst>
          </p:nvPr>
        </p:nvGraphicFramePr>
        <p:xfrm>
          <a:off x="1172123" y="88565"/>
          <a:ext cx="966019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Afbeelding 6">
            <a:extLst>
              <a:ext uri="{FF2B5EF4-FFF2-40B4-BE49-F238E27FC236}">
                <a16:creationId xmlns:a16="http://schemas.microsoft.com/office/drawing/2014/main" id="{49054E08-ECE9-4FA6-A695-16BD497476E7}"/>
              </a:ext>
            </a:extLst>
          </p:cNvPr>
          <p:cNvPicPr/>
          <p:nvPr/>
        </p:nvPicPr>
        <p:blipFill rotWithShape="1">
          <a:blip r:embed="rId7" cstate="print">
            <a:extLst>
              <a:ext uri="{28A0092B-C50C-407E-A947-70E740481C1C}">
                <a14:useLocalDpi xmlns:a14="http://schemas.microsoft.com/office/drawing/2010/main" val="0"/>
              </a:ext>
            </a:extLst>
          </a:blip>
          <a:srcRect l="47355" t="61573" b="20329"/>
          <a:stretch/>
        </p:blipFill>
        <p:spPr bwMode="auto">
          <a:xfrm>
            <a:off x="9363919" y="412124"/>
            <a:ext cx="2738363" cy="6587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352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A8079-8C8A-4D75-A21D-238501B5710B}"/>
              </a:ext>
            </a:extLst>
          </p:cNvPr>
          <p:cNvSpPr>
            <a:spLocks noGrp="1"/>
          </p:cNvSpPr>
          <p:nvPr>
            <p:ph type="title"/>
          </p:nvPr>
        </p:nvSpPr>
        <p:spPr>
          <a:xfrm>
            <a:off x="806669" y="154918"/>
            <a:ext cx="10515600" cy="1325563"/>
          </a:xfrm>
        </p:spPr>
        <p:txBody>
          <a:bodyPr/>
          <a:lstStyle/>
          <a:p>
            <a:pPr algn="ctr"/>
            <a:r>
              <a:rPr lang="nl-BE" dirty="0"/>
              <a:t>Hoe zit het met jou?</a:t>
            </a:r>
          </a:p>
        </p:txBody>
      </p:sp>
      <p:sp>
        <p:nvSpPr>
          <p:cNvPr id="3" name="Tijdelijke aanduiding voor inhoud 2"/>
          <p:cNvSpPr>
            <a:spLocks noGrp="1"/>
          </p:cNvSpPr>
          <p:nvPr>
            <p:ph idx="1"/>
          </p:nvPr>
        </p:nvSpPr>
        <p:spPr>
          <a:xfrm>
            <a:off x="606971" y="1562866"/>
            <a:ext cx="10990861" cy="4351338"/>
          </a:xfrm>
        </p:spPr>
        <p:txBody>
          <a:bodyPr>
            <a:noAutofit/>
          </a:bodyPr>
          <a:lstStyle/>
          <a:p>
            <a:r>
              <a:rPr lang="nl-NL" sz="3000" dirty="0"/>
              <a:t>Eet jij veel suikerrijke producten? Let je erop? Drink je veel frisdrank? Doe je vaak extra suiker op je eten of in je drinken? Wie denkt dat hij/zij te veel suiker consumeert?</a:t>
            </a:r>
          </a:p>
          <a:p>
            <a:endParaRPr lang="nl-NL" sz="3000" dirty="0"/>
          </a:p>
          <a:p>
            <a:r>
              <a:rPr lang="nl-NL" sz="3000" dirty="0"/>
              <a:t>Waarom eten en drinken veel mensen zo graag zoete producten?</a:t>
            </a:r>
          </a:p>
          <a:p>
            <a:endParaRPr lang="nl-NL" sz="3000" dirty="0"/>
          </a:p>
          <a:p>
            <a:r>
              <a:rPr lang="nl-NL" sz="3000" dirty="0"/>
              <a:t>Wat zijn de nadelen van suiker?</a:t>
            </a:r>
          </a:p>
          <a:p>
            <a:endParaRPr lang="nl-NL" dirty="0"/>
          </a:p>
        </p:txBody>
      </p:sp>
      <p:pic>
        <p:nvPicPr>
          <p:cNvPr id="5" name="Afbeelding 4">
            <a:extLst>
              <a:ext uri="{FF2B5EF4-FFF2-40B4-BE49-F238E27FC236}">
                <a16:creationId xmlns:a16="http://schemas.microsoft.com/office/drawing/2014/main" id="{5EEA2D4B-8A5D-4928-9F31-EB0551CBE373}"/>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2AE99F00-D128-4582-8A9D-5BF1FDE694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51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62359" y="1526089"/>
            <a:ext cx="9713941" cy="1200329"/>
          </a:xfrm>
          <a:prstGeom prst="rect">
            <a:avLst/>
          </a:prstGeom>
          <a:noFill/>
        </p:spPr>
        <p:txBody>
          <a:bodyPr wrap="none" rtlCol="0">
            <a:spAutoFit/>
          </a:bodyPr>
          <a:lstStyle/>
          <a:p>
            <a:pPr marL="571500" indent="-571500">
              <a:buClr>
                <a:srgbClr val="F08AA9"/>
              </a:buClr>
              <a:buFont typeface="Wingdings 3" panose="05040102010807070707" pitchFamily="18" charset="2"/>
              <a:buChar char=""/>
            </a:pPr>
            <a:r>
              <a:rPr lang="nl-NL" sz="3600" dirty="0">
                <a:latin typeface="Tahoma" panose="020B0604030504040204" pitchFamily="34" charset="0"/>
                <a:ea typeface="Tahoma" panose="020B0604030504040204" pitchFamily="34" charset="0"/>
                <a:cs typeface="Tahoma" panose="020B0604030504040204" pitchFamily="34" charset="0"/>
              </a:rPr>
              <a:t>Enkelvoudige vs. meervoudige koolhydraten</a:t>
            </a:r>
          </a:p>
          <a:p>
            <a:endParaRPr lang="nl-NL" sz="3600" dirty="0"/>
          </a:p>
        </p:txBody>
      </p:sp>
      <p:sp>
        <p:nvSpPr>
          <p:cNvPr id="6" name="Tekstvak 5"/>
          <p:cNvSpPr txBox="1"/>
          <p:nvPr/>
        </p:nvSpPr>
        <p:spPr>
          <a:xfrm>
            <a:off x="540912" y="412124"/>
            <a:ext cx="10985679" cy="707886"/>
          </a:xfrm>
          <a:prstGeom prst="rect">
            <a:avLst/>
          </a:prstGeom>
          <a:noFill/>
        </p:spPr>
        <p:txBody>
          <a:bodyPr wrap="square" rtlCol="0">
            <a:spAutoFit/>
          </a:bodyPr>
          <a:lstStyle/>
          <a:p>
            <a:pPr algn="ctr"/>
            <a:r>
              <a:rPr lang="nl-NL" sz="4000" b="1" dirty="0" err="1">
                <a:solidFill>
                  <a:srgbClr val="F08AA9"/>
                </a:solidFill>
                <a:latin typeface="Tahoma" panose="020B0604030504040204" pitchFamily="34" charset="0"/>
                <a:ea typeface="Tahoma" panose="020B0604030504040204" pitchFamily="34" charset="0"/>
                <a:cs typeface="Tahoma" panose="020B0604030504040204" pitchFamily="34" charset="0"/>
              </a:rPr>
              <a:t>Koolhysuikerariden</a:t>
            </a:r>
            <a:r>
              <a:rPr lang="nl-NL" sz="4000" b="1" dirty="0">
                <a:solidFill>
                  <a:srgbClr val="F08AA9"/>
                </a:solidFill>
                <a:latin typeface="Tahoma" panose="020B0604030504040204" pitchFamily="34" charset="0"/>
                <a:ea typeface="Tahoma" panose="020B0604030504040204" pitchFamily="34" charset="0"/>
                <a:cs typeface="Tahoma" panose="020B0604030504040204" pitchFamily="34" charset="0"/>
              </a:rPr>
              <a:t>?</a:t>
            </a:r>
          </a:p>
        </p:txBody>
      </p:sp>
      <p:sp>
        <p:nvSpPr>
          <p:cNvPr id="7" name="Tekstvak 6"/>
          <p:cNvSpPr txBox="1"/>
          <p:nvPr/>
        </p:nvSpPr>
        <p:spPr>
          <a:xfrm>
            <a:off x="828251" y="2558252"/>
            <a:ext cx="8582158" cy="2492990"/>
          </a:xfrm>
          <a:prstGeom prst="rect">
            <a:avLst/>
          </a:prstGeom>
          <a:noFill/>
        </p:spPr>
        <p:txBody>
          <a:bodyPr wrap="none" rtlCol="0">
            <a:spAutoFit/>
          </a:bodyPr>
          <a:lstStyle/>
          <a:p>
            <a:pPr marL="457200" indent="-457200">
              <a:buFont typeface="Arial" panose="020B0604020202020204" pitchFamily="34" charset="0"/>
              <a:buChar char="•"/>
            </a:pPr>
            <a:r>
              <a:rPr lang="nl-NL" sz="3000" b="1" dirty="0">
                <a:solidFill>
                  <a:srgbClr val="F08AA9"/>
                </a:solidFill>
                <a:latin typeface="Tahoma" panose="020B0604030504040204" pitchFamily="34" charset="0"/>
                <a:ea typeface="Tahoma" panose="020B0604030504040204" pitchFamily="34" charset="0"/>
                <a:cs typeface="Tahoma" panose="020B0604030504040204" pitchFamily="34" charset="0"/>
              </a:rPr>
              <a:t>Enkelvoudige</a:t>
            </a:r>
            <a:r>
              <a:rPr lang="nl-NL" sz="3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nl-NL" sz="3000" dirty="0">
                <a:latin typeface="Tahoma" panose="020B0604030504040204" pitchFamily="34" charset="0"/>
                <a:ea typeface="Tahoma" panose="020B0604030504040204" pitchFamily="34" charset="0"/>
                <a:cs typeface="Tahoma" panose="020B0604030504040204" pitchFamily="34" charset="0"/>
              </a:rPr>
              <a:t>vs. meervoudige koolhydraten</a:t>
            </a:r>
          </a:p>
          <a:p>
            <a:pPr marL="457200" indent="-457200">
              <a:buFont typeface="Arial" panose="020B0604020202020204" pitchFamily="34" charset="0"/>
              <a:buChar char="•"/>
            </a:pPr>
            <a:endParaRPr lang="nl-NL" sz="12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08AA9"/>
              </a:buClr>
              <a:buFont typeface="Arial" panose="020B0604020202020204" pitchFamily="34" charset="0"/>
              <a:buChar char="•"/>
            </a:pPr>
            <a:r>
              <a:rPr lang="nl-NL" sz="3000" dirty="0">
                <a:latin typeface="Tahoma" panose="020B0604030504040204" pitchFamily="34" charset="0"/>
                <a:ea typeface="Tahoma" panose="020B0604030504040204" pitchFamily="34" charset="0"/>
                <a:cs typeface="Tahoma" panose="020B0604030504040204" pitchFamily="34" charset="0"/>
              </a:rPr>
              <a:t>Fructose, lactose, sucrose/sacharose, glucose</a:t>
            </a:r>
            <a:endParaRPr lang="nl-NL" sz="3000" i="1"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nl-NL" sz="12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08AA9"/>
              </a:buClr>
              <a:buFont typeface="Arial" panose="020B0604020202020204" pitchFamily="34" charset="0"/>
              <a:buChar char="•"/>
            </a:pPr>
            <a:r>
              <a:rPr lang="nl-NL" sz="3000" dirty="0">
                <a:latin typeface="Tahoma" panose="020B0604030504040204" pitchFamily="34" charset="0"/>
                <a:ea typeface="Tahoma" panose="020B0604030504040204" pitchFamily="34" charset="0"/>
                <a:cs typeface="Tahoma" panose="020B0604030504040204" pitchFamily="34" charset="0"/>
              </a:rPr>
              <a:t>Zoete smaak (behalve lactose)</a:t>
            </a:r>
          </a:p>
          <a:p>
            <a:pPr marL="457200" indent="-457200">
              <a:buFont typeface="Arial" panose="020B0604020202020204" pitchFamily="34" charset="0"/>
              <a:buChar char="•"/>
            </a:pPr>
            <a:endParaRPr lang="nl-NL" sz="12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F08AA9"/>
              </a:buClr>
              <a:buFont typeface="Arial" panose="020B0604020202020204" pitchFamily="34" charset="0"/>
              <a:buChar char="•"/>
            </a:pPr>
            <a:r>
              <a:rPr lang="nl-NL" sz="3000" dirty="0">
                <a:latin typeface="Tahoma" panose="020B0604030504040204" pitchFamily="34" charset="0"/>
                <a:ea typeface="Tahoma" panose="020B0604030504040204" pitchFamily="34" charset="0"/>
                <a:cs typeface="Tahoma" panose="020B0604030504040204" pitchFamily="34" charset="0"/>
              </a:rPr>
              <a:t>Suikers -&gt; glucose -&gt; brandstof</a:t>
            </a:r>
          </a:p>
        </p:txBody>
      </p:sp>
      <p:pic>
        <p:nvPicPr>
          <p:cNvPr id="8" name="Afbeelding 7">
            <a:extLst>
              <a:ext uri="{FF2B5EF4-FFF2-40B4-BE49-F238E27FC236}">
                <a16:creationId xmlns:a16="http://schemas.microsoft.com/office/drawing/2014/main" id="{ACEC99B7-BEB0-4708-A850-9402085CC155}"/>
              </a:ext>
            </a:extLst>
          </p:cNvPr>
          <p:cNvPicPr/>
          <p:nvPr/>
        </p:nvPicPr>
        <p:blipFill rotWithShape="1">
          <a:blip r:embed="rId2" cstate="print">
            <a:extLst>
              <a:ext uri="{28A0092B-C50C-407E-A947-70E740481C1C}">
                <a14:useLocalDpi xmlns:a14="http://schemas.microsoft.com/office/drawing/2010/main" val="0"/>
              </a:ext>
            </a:extLst>
          </a:blip>
          <a:srcRect l="47355" t="61573" b="20329"/>
          <a:stretch/>
        </p:blipFill>
        <p:spPr bwMode="auto">
          <a:xfrm>
            <a:off x="9363919" y="412124"/>
            <a:ext cx="2738363" cy="6587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079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914400" y="2615863"/>
            <a:ext cx="10696198" cy="2862322"/>
          </a:xfrm>
          <a:prstGeom prst="rect">
            <a:avLst/>
          </a:prstGeom>
          <a:noFill/>
        </p:spPr>
        <p:txBody>
          <a:bodyPr wrap="none" rtlCol="0">
            <a:spAutoFit/>
          </a:bodyPr>
          <a:lstStyle/>
          <a:p>
            <a:pPr marL="457200" indent="-457200">
              <a:lnSpc>
                <a:spcPct val="150000"/>
              </a:lnSpc>
              <a:buClr>
                <a:srgbClr val="F08AA9"/>
              </a:buClr>
              <a:buFont typeface="Arial" panose="020B0604020202020204" pitchFamily="34" charset="0"/>
              <a:buChar char="•"/>
            </a:pPr>
            <a:r>
              <a:rPr lang="nl-NL" sz="3000" dirty="0">
                <a:latin typeface="Tahoma" panose="020B0604030504040204" pitchFamily="34" charset="0"/>
                <a:ea typeface="Tahoma" panose="020B0604030504040204" pitchFamily="34" charset="0"/>
                <a:cs typeface="Tahoma" panose="020B0604030504040204" pitchFamily="34" charset="0"/>
              </a:rPr>
              <a:t>zetmeel, koolhydraten …</a:t>
            </a:r>
          </a:p>
          <a:p>
            <a:pPr marL="457200" indent="-457200">
              <a:lnSpc>
                <a:spcPct val="150000"/>
              </a:lnSpc>
              <a:buClr>
                <a:srgbClr val="F08AA9"/>
              </a:buClr>
              <a:buFont typeface="Arial" panose="020B0604020202020204" pitchFamily="34" charset="0"/>
              <a:buChar char="•"/>
            </a:pPr>
            <a:r>
              <a:rPr lang="nl-NL" sz="3000" dirty="0">
                <a:latin typeface="Tahoma" panose="020B0604030504040204" pitchFamily="34" charset="0"/>
                <a:ea typeface="Tahoma" panose="020B0604030504040204" pitchFamily="34" charset="0"/>
                <a:cs typeface="Tahoma" panose="020B0604030504040204" pitchFamily="34" charset="0"/>
              </a:rPr>
              <a:t>niet zoet</a:t>
            </a:r>
          </a:p>
          <a:p>
            <a:pPr marL="457200" indent="-457200">
              <a:lnSpc>
                <a:spcPct val="150000"/>
              </a:lnSpc>
              <a:buClr>
                <a:srgbClr val="F08AA9"/>
              </a:buClr>
              <a:buFont typeface="Arial" panose="020B0604020202020204" pitchFamily="34" charset="0"/>
              <a:buChar char="•"/>
            </a:pPr>
            <a:r>
              <a:rPr lang="nl-NL" sz="3000" dirty="0">
                <a:latin typeface="Tahoma" panose="020B0604030504040204" pitchFamily="34" charset="0"/>
                <a:ea typeface="Tahoma" panose="020B0604030504040204" pitchFamily="34" charset="0"/>
                <a:cs typeface="Tahoma" panose="020B0604030504040204" pitchFamily="34" charset="0"/>
              </a:rPr>
              <a:t>in aardappelen, peulvruchten, groenten, graanproducten …</a:t>
            </a:r>
          </a:p>
          <a:p>
            <a:pPr marL="457200" indent="-457200">
              <a:lnSpc>
                <a:spcPct val="150000"/>
              </a:lnSpc>
              <a:buClr>
                <a:srgbClr val="F08AA9"/>
              </a:buClr>
              <a:buFont typeface="Arial" panose="020B0604020202020204" pitchFamily="34" charset="0"/>
              <a:buChar char="•"/>
            </a:pPr>
            <a:r>
              <a:rPr lang="nl-NL" sz="3000" dirty="0" err="1">
                <a:latin typeface="Tahoma" panose="020B0604030504040204" pitchFamily="34" charset="0"/>
                <a:ea typeface="Tahoma" panose="020B0604030504040204" pitchFamily="34" charset="0"/>
                <a:cs typeface="Tahoma" panose="020B0604030504040204" pitchFamily="34" charset="0"/>
              </a:rPr>
              <a:t>berteerbaar</a:t>
            </a:r>
            <a:r>
              <a:rPr lang="nl-NL" sz="3000" dirty="0">
                <a:latin typeface="Tahoma" panose="020B0604030504040204" pitchFamily="34" charset="0"/>
                <a:ea typeface="Tahoma" panose="020B0604030504040204" pitchFamily="34" charset="0"/>
                <a:cs typeface="Tahoma" panose="020B0604030504040204" pitchFamily="34" charset="0"/>
              </a:rPr>
              <a:t> (zetmeel) en niet-verteerbaar (vezels)</a:t>
            </a:r>
          </a:p>
        </p:txBody>
      </p:sp>
      <p:pic>
        <p:nvPicPr>
          <p:cNvPr id="8" name="Afbeelding 7">
            <a:extLst>
              <a:ext uri="{FF2B5EF4-FFF2-40B4-BE49-F238E27FC236}">
                <a16:creationId xmlns:a16="http://schemas.microsoft.com/office/drawing/2014/main" id="{C2CF5B03-B0C7-440B-B530-5DCB8888452E}"/>
              </a:ext>
            </a:extLst>
          </p:cNvPr>
          <p:cNvPicPr/>
          <p:nvPr/>
        </p:nvPicPr>
        <p:blipFill rotWithShape="1">
          <a:blip r:embed="rId2">
            <a:extLst>
              <a:ext uri="{28A0092B-C50C-407E-A947-70E740481C1C}">
                <a14:useLocalDpi xmlns:a14="http://schemas.microsoft.com/office/drawing/2010/main" val="0"/>
              </a:ext>
            </a:extLst>
          </a:blip>
          <a:srcRect l="47355" t="61573" b="20329"/>
          <a:stretch/>
        </p:blipFill>
        <p:spPr bwMode="auto">
          <a:xfrm>
            <a:off x="8534401" y="412124"/>
            <a:ext cx="3567882" cy="1101366"/>
          </a:xfrm>
          <a:prstGeom prst="rect">
            <a:avLst/>
          </a:prstGeom>
          <a:ln>
            <a:noFill/>
          </a:ln>
          <a:extLst>
            <a:ext uri="{53640926-AAD7-44D8-BBD7-CCE9431645EC}">
              <a14:shadowObscured xmlns:a14="http://schemas.microsoft.com/office/drawing/2010/main"/>
            </a:ext>
          </a:extLst>
        </p:spPr>
      </p:pic>
      <p:sp>
        <p:nvSpPr>
          <p:cNvPr id="2" name="Rechthoek 1">
            <a:extLst>
              <a:ext uri="{FF2B5EF4-FFF2-40B4-BE49-F238E27FC236}">
                <a16:creationId xmlns:a16="http://schemas.microsoft.com/office/drawing/2014/main" id="{6853C4F8-07A1-4CF6-A3D2-576512996131}"/>
              </a:ext>
            </a:extLst>
          </p:cNvPr>
          <p:cNvSpPr/>
          <p:nvPr/>
        </p:nvSpPr>
        <p:spPr>
          <a:xfrm>
            <a:off x="321248" y="1415534"/>
            <a:ext cx="9106531" cy="1200329"/>
          </a:xfrm>
          <a:prstGeom prst="rect">
            <a:avLst/>
          </a:prstGeom>
        </p:spPr>
        <p:txBody>
          <a:bodyPr wrap="square">
            <a:spAutoFit/>
          </a:bodyPr>
          <a:lstStyle/>
          <a:p>
            <a:pPr marL="571500" indent="-571500">
              <a:buClr>
                <a:srgbClr val="F08AA9"/>
              </a:buClr>
              <a:buFont typeface="Wingdings 3" panose="05040102010807070707" pitchFamily="18" charset="2"/>
              <a:buChar char=""/>
            </a:pPr>
            <a:r>
              <a:rPr lang="nl-NL" sz="3600" dirty="0">
                <a:latin typeface="Tahoma" panose="020B0604030504040204" pitchFamily="34" charset="0"/>
                <a:ea typeface="Tahoma" panose="020B0604030504040204" pitchFamily="34" charset="0"/>
                <a:cs typeface="Tahoma" panose="020B0604030504040204" pitchFamily="34" charset="0"/>
              </a:rPr>
              <a:t>Enkelvoudige vs. </a:t>
            </a:r>
            <a:r>
              <a:rPr lang="nl-NL" sz="3600" b="1" dirty="0">
                <a:solidFill>
                  <a:srgbClr val="F08AA9"/>
                </a:solidFill>
                <a:latin typeface="Tahoma" panose="020B0604030504040204" pitchFamily="34" charset="0"/>
                <a:ea typeface="Tahoma" panose="020B0604030504040204" pitchFamily="34" charset="0"/>
                <a:cs typeface="Tahoma" panose="020B0604030504040204" pitchFamily="34" charset="0"/>
              </a:rPr>
              <a:t>meervoudige </a:t>
            </a:r>
            <a:r>
              <a:rPr lang="nl-NL" sz="3600" dirty="0">
                <a:latin typeface="Tahoma" panose="020B0604030504040204" pitchFamily="34" charset="0"/>
                <a:ea typeface="Tahoma" panose="020B0604030504040204" pitchFamily="34" charset="0"/>
                <a:cs typeface="Tahoma" panose="020B0604030504040204" pitchFamily="34" charset="0"/>
              </a:rPr>
              <a:t>koolhydraten</a:t>
            </a:r>
          </a:p>
        </p:txBody>
      </p:sp>
    </p:spTree>
    <p:extLst>
      <p:ext uri="{BB962C8B-B14F-4D97-AF65-F5344CB8AC3E}">
        <p14:creationId xmlns:p14="http://schemas.microsoft.com/office/powerpoint/2010/main" val="795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200" y="2418735"/>
            <a:ext cx="10515600" cy="3758228"/>
          </a:xfrm>
        </p:spPr>
        <p:txBody>
          <a:bodyPr>
            <a:normAutofit/>
          </a:bodyPr>
          <a:lstStyle/>
          <a:p>
            <a:pPr marL="0" indent="0" algn="ctr">
              <a:buNone/>
            </a:pPr>
            <a:r>
              <a:rPr lang="nl-NL" sz="4400" dirty="0"/>
              <a:t>Suiker</a:t>
            </a:r>
            <a:r>
              <a:rPr lang="nl-NL" sz="4400" b="1" u="sng" dirty="0">
                <a:solidFill>
                  <a:srgbClr val="F08AA9"/>
                </a:solidFill>
              </a:rPr>
              <a:t>s</a:t>
            </a:r>
            <a:r>
              <a:rPr lang="nl-NL" sz="4400" dirty="0"/>
              <a:t> = enkelvoudige koolhydraten</a:t>
            </a:r>
          </a:p>
          <a:p>
            <a:pPr marL="0" indent="0" algn="ctr">
              <a:buNone/>
            </a:pPr>
            <a:endParaRPr lang="nl-NL" sz="4400" dirty="0"/>
          </a:p>
          <a:p>
            <a:pPr marL="0" indent="0" algn="ctr">
              <a:buNone/>
            </a:pPr>
            <a:r>
              <a:rPr lang="nl-NL" sz="4400" dirty="0"/>
              <a:t>Suiker</a:t>
            </a:r>
            <a:r>
              <a:rPr lang="nl-NL" sz="4400" u="sng" dirty="0"/>
              <a:t> </a:t>
            </a:r>
            <a:r>
              <a:rPr lang="nl-NL" sz="4400" dirty="0"/>
              <a:t> = toegevoegde suiker</a:t>
            </a:r>
          </a:p>
        </p:txBody>
      </p:sp>
      <p:pic>
        <p:nvPicPr>
          <p:cNvPr id="7" name="Afbeelding 6">
            <a:extLst>
              <a:ext uri="{FF2B5EF4-FFF2-40B4-BE49-F238E27FC236}">
                <a16:creationId xmlns:a16="http://schemas.microsoft.com/office/drawing/2014/main" id="{055F72D3-0938-460C-87EB-2F19411513B4}"/>
              </a:ext>
            </a:extLst>
          </p:cNvPr>
          <p:cNvPicPr/>
          <p:nvPr/>
        </p:nvPicPr>
        <p:blipFill rotWithShape="1">
          <a:blip r:embed="rId3">
            <a:extLst>
              <a:ext uri="{28A0092B-C50C-407E-A947-70E740481C1C}">
                <a14:useLocalDpi xmlns:a14="http://schemas.microsoft.com/office/drawing/2010/main" val="0"/>
              </a:ext>
            </a:extLst>
          </a:blip>
          <a:srcRect l="47355" t="61573" b="20329"/>
          <a:stretch/>
        </p:blipFill>
        <p:spPr bwMode="auto">
          <a:xfrm>
            <a:off x="8534401" y="412124"/>
            <a:ext cx="3567882" cy="11013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7979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200" y="2138516"/>
            <a:ext cx="10515600" cy="4038447"/>
          </a:xfrm>
        </p:spPr>
        <p:txBody>
          <a:bodyPr>
            <a:normAutofit/>
          </a:bodyPr>
          <a:lstStyle/>
          <a:p>
            <a:pPr marL="0" indent="0" algn="ctr">
              <a:buNone/>
            </a:pPr>
            <a:r>
              <a:rPr lang="nl-NL" sz="4400" b="1" dirty="0"/>
              <a:t>Glycemische index</a:t>
            </a:r>
          </a:p>
          <a:p>
            <a:pPr marL="0" indent="0" algn="ctr">
              <a:buNone/>
            </a:pPr>
            <a:endParaRPr lang="nl-NL" sz="4400" b="1" dirty="0"/>
          </a:p>
          <a:p>
            <a:pPr marL="0" indent="0" algn="ctr">
              <a:buNone/>
            </a:pPr>
            <a:r>
              <a:rPr lang="nl-NL" sz="4000" dirty="0">
                <a:solidFill>
                  <a:srgbClr val="CC0066"/>
                </a:solidFill>
              </a:rPr>
              <a:t>X</a:t>
            </a:r>
            <a:r>
              <a:rPr lang="nl-NL" sz="4000" dirty="0"/>
              <a:t> Snelle / trage suikers</a:t>
            </a:r>
          </a:p>
          <a:p>
            <a:pPr marL="0" indent="0" algn="ctr">
              <a:buNone/>
            </a:pPr>
            <a:r>
              <a:rPr lang="nl-NL" sz="4000" dirty="0">
                <a:solidFill>
                  <a:srgbClr val="B8D291"/>
                </a:solidFill>
              </a:rPr>
              <a:t>V</a:t>
            </a:r>
            <a:r>
              <a:rPr lang="nl-NL" sz="4000" dirty="0"/>
              <a:t> Voedingsmiddel / verpakking</a:t>
            </a:r>
          </a:p>
        </p:txBody>
      </p:sp>
      <p:pic>
        <p:nvPicPr>
          <p:cNvPr id="7" name="Afbeelding 6">
            <a:extLst>
              <a:ext uri="{FF2B5EF4-FFF2-40B4-BE49-F238E27FC236}">
                <a16:creationId xmlns:a16="http://schemas.microsoft.com/office/drawing/2014/main" id="{EA514966-07A7-41DC-A577-9C5156C32EA5}"/>
              </a:ext>
            </a:extLst>
          </p:cNvPr>
          <p:cNvPicPr/>
          <p:nvPr/>
        </p:nvPicPr>
        <p:blipFill rotWithShape="1">
          <a:blip r:embed="rId3">
            <a:extLst>
              <a:ext uri="{28A0092B-C50C-407E-A947-70E740481C1C}">
                <a14:useLocalDpi xmlns:a14="http://schemas.microsoft.com/office/drawing/2010/main" val="0"/>
              </a:ext>
            </a:extLst>
          </a:blip>
          <a:srcRect l="47355" t="61573" b="20329"/>
          <a:stretch/>
        </p:blipFill>
        <p:spPr bwMode="auto">
          <a:xfrm>
            <a:off x="8534401" y="412124"/>
            <a:ext cx="3567882" cy="11013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40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69763" y="1906609"/>
            <a:ext cx="10306604" cy="3508653"/>
          </a:xfrm>
          <a:prstGeom prst="rect">
            <a:avLst/>
          </a:prstGeom>
          <a:noFill/>
        </p:spPr>
        <p:txBody>
          <a:bodyPr wrap="none" rtlCol="0">
            <a:spAutoFit/>
          </a:bodyPr>
          <a:lstStyle/>
          <a:p>
            <a:r>
              <a:rPr lang="nl-NL" sz="3600" dirty="0">
                <a:latin typeface="Tahoma" panose="020B0604030504040204" pitchFamily="34" charset="0"/>
                <a:ea typeface="Tahoma" panose="020B0604030504040204" pitchFamily="34" charset="0"/>
                <a:cs typeface="Tahoma" panose="020B0604030504040204" pitchFamily="34" charset="0"/>
              </a:rPr>
              <a:t>3 soorten suikers (of enkelvoudige koolhydraten):</a:t>
            </a:r>
          </a:p>
          <a:p>
            <a:pPr marL="742950" indent="-742950">
              <a:buFont typeface="+mj-lt"/>
              <a:buAutoNum type="arabicPeriod"/>
            </a:pPr>
            <a:endParaRPr lang="nl-NL" sz="3600" dirty="0">
              <a:latin typeface="Tahoma" panose="020B0604030504040204" pitchFamily="34" charset="0"/>
              <a:ea typeface="Tahoma" panose="020B0604030504040204" pitchFamily="34" charset="0"/>
              <a:cs typeface="Tahoma" panose="020B0604030504040204" pitchFamily="34" charset="0"/>
            </a:endParaRPr>
          </a:p>
          <a:p>
            <a:pPr marL="971550" lvl="1" indent="-514350">
              <a:buFont typeface="+mj-lt"/>
              <a:buAutoNum type="arabicPeriod"/>
            </a:pPr>
            <a:r>
              <a:rPr lang="nl-NL" sz="3000" dirty="0">
                <a:latin typeface="Tahoma" panose="020B0604030504040204" pitchFamily="34" charset="0"/>
                <a:ea typeface="Tahoma" panose="020B0604030504040204" pitchFamily="34" charset="0"/>
                <a:cs typeface="Tahoma" panose="020B0604030504040204" pitchFamily="34" charset="0"/>
              </a:rPr>
              <a:t>Vrije suikers </a:t>
            </a:r>
            <a:r>
              <a:rPr lang="nl-NL" sz="3000" i="1" dirty="0">
                <a:latin typeface="Tahoma" panose="020B0604030504040204" pitchFamily="34" charset="0"/>
                <a:ea typeface="Tahoma" panose="020B0604030504040204" pitchFamily="34" charset="0"/>
                <a:cs typeface="Tahoma" panose="020B0604030504040204" pitchFamily="34" charset="0"/>
              </a:rPr>
              <a:t>(toegevoegd, of aanwezig in honing etc.)</a:t>
            </a:r>
          </a:p>
          <a:p>
            <a:pPr marL="971550" lvl="1" indent="-514350">
              <a:buFont typeface="+mj-lt"/>
              <a:buAutoNum type="arabicPeriod"/>
            </a:pPr>
            <a:endParaRPr lang="nl-NL" sz="3000" dirty="0">
              <a:latin typeface="Tahoma" panose="020B0604030504040204" pitchFamily="34" charset="0"/>
              <a:ea typeface="Tahoma" panose="020B0604030504040204" pitchFamily="34" charset="0"/>
              <a:cs typeface="Tahoma" panose="020B0604030504040204" pitchFamily="34" charset="0"/>
            </a:endParaRPr>
          </a:p>
          <a:p>
            <a:pPr marL="971550" lvl="1" indent="-514350">
              <a:buFont typeface="+mj-lt"/>
              <a:buAutoNum type="arabicPeriod"/>
            </a:pPr>
            <a:r>
              <a:rPr lang="nl-NL" sz="3000" dirty="0">
                <a:latin typeface="Tahoma" panose="020B0604030504040204" pitchFamily="34" charset="0"/>
                <a:ea typeface="Tahoma" panose="020B0604030504040204" pitchFamily="34" charset="0"/>
                <a:cs typeface="Tahoma" panose="020B0604030504040204" pitchFamily="34" charset="0"/>
              </a:rPr>
              <a:t>Intrinsieke suikers </a:t>
            </a:r>
            <a:r>
              <a:rPr lang="nl-NL" sz="3000" i="1" dirty="0">
                <a:latin typeface="Tahoma" panose="020B0604030504040204" pitchFamily="34" charset="0"/>
                <a:ea typeface="Tahoma" panose="020B0604030504040204" pitchFamily="34" charset="0"/>
                <a:cs typeface="Tahoma" panose="020B0604030504040204" pitchFamily="34" charset="0"/>
              </a:rPr>
              <a:t>(aanwezig in fruit en groente)</a:t>
            </a:r>
          </a:p>
          <a:p>
            <a:pPr marL="971550" lvl="1" indent="-514350">
              <a:buFont typeface="+mj-lt"/>
              <a:buAutoNum type="arabicPeriod"/>
            </a:pPr>
            <a:endParaRPr lang="nl-NL" sz="3000" dirty="0">
              <a:latin typeface="Tahoma" panose="020B0604030504040204" pitchFamily="34" charset="0"/>
              <a:ea typeface="Tahoma" panose="020B0604030504040204" pitchFamily="34" charset="0"/>
              <a:cs typeface="Tahoma" panose="020B0604030504040204" pitchFamily="34" charset="0"/>
            </a:endParaRPr>
          </a:p>
          <a:p>
            <a:pPr marL="971550" lvl="1" indent="-514350">
              <a:buFont typeface="+mj-lt"/>
              <a:buAutoNum type="arabicPeriod"/>
            </a:pPr>
            <a:r>
              <a:rPr lang="nl-NL" sz="3000" dirty="0">
                <a:latin typeface="Tahoma" panose="020B0604030504040204" pitchFamily="34" charset="0"/>
                <a:ea typeface="Tahoma" panose="020B0604030504040204" pitchFamily="34" charset="0"/>
                <a:cs typeface="Tahoma" panose="020B0604030504040204" pitchFamily="34" charset="0"/>
              </a:rPr>
              <a:t>Melksuikers </a:t>
            </a:r>
            <a:r>
              <a:rPr lang="nl-NL" sz="3000" i="1" dirty="0">
                <a:latin typeface="Tahoma" panose="020B0604030504040204" pitchFamily="34" charset="0"/>
                <a:ea typeface="Tahoma" panose="020B0604030504040204" pitchFamily="34" charset="0"/>
                <a:cs typeface="Tahoma" panose="020B0604030504040204" pitchFamily="34" charset="0"/>
              </a:rPr>
              <a:t>(aanwezig in melk)</a:t>
            </a:r>
          </a:p>
        </p:txBody>
      </p:sp>
      <p:pic>
        <p:nvPicPr>
          <p:cNvPr id="7" name="Afbeelding 6">
            <a:extLst>
              <a:ext uri="{FF2B5EF4-FFF2-40B4-BE49-F238E27FC236}">
                <a16:creationId xmlns:a16="http://schemas.microsoft.com/office/drawing/2014/main" id="{90104CF0-799E-46A8-8A65-80ED72596332}"/>
              </a:ext>
            </a:extLst>
          </p:cNvPr>
          <p:cNvPicPr/>
          <p:nvPr/>
        </p:nvPicPr>
        <p:blipFill rotWithShape="1">
          <a:blip r:embed="rId2">
            <a:extLst>
              <a:ext uri="{28A0092B-C50C-407E-A947-70E740481C1C}">
                <a14:useLocalDpi xmlns:a14="http://schemas.microsoft.com/office/drawing/2010/main" val="0"/>
              </a:ext>
            </a:extLst>
          </a:blip>
          <a:srcRect l="47355" t="61573" b="20329"/>
          <a:stretch/>
        </p:blipFill>
        <p:spPr bwMode="auto">
          <a:xfrm>
            <a:off x="8534401" y="412124"/>
            <a:ext cx="3567882" cy="11013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021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44553" y="1875079"/>
            <a:ext cx="11747447" cy="3970318"/>
          </a:xfrm>
          <a:prstGeom prst="rect">
            <a:avLst/>
          </a:prstGeom>
          <a:noFill/>
        </p:spPr>
        <p:txBody>
          <a:bodyPr wrap="none" rtlCol="0">
            <a:spAutoFit/>
          </a:bodyPr>
          <a:lstStyle/>
          <a:p>
            <a:r>
              <a:rPr lang="nl-NL" sz="3600" dirty="0"/>
              <a:t> </a:t>
            </a:r>
            <a:r>
              <a:rPr lang="nl-NL" sz="3600" dirty="0">
                <a:latin typeface="Tahoma" panose="020B0604030504040204" pitchFamily="34" charset="0"/>
                <a:ea typeface="Tahoma" panose="020B0604030504040204" pitchFamily="34" charset="0"/>
                <a:cs typeface="Tahoma" panose="020B0604030504040204" pitchFamily="34" charset="0"/>
              </a:rPr>
              <a:t>2 soorten meervoudige koolhydraten:</a:t>
            </a:r>
          </a:p>
          <a:p>
            <a:endParaRPr lang="nl-NL" sz="3600" dirty="0">
              <a:latin typeface="Tahoma" panose="020B0604030504040204" pitchFamily="34" charset="0"/>
              <a:ea typeface="Tahoma" panose="020B0604030504040204" pitchFamily="34" charset="0"/>
              <a:cs typeface="Tahoma" panose="020B0604030504040204" pitchFamily="34" charset="0"/>
            </a:endParaRPr>
          </a:p>
          <a:p>
            <a:pPr marL="800100" lvl="1" indent="-342900">
              <a:buAutoNum type="arabicPeriod"/>
            </a:pPr>
            <a:r>
              <a:rPr lang="nl-NL" sz="3600" dirty="0">
                <a:latin typeface="Tahoma" panose="020B0604030504040204" pitchFamily="34" charset="0"/>
                <a:ea typeface="Tahoma" panose="020B0604030504040204" pitchFamily="34" charset="0"/>
                <a:cs typeface="Tahoma" panose="020B0604030504040204" pitchFamily="34" charset="0"/>
              </a:rPr>
              <a:t> Onbewerkte of minimaal bewerkte zetmeelbronnen </a:t>
            </a:r>
          </a:p>
          <a:p>
            <a:pPr marL="800100" lvl="1" indent="-342900">
              <a:buAutoNum type="arabicPeriod"/>
            </a:pPr>
            <a:endParaRPr lang="nl-NL" sz="3600" dirty="0">
              <a:latin typeface="Tahoma" panose="020B0604030504040204" pitchFamily="34" charset="0"/>
              <a:ea typeface="Tahoma" panose="020B0604030504040204" pitchFamily="34" charset="0"/>
              <a:cs typeface="Tahoma" panose="020B0604030504040204" pitchFamily="34" charset="0"/>
            </a:endParaRPr>
          </a:p>
          <a:p>
            <a:pPr marL="800100" lvl="1" indent="-342900">
              <a:buAutoNum type="arabicPeriod"/>
            </a:pPr>
            <a:r>
              <a:rPr lang="nl-NL" sz="3600" dirty="0">
                <a:latin typeface="Tahoma" panose="020B0604030504040204" pitchFamily="34" charset="0"/>
                <a:ea typeface="Tahoma" panose="020B0604030504040204" pitchFamily="34" charset="0"/>
                <a:cs typeface="Tahoma" panose="020B0604030504040204" pitchFamily="34" charset="0"/>
              </a:rPr>
              <a:t> Sterk bewerkte of geraffineerde zetmeelbronnen</a:t>
            </a:r>
            <a:endParaRPr lang="nl-NL" sz="3600" i="1" dirty="0">
              <a:latin typeface="Tahoma" panose="020B0604030504040204" pitchFamily="34" charset="0"/>
              <a:ea typeface="Tahoma" panose="020B0604030504040204" pitchFamily="34" charset="0"/>
              <a:cs typeface="Tahoma" panose="020B0604030504040204" pitchFamily="34" charset="0"/>
            </a:endParaRPr>
          </a:p>
          <a:p>
            <a:endParaRPr lang="nl-NL" sz="3600" dirty="0"/>
          </a:p>
          <a:p>
            <a:pPr algn="ctr"/>
            <a:r>
              <a:rPr lang="nl-NL" sz="3600" dirty="0">
                <a:solidFill>
                  <a:schemeClr val="bg1">
                    <a:lumMod val="75000"/>
                  </a:schemeClr>
                </a:solidFill>
              </a:rPr>
              <a:t>Volkorenbrood? Volkorenbrood!</a:t>
            </a:r>
          </a:p>
        </p:txBody>
      </p:sp>
      <p:pic>
        <p:nvPicPr>
          <p:cNvPr id="7" name="Afbeelding 6">
            <a:extLst>
              <a:ext uri="{FF2B5EF4-FFF2-40B4-BE49-F238E27FC236}">
                <a16:creationId xmlns:a16="http://schemas.microsoft.com/office/drawing/2014/main" id="{C92CAF77-BEF0-4427-8019-AF11849D5F37}"/>
              </a:ext>
            </a:extLst>
          </p:cNvPr>
          <p:cNvPicPr/>
          <p:nvPr/>
        </p:nvPicPr>
        <p:blipFill rotWithShape="1">
          <a:blip r:embed="rId2">
            <a:extLst>
              <a:ext uri="{28A0092B-C50C-407E-A947-70E740481C1C}">
                <a14:useLocalDpi xmlns:a14="http://schemas.microsoft.com/office/drawing/2010/main" val="0"/>
              </a:ext>
            </a:extLst>
          </a:blip>
          <a:srcRect l="47355" t="61573" b="20329"/>
          <a:stretch/>
        </p:blipFill>
        <p:spPr bwMode="auto">
          <a:xfrm>
            <a:off x="8534401" y="412124"/>
            <a:ext cx="3567882" cy="11013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800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B15F3E5-88E9-4056-8805-E205473D8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607527" cy="7095281"/>
          </a:xfrm>
          <a:prstGeom prst="rect">
            <a:avLst/>
          </a:prstGeom>
        </p:spPr>
      </p:pic>
    </p:spTree>
    <p:extLst>
      <p:ext uri="{BB962C8B-B14F-4D97-AF65-F5344CB8AC3E}">
        <p14:creationId xmlns:p14="http://schemas.microsoft.com/office/powerpoint/2010/main" val="6386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17601" y="2709756"/>
            <a:ext cx="2959208" cy="1200329"/>
          </a:xfrm>
          <a:prstGeom prst="rect">
            <a:avLst/>
          </a:prstGeom>
          <a:noFill/>
        </p:spPr>
        <p:txBody>
          <a:bodyPr wrap="none" rtlCol="0">
            <a:spAutoFit/>
          </a:bodyPr>
          <a:lstStyle/>
          <a:p>
            <a:r>
              <a:rPr lang="nl-NL" sz="7200" b="1" dirty="0">
                <a:solidFill>
                  <a:srgbClr val="CC0066"/>
                </a:solidFill>
              </a:rPr>
              <a:t>Risico’s</a:t>
            </a:r>
          </a:p>
        </p:txBody>
      </p:sp>
      <p:sp>
        <p:nvSpPr>
          <p:cNvPr id="7" name="Tekstvak 6"/>
          <p:cNvSpPr txBox="1"/>
          <p:nvPr/>
        </p:nvSpPr>
        <p:spPr>
          <a:xfrm>
            <a:off x="801329" y="2026347"/>
            <a:ext cx="3069815" cy="769441"/>
          </a:xfrm>
          <a:prstGeom prst="rect">
            <a:avLst/>
          </a:prstGeom>
          <a:noFill/>
        </p:spPr>
        <p:txBody>
          <a:bodyPr wrap="none" rtlCol="0">
            <a:spAutoFit/>
          </a:bodyPr>
          <a:lstStyle/>
          <a:p>
            <a:r>
              <a:rPr lang="nl-NL" sz="4400" dirty="0"/>
              <a:t>Overgewicht</a:t>
            </a:r>
          </a:p>
        </p:txBody>
      </p:sp>
      <p:sp>
        <p:nvSpPr>
          <p:cNvPr id="9" name="Tekstvak 8"/>
          <p:cNvSpPr txBox="1"/>
          <p:nvPr/>
        </p:nvSpPr>
        <p:spPr>
          <a:xfrm>
            <a:off x="7988710" y="2484809"/>
            <a:ext cx="3755067" cy="769441"/>
          </a:xfrm>
          <a:prstGeom prst="rect">
            <a:avLst/>
          </a:prstGeom>
          <a:noFill/>
        </p:spPr>
        <p:txBody>
          <a:bodyPr wrap="none" rtlCol="0">
            <a:spAutoFit/>
          </a:bodyPr>
          <a:lstStyle/>
          <a:p>
            <a:r>
              <a:rPr lang="nl-NL" sz="4400" dirty="0"/>
              <a:t>Diabetes type 2</a:t>
            </a:r>
          </a:p>
        </p:txBody>
      </p:sp>
      <p:sp>
        <p:nvSpPr>
          <p:cNvPr id="10" name="Tekstvak 9"/>
          <p:cNvSpPr txBox="1"/>
          <p:nvPr/>
        </p:nvSpPr>
        <p:spPr>
          <a:xfrm>
            <a:off x="1278193" y="4641728"/>
            <a:ext cx="4819012" cy="769441"/>
          </a:xfrm>
          <a:prstGeom prst="rect">
            <a:avLst/>
          </a:prstGeom>
          <a:noFill/>
        </p:spPr>
        <p:txBody>
          <a:bodyPr wrap="none" rtlCol="0">
            <a:spAutoFit/>
          </a:bodyPr>
          <a:lstStyle/>
          <a:p>
            <a:r>
              <a:rPr lang="nl-NL" sz="4400" dirty="0"/>
              <a:t>Hart- en vaatziekten</a:t>
            </a:r>
          </a:p>
        </p:txBody>
      </p:sp>
      <p:sp>
        <p:nvSpPr>
          <p:cNvPr id="11" name="Tekstvak 10"/>
          <p:cNvSpPr txBox="1"/>
          <p:nvPr/>
        </p:nvSpPr>
        <p:spPr>
          <a:xfrm>
            <a:off x="8331335" y="5411169"/>
            <a:ext cx="2803140" cy="769441"/>
          </a:xfrm>
          <a:prstGeom prst="rect">
            <a:avLst/>
          </a:prstGeom>
          <a:noFill/>
        </p:spPr>
        <p:txBody>
          <a:bodyPr wrap="none" rtlCol="0">
            <a:spAutoFit/>
          </a:bodyPr>
          <a:lstStyle/>
          <a:p>
            <a:r>
              <a:rPr lang="nl-NL" sz="4400" dirty="0"/>
              <a:t>Tandbederf</a:t>
            </a:r>
          </a:p>
        </p:txBody>
      </p:sp>
      <p:sp>
        <p:nvSpPr>
          <p:cNvPr id="12" name="Tekstvak 11"/>
          <p:cNvSpPr txBox="1"/>
          <p:nvPr/>
        </p:nvSpPr>
        <p:spPr>
          <a:xfrm>
            <a:off x="201561" y="3273727"/>
            <a:ext cx="3549370" cy="769441"/>
          </a:xfrm>
          <a:prstGeom prst="rect">
            <a:avLst/>
          </a:prstGeom>
          <a:noFill/>
        </p:spPr>
        <p:txBody>
          <a:bodyPr wrap="none" rtlCol="0">
            <a:spAutoFit/>
          </a:bodyPr>
          <a:lstStyle/>
          <a:p>
            <a:r>
              <a:rPr lang="nl-NL" sz="4400" dirty="0"/>
              <a:t>Hyperactiviteit</a:t>
            </a:r>
          </a:p>
        </p:txBody>
      </p:sp>
      <p:sp>
        <p:nvSpPr>
          <p:cNvPr id="13" name="Tekstvak 12"/>
          <p:cNvSpPr txBox="1"/>
          <p:nvPr/>
        </p:nvSpPr>
        <p:spPr>
          <a:xfrm>
            <a:off x="4918895" y="1521768"/>
            <a:ext cx="3456459" cy="769441"/>
          </a:xfrm>
          <a:prstGeom prst="rect">
            <a:avLst/>
          </a:prstGeom>
          <a:noFill/>
        </p:spPr>
        <p:txBody>
          <a:bodyPr wrap="none" rtlCol="0">
            <a:spAutoFit/>
          </a:bodyPr>
          <a:lstStyle/>
          <a:p>
            <a:r>
              <a:rPr lang="nl-NL" sz="4400" dirty="0"/>
              <a:t>Vitaminerover</a:t>
            </a:r>
          </a:p>
        </p:txBody>
      </p:sp>
      <p:sp>
        <p:nvSpPr>
          <p:cNvPr id="14" name="Tekstvak 13"/>
          <p:cNvSpPr txBox="1"/>
          <p:nvPr/>
        </p:nvSpPr>
        <p:spPr>
          <a:xfrm>
            <a:off x="4918895" y="6009729"/>
            <a:ext cx="2766527" cy="769441"/>
          </a:xfrm>
          <a:prstGeom prst="rect">
            <a:avLst/>
          </a:prstGeom>
          <a:noFill/>
        </p:spPr>
        <p:txBody>
          <a:bodyPr wrap="none" rtlCol="0">
            <a:spAutoFit/>
          </a:bodyPr>
          <a:lstStyle/>
          <a:p>
            <a:r>
              <a:rPr lang="nl-NL" sz="4400" dirty="0"/>
              <a:t>Verslaving?</a:t>
            </a:r>
          </a:p>
        </p:txBody>
      </p:sp>
      <p:pic>
        <p:nvPicPr>
          <p:cNvPr id="15" name="Afbeelding 14">
            <a:extLst>
              <a:ext uri="{FF2B5EF4-FFF2-40B4-BE49-F238E27FC236}">
                <a16:creationId xmlns:a16="http://schemas.microsoft.com/office/drawing/2014/main" id="{0B15F3E5-88E9-4056-8805-E205473D8225}"/>
              </a:ext>
            </a:extLst>
          </p:cNvPr>
          <p:cNvPicPr/>
          <p:nvPr/>
        </p:nvPicPr>
        <p:blipFill rotWithShape="1">
          <a:blip r:embed="rId2" cstate="print">
            <a:extLst>
              <a:ext uri="{28A0092B-C50C-407E-A947-70E740481C1C}">
                <a14:useLocalDpi xmlns:a14="http://schemas.microsoft.com/office/drawing/2010/main" val="0"/>
              </a:ext>
            </a:extLst>
          </a:blip>
          <a:srcRect l="54366" t="56414" r="1587" b="8326"/>
          <a:stretch/>
        </p:blipFill>
        <p:spPr bwMode="auto">
          <a:xfrm>
            <a:off x="4367752" y="151085"/>
            <a:ext cx="2996143" cy="1299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66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
                                        <p:tgtEl>
                                          <p:spTgt spid="7"/>
                                        </p:tgtEl>
                                      </p:cBhvr>
                                    </p:animEffect>
                                    <p:set>
                                      <p:cBhvr>
                                        <p:cTn id="12" dur="1" fill="hold">
                                          <p:stCondLst>
                                            <p:cond delay="9"/>
                                          </p:stCondLst>
                                        </p:cTn>
                                        <p:tgtEl>
                                          <p:spTgt spid="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0"/>
                                        <p:tgtEl>
                                          <p:spTgt spid="9"/>
                                        </p:tgtEl>
                                      </p:cBhvr>
                                    </p:animEffect>
                                    <p:set>
                                      <p:cBhvr>
                                        <p:cTn id="20" dur="1" fill="hold">
                                          <p:stCondLst>
                                            <p:cond delay="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
                                        <p:tgtEl>
                                          <p:spTgt spid="10"/>
                                        </p:tgtEl>
                                      </p:cBhvr>
                                    </p:animEffect>
                                    <p:set>
                                      <p:cBhvr>
                                        <p:cTn id="28" dur="1" fill="hold">
                                          <p:stCondLst>
                                            <p:cond delay="9"/>
                                          </p:stCondLst>
                                        </p:cTn>
                                        <p:tgtEl>
                                          <p:spTgt spid="1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10"/>
                                        <p:tgtEl>
                                          <p:spTgt spid="11"/>
                                        </p:tgtEl>
                                      </p:cBhvr>
                                    </p:animEffect>
                                    <p:set>
                                      <p:cBhvr>
                                        <p:cTn id="36" dur="1" fill="hold">
                                          <p:stCondLst>
                                            <p:cond delay="9"/>
                                          </p:stCondLst>
                                        </p:cTn>
                                        <p:tgtEl>
                                          <p:spTgt spid="11"/>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10"/>
                                        <p:tgtEl>
                                          <p:spTgt spid="12"/>
                                        </p:tgtEl>
                                      </p:cBhvr>
                                    </p:animEffect>
                                    <p:set>
                                      <p:cBhvr>
                                        <p:cTn id="44" dur="1" fill="hold">
                                          <p:stCondLst>
                                            <p:cond delay="9"/>
                                          </p:stCondLst>
                                        </p:cTn>
                                        <p:tgtEl>
                                          <p:spTgt spid="12"/>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10"/>
                                        <p:tgtEl>
                                          <p:spTgt spid="13"/>
                                        </p:tgtEl>
                                      </p:cBhvr>
                                    </p:animEffect>
                                    <p:set>
                                      <p:cBhvr>
                                        <p:cTn id="52" dur="1" fill="hold">
                                          <p:stCondLst>
                                            <p:cond delay="9"/>
                                          </p:stCondLst>
                                        </p:cTn>
                                        <p:tgtEl>
                                          <p:spTgt spid="1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1" grpId="0"/>
      <p:bldP spid="11" grpId="1"/>
      <p:bldP spid="12" grpId="0"/>
      <p:bldP spid="12" grpId="1"/>
      <p:bldP spid="13" grpId="0"/>
      <p:bldP spid="13" grpId="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734232" y="3023419"/>
            <a:ext cx="2263184" cy="923330"/>
          </a:xfrm>
          <a:prstGeom prst="rect">
            <a:avLst/>
          </a:prstGeom>
          <a:noFill/>
        </p:spPr>
        <p:txBody>
          <a:bodyPr wrap="none" rtlCol="0">
            <a:spAutoFit/>
          </a:bodyPr>
          <a:lstStyle/>
          <a:p>
            <a:r>
              <a:rPr lang="nl-NL" sz="5400" b="1" dirty="0">
                <a:solidFill>
                  <a:srgbClr val="CC0066"/>
                </a:solidFill>
              </a:rPr>
              <a:t>Risico’s</a:t>
            </a:r>
          </a:p>
        </p:txBody>
      </p:sp>
      <p:sp>
        <p:nvSpPr>
          <p:cNvPr id="7" name="Tekstvak 6"/>
          <p:cNvSpPr txBox="1"/>
          <p:nvPr/>
        </p:nvSpPr>
        <p:spPr>
          <a:xfrm>
            <a:off x="801329" y="2026347"/>
            <a:ext cx="3069815" cy="769441"/>
          </a:xfrm>
          <a:prstGeom prst="rect">
            <a:avLst/>
          </a:prstGeom>
          <a:noFill/>
        </p:spPr>
        <p:txBody>
          <a:bodyPr wrap="none" rtlCol="0">
            <a:spAutoFit/>
          </a:bodyPr>
          <a:lstStyle/>
          <a:p>
            <a:r>
              <a:rPr lang="nl-NL" sz="4400" dirty="0"/>
              <a:t>Overgewicht</a:t>
            </a:r>
          </a:p>
        </p:txBody>
      </p:sp>
      <p:sp>
        <p:nvSpPr>
          <p:cNvPr id="9" name="Tekstvak 8"/>
          <p:cNvSpPr txBox="1"/>
          <p:nvPr/>
        </p:nvSpPr>
        <p:spPr>
          <a:xfrm>
            <a:off x="7988710" y="2484809"/>
            <a:ext cx="3755067" cy="769441"/>
          </a:xfrm>
          <a:prstGeom prst="rect">
            <a:avLst/>
          </a:prstGeom>
          <a:noFill/>
        </p:spPr>
        <p:txBody>
          <a:bodyPr wrap="none" rtlCol="0">
            <a:spAutoFit/>
          </a:bodyPr>
          <a:lstStyle/>
          <a:p>
            <a:r>
              <a:rPr lang="nl-NL" sz="4400" dirty="0"/>
              <a:t>Diabetes type 2</a:t>
            </a:r>
          </a:p>
        </p:txBody>
      </p:sp>
      <p:sp>
        <p:nvSpPr>
          <p:cNvPr id="10" name="Tekstvak 9"/>
          <p:cNvSpPr txBox="1"/>
          <p:nvPr/>
        </p:nvSpPr>
        <p:spPr>
          <a:xfrm>
            <a:off x="1278193" y="4641728"/>
            <a:ext cx="4819012" cy="769441"/>
          </a:xfrm>
          <a:prstGeom prst="rect">
            <a:avLst/>
          </a:prstGeom>
          <a:noFill/>
        </p:spPr>
        <p:txBody>
          <a:bodyPr wrap="none" rtlCol="0">
            <a:spAutoFit/>
          </a:bodyPr>
          <a:lstStyle/>
          <a:p>
            <a:r>
              <a:rPr lang="nl-NL" sz="4400" dirty="0"/>
              <a:t>Hart- en vaatziekten</a:t>
            </a:r>
          </a:p>
        </p:txBody>
      </p:sp>
      <p:sp>
        <p:nvSpPr>
          <p:cNvPr id="11" name="Tekstvak 10"/>
          <p:cNvSpPr txBox="1"/>
          <p:nvPr/>
        </p:nvSpPr>
        <p:spPr>
          <a:xfrm>
            <a:off x="8331335" y="5411169"/>
            <a:ext cx="2803140" cy="769441"/>
          </a:xfrm>
          <a:prstGeom prst="rect">
            <a:avLst/>
          </a:prstGeom>
          <a:noFill/>
        </p:spPr>
        <p:txBody>
          <a:bodyPr wrap="none" rtlCol="0">
            <a:spAutoFit/>
          </a:bodyPr>
          <a:lstStyle/>
          <a:p>
            <a:r>
              <a:rPr lang="nl-NL" sz="4400" dirty="0"/>
              <a:t>Tandbederf</a:t>
            </a:r>
          </a:p>
        </p:txBody>
      </p:sp>
      <p:sp>
        <p:nvSpPr>
          <p:cNvPr id="12" name="Tekstvak 11"/>
          <p:cNvSpPr txBox="1"/>
          <p:nvPr/>
        </p:nvSpPr>
        <p:spPr>
          <a:xfrm>
            <a:off x="201561" y="3273727"/>
            <a:ext cx="3549370" cy="769441"/>
          </a:xfrm>
          <a:prstGeom prst="rect">
            <a:avLst/>
          </a:prstGeom>
          <a:noFill/>
        </p:spPr>
        <p:txBody>
          <a:bodyPr wrap="none" rtlCol="0">
            <a:spAutoFit/>
          </a:bodyPr>
          <a:lstStyle/>
          <a:p>
            <a:r>
              <a:rPr lang="nl-NL" sz="4400" dirty="0"/>
              <a:t>Hyperactiviteit</a:t>
            </a:r>
          </a:p>
        </p:txBody>
      </p:sp>
      <p:sp>
        <p:nvSpPr>
          <p:cNvPr id="13" name="Tekstvak 12"/>
          <p:cNvSpPr txBox="1"/>
          <p:nvPr/>
        </p:nvSpPr>
        <p:spPr>
          <a:xfrm>
            <a:off x="4918895" y="1521768"/>
            <a:ext cx="3456459" cy="769441"/>
          </a:xfrm>
          <a:prstGeom prst="rect">
            <a:avLst/>
          </a:prstGeom>
          <a:noFill/>
        </p:spPr>
        <p:txBody>
          <a:bodyPr wrap="none" rtlCol="0">
            <a:spAutoFit/>
          </a:bodyPr>
          <a:lstStyle/>
          <a:p>
            <a:r>
              <a:rPr lang="nl-NL" sz="4400" dirty="0"/>
              <a:t>Vitaminerover</a:t>
            </a:r>
          </a:p>
        </p:txBody>
      </p:sp>
      <p:sp>
        <p:nvSpPr>
          <p:cNvPr id="14" name="Tekstvak 13"/>
          <p:cNvSpPr txBox="1"/>
          <p:nvPr/>
        </p:nvSpPr>
        <p:spPr>
          <a:xfrm>
            <a:off x="4918895" y="6009729"/>
            <a:ext cx="2766527" cy="769441"/>
          </a:xfrm>
          <a:prstGeom prst="rect">
            <a:avLst/>
          </a:prstGeom>
          <a:noFill/>
        </p:spPr>
        <p:txBody>
          <a:bodyPr wrap="none" rtlCol="0">
            <a:spAutoFit/>
          </a:bodyPr>
          <a:lstStyle/>
          <a:p>
            <a:r>
              <a:rPr lang="nl-NL" sz="4400" dirty="0"/>
              <a:t>Verslaving?</a:t>
            </a:r>
          </a:p>
        </p:txBody>
      </p:sp>
      <p:pic>
        <p:nvPicPr>
          <p:cNvPr id="16" name="Afbeelding 15">
            <a:extLst>
              <a:ext uri="{FF2B5EF4-FFF2-40B4-BE49-F238E27FC236}">
                <a16:creationId xmlns:a16="http://schemas.microsoft.com/office/drawing/2014/main" id="{0C68C24D-001D-4691-ACDF-11619DBF3AD0}"/>
              </a:ext>
            </a:extLst>
          </p:cNvPr>
          <p:cNvPicPr/>
          <p:nvPr/>
        </p:nvPicPr>
        <p:blipFill rotWithShape="1">
          <a:blip r:embed="rId2" cstate="print">
            <a:extLst>
              <a:ext uri="{28A0092B-C50C-407E-A947-70E740481C1C}">
                <a14:useLocalDpi xmlns:a14="http://schemas.microsoft.com/office/drawing/2010/main" val="0"/>
              </a:ext>
            </a:extLst>
          </a:blip>
          <a:srcRect l="54366" t="56414" r="1587" b="8326"/>
          <a:stretch/>
        </p:blipFill>
        <p:spPr bwMode="auto">
          <a:xfrm>
            <a:off x="4367752" y="151085"/>
            <a:ext cx="2996143" cy="1299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1607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1F29BA0-A4F0-4354-8C4D-0264E0699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339539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89715" y="3039414"/>
            <a:ext cx="10515600" cy="837128"/>
          </a:xfrm>
        </p:spPr>
        <p:txBody>
          <a:bodyPr>
            <a:normAutofit/>
          </a:bodyPr>
          <a:lstStyle/>
          <a:p>
            <a:pPr marL="0" indent="0" algn="ctr">
              <a:buNone/>
            </a:pPr>
            <a:r>
              <a:rPr lang="nl-NL" sz="5000" dirty="0"/>
              <a:t>Koolhydraten zijn ongezond</a:t>
            </a:r>
          </a:p>
        </p:txBody>
      </p:sp>
      <p:sp>
        <p:nvSpPr>
          <p:cNvPr id="5" name="Tekstvak 4"/>
          <p:cNvSpPr txBox="1"/>
          <p:nvPr/>
        </p:nvSpPr>
        <p:spPr>
          <a:xfrm>
            <a:off x="540912" y="412124"/>
            <a:ext cx="10985679" cy="769441"/>
          </a:xfrm>
          <a:prstGeom prst="rect">
            <a:avLst/>
          </a:prstGeom>
          <a:noFill/>
        </p:spPr>
        <p:txBody>
          <a:bodyPr wrap="square" rtlCol="0">
            <a:spAutoFit/>
          </a:bodyPr>
          <a:lstStyle/>
          <a:p>
            <a:pPr algn="ctr"/>
            <a:r>
              <a:rPr lang="nl-NL" sz="44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BD0B5DE6-8732-4856-9B23-07C5CC8E0183}"/>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CEDDA79C-4492-4D84-9609-90DFCA3C5C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005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7364" y="3156155"/>
            <a:ext cx="8638647" cy="830997"/>
          </a:xfrm>
          <a:prstGeom prst="rect">
            <a:avLst/>
          </a:prstGeom>
          <a:noFill/>
        </p:spPr>
        <p:txBody>
          <a:bodyPr wrap="none" rtlCol="0">
            <a:spAutoFit/>
          </a:bodyPr>
          <a:lstStyle/>
          <a:p>
            <a:r>
              <a:rPr lang="nl-NL" sz="4800" dirty="0"/>
              <a:t>‘Duidelijke’ vs. ‘verborgen’ suikers</a:t>
            </a:r>
          </a:p>
        </p:txBody>
      </p:sp>
      <p:sp>
        <p:nvSpPr>
          <p:cNvPr id="7" name="Tekstvak 6"/>
          <p:cNvSpPr txBox="1"/>
          <p:nvPr/>
        </p:nvSpPr>
        <p:spPr>
          <a:xfrm>
            <a:off x="801329" y="2026347"/>
            <a:ext cx="3049040" cy="769441"/>
          </a:xfrm>
          <a:prstGeom prst="rect">
            <a:avLst/>
          </a:prstGeom>
          <a:noFill/>
        </p:spPr>
        <p:txBody>
          <a:bodyPr wrap="none" rtlCol="0">
            <a:spAutoFit/>
          </a:bodyPr>
          <a:lstStyle/>
          <a:p>
            <a:r>
              <a:rPr lang="nl-NL" sz="4400" dirty="0">
                <a:solidFill>
                  <a:schemeClr val="bg1">
                    <a:lumMod val="75000"/>
                  </a:schemeClr>
                </a:solidFill>
              </a:rPr>
              <a:t>Fruityoghurt</a:t>
            </a:r>
          </a:p>
        </p:txBody>
      </p:sp>
      <p:sp>
        <p:nvSpPr>
          <p:cNvPr id="8" name="Tekstvak 7"/>
          <p:cNvSpPr txBox="1"/>
          <p:nvPr/>
        </p:nvSpPr>
        <p:spPr>
          <a:xfrm>
            <a:off x="7316196" y="1522529"/>
            <a:ext cx="2056140" cy="769441"/>
          </a:xfrm>
          <a:prstGeom prst="rect">
            <a:avLst/>
          </a:prstGeom>
          <a:noFill/>
        </p:spPr>
        <p:txBody>
          <a:bodyPr wrap="none" rtlCol="0">
            <a:spAutoFit/>
          </a:bodyPr>
          <a:lstStyle/>
          <a:p>
            <a:r>
              <a:rPr lang="nl-NL" sz="4400" dirty="0">
                <a:solidFill>
                  <a:schemeClr val="bg1">
                    <a:lumMod val="75000"/>
                  </a:schemeClr>
                </a:solidFill>
              </a:rPr>
              <a:t>Ketchup</a:t>
            </a:r>
          </a:p>
        </p:txBody>
      </p:sp>
      <p:sp>
        <p:nvSpPr>
          <p:cNvPr id="9" name="Tekstvak 8"/>
          <p:cNvSpPr txBox="1"/>
          <p:nvPr/>
        </p:nvSpPr>
        <p:spPr>
          <a:xfrm>
            <a:off x="6066687" y="4722333"/>
            <a:ext cx="1725152" cy="769441"/>
          </a:xfrm>
          <a:prstGeom prst="rect">
            <a:avLst/>
          </a:prstGeom>
          <a:noFill/>
        </p:spPr>
        <p:txBody>
          <a:bodyPr wrap="none" rtlCol="0">
            <a:spAutoFit/>
          </a:bodyPr>
          <a:lstStyle/>
          <a:p>
            <a:r>
              <a:rPr lang="nl-NL" sz="4400" dirty="0">
                <a:solidFill>
                  <a:schemeClr val="bg1">
                    <a:lumMod val="75000"/>
                  </a:schemeClr>
                </a:solidFill>
              </a:rPr>
              <a:t>Muesli</a:t>
            </a:r>
          </a:p>
        </p:txBody>
      </p:sp>
      <p:sp>
        <p:nvSpPr>
          <p:cNvPr id="10" name="Tekstvak 9"/>
          <p:cNvSpPr txBox="1"/>
          <p:nvPr/>
        </p:nvSpPr>
        <p:spPr>
          <a:xfrm>
            <a:off x="491795" y="4066265"/>
            <a:ext cx="2511137" cy="769441"/>
          </a:xfrm>
          <a:prstGeom prst="rect">
            <a:avLst/>
          </a:prstGeom>
          <a:noFill/>
        </p:spPr>
        <p:txBody>
          <a:bodyPr wrap="none" rtlCol="0">
            <a:spAutoFit/>
          </a:bodyPr>
          <a:lstStyle/>
          <a:p>
            <a:r>
              <a:rPr lang="nl-NL" sz="4400" dirty="0">
                <a:solidFill>
                  <a:schemeClr val="bg1">
                    <a:lumMod val="75000"/>
                  </a:schemeClr>
                </a:solidFill>
              </a:rPr>
              <a:t>Wit brood</a:t>
            </a:r>
          </a:p>
        </p:txBody>
      </p:sp>
      <p:sp>
        <p:nvSpPr>
          <p:cNvPr id="11" name="Tekstvak 10"/>
          <p:cNvSpPr txBox="1"/>
          <p:nvPr/>
        </p:nvSpPr>
        <p:spPr>
          <a:xfrm>
            <a:off x="1747364" y="5850666"/>
            <a:ext cx="2045753" cy="769441"/>
          </a:xfrm>
          <a:prstGeom prst="rect">
            <a:avLst/>
          </a:prstGeom>
          <a:noFill/>
        </p:spPr>
        <p:txBody>
          <a:bodyPr wrap="none" rtlCol="0">
            <a:spAutoFit/>
          </a:bodyPr>
          <a:lstStyle/>
          <a:p>
            <a:r>
              <a:rPr lang="nl-NL" sz="4400" dirty="0">
                <a:solidFill>
                  <a:schemeClr val="bg1">
                    <a:lumMod val="75000"/>
                  </a:schemeClr>
                </a:solidFill>
              </a:rPr>
              <a:t>Fruitsap</a:t>
            </a:r>
          </a:p>
        </p:txBody>
      </p:sp>
      <p:sp>
        <p:nvSpPr>
          <p:cNvPr id="12" name="Tekstvak 11"/>
          <p:cNvSpPr txBox="1"/>
          <p:nvPr/>
        </p:nvSpPr>
        <p:spPr>
          <a:xfrm>
            <a:off x="10011433" y="2386714"/>
            <a:ext cx="1515158" cy="769441"/>
          </a:xfrm>
          <a:prstGeom prst="rect">
            <a:avLst/>
          </a:prstGeom>
          <a:noFill/>
        </p:spPr>
        <p:txBody>
          <a:bodyPr wrap="none" rtlCol="0">
            <a:spAutoFit/>
          </a:bodyPr>
          <a:lstStyle/>
          <a:p>
            <a:r>
              <a:rPr lang="nl-NL" sz="4400" dirty="0">
                <a:solidFill>
                  <a:schemeClr val="bg1">
                    <a:lumMod val="75000"/>
                  </a:schemeClr>
                </a:solidFill>
              </a:rPr>
              <a:t>Appel</a:t>
            </a:r>
          </a:p>
        </p:txBody>
      </p:sp>
      <p:sp>
        <p:nvSpPr>
          <p:cNvPr id="13" name="Tekstvak 12"/>
          <p:cNvSpPr txBox="1"/>
          <p:nvPr/>
        </p:nvSpPr>
        <p:spPr>
          <a:xfrm>
            <a:off x="8184651" y="5614372"/>
            <a:ext cx="3653564" cy="769441"/>
          </a:xfrm>
          <a:prstGeom prst="rect">
            <a:avLst/>
          </a:prstGeom>
          <a:noFill/>
        </p:spPr>
        <p:txBody>
          <a:bodyPr wrap="none" rtlCol="0">
            <a:spAutoFit/>
          </a:bodyPr>
          <a:lstStyle/>
          <a:p>
            <a:r>
              <a:rPr lang="nl-NL" sz="4400" dirty="0">
                <a:solidFill>
                  <a:schemeClr val="bg1">
                    <a:lumMod val="75000"/>
                  </a:schemeClr>
                </a:solidFill>
              </a:rPr>
              <a:t>Kippenbouillon</a:t>
            </a:r>
          </a:p>
        </p:txBody>
      </p:sp>
      <p:pic>
        <p:nvPicPr>
          <p:cNvPr id="14" name="Afbeelding 13">
            <a:extLst>
              <a:ext uri="{FF2B5EF4-FFF2-40B4-BE49-F238E27FC236}">
                <a16:creationId xmlns:a16="http://schemas.microsoft.com/office/drawing/2014/main" id="{21F29BA0-A4F0-4354-8C4D-0264E0699113}"/>
              </a:ext>
            </a:extLst>
          </p:cNvPr>
          <p:cNvPicPr/>
          <p:nvPr/>
        </p:nvPicPr>
        <p:blipFill rotWithShape="1">
          <a:blip r:embed="rId2" cstate="print">
            <a:extLst>
              <a:ext uri="{28A0092B-C50C-407E-A947-70E740481C1C}">
                <a14:useLocalDpi xmlns:a14="http://schemas.microsoft.com/office/drawing/2010/main" val="0"/>
              </a:ext>
            </a:extLst>
          </a:blip>
          <a:srcRect l="55291" t="56404" r="2513" b="14924"/>
          <a:stretch/>
        </p:blipFill>
        <p:spPr bwMode="auto">
          <a:xfrm>
            <a:off x="4541843" y="144889"/>
            <a:ext cx="3049687" cy="12849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416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870156" y="1427787"/>
            <a:ext cx="8977201" cy="4216539"/>
          </a:xfrm>
          <a:prstGeom prst="rect">
            <a:avLst/>
          </a:prstGeom>
          <a:noFill/>
        </p:spPr>
        <p:txBody>
          <a:bodyPr wrap="none" rtlCol="0">
            <a:spAutoFit/>
          </a:bodyPr>
          <a:lstStyle/>
          <a:p>
            <a:r>
              <a:rPr lang="nl-NL" sz="3600" dirty="0">
                <a:latin typeface="Tahoma" panose="020B0604030504040204" pitchFamily="34" charset="0"/>
                <a:ea typeface="Tahoma" panose="020B0604030504040204" pitchFamily="34" charset="0"/>
                <a:cs typeface="Tahoma" panose="020B0604030504040204" pitchFamily="34" charset="0"/>
              </a:rPr>
              <a:t>Alternatieven:</a:t>
            </a:r>
            <a:br>
              <a:rPr lang="nl-NL" sz="3600" dirty="0">
                <a:latin typeface="Tahoma" panose="020B0604030504040204" pitchFamily="34" charset="0"/>
                <a:ea typeface="Tahoma" panose="020B0604030504040204" pitchFamily="34" charset="0"/>
                <a:cs typeface="Tahoma" panose="020B0604030504040204" pitchFamily="34" charset="0"/>
              </a:rPr>
            </a:br>
            <a:endParaRPr lang="nl-NL" sz="3600" dirty="0">
              <a:latin typeface="Tahoma" panose="020B0604030504040204" pitchFamily="34" charset="0"/>
              <a:ea typeface="Tahoma" panose="020B0604030504040204" pitchFamily="34" charset="0"/>
              <a:cs typeface="Tahoma" panose="020B0604030504040204" pitchFamily="34" charset="0"/>
            </a:endParaRPr>
          </a:p>
          <a:p>
            <a:pPr marL="571500" indent="-571500">
              <a:buClr>
                <a:srgbClr val="F08AA9"/>
              </a:buClr>
              <a:buFont typeface="Arial" panose="020B0604020202020204" pitchFamily="34" charset="0"/>
              <a:buChar char="•"/>
            </a:pPr>
            <a:r>
              <a:rPr lang="nl-NL" sz="3200" dirty="0">
                <a:latin typeface="Tahoma" panose="020B0604030504040204" pitchFamily="34" charset="0"/>
                <a:ea typeface="Tahoma" panose="020B0604030504040204" pitchFamily="34" charset="0"/>
                <a:cs typeface="Tahoma" panose="020B0604030504040204" pitchFamily="34" charset="0"/>
              </a:rPr>
              <a:t>geraffineerde vs. minder geraffineerde suiker</a:t>
            </a:r>
          </a:p>
          <a:p>
            <a:pPr marL="571500" indent="-571500">
              <a:buClr>
                <a:srgbClr val="F08AA9"/>
              </a:buClr>
              <a:buFont typeface="Arial" panose="020B0604020202020204" pitchFamily="34" charset="0"/>
              <a:buChar char="•"/>
            </a:pPr>
            <a:r>
              <a:rPr lang="nl-NL" sz="3200" dirty="0">
                <a:latin typeface="Tahoma" panose="020B0604030504040204" pitchFamily="34" charset="0"/>
                <a:ea typeface="Tahoma" panose="020B0604030504040204" pitchFamily="34" charset="0"/>
                <a:cs typeface="Tahoma" panose="020B0604030504040204" pitchFamily="34" charset="0"/>
              </a:rPr>
              <a:t>kunstmatige zoetstoffen</a:t>
            </a:r>
          </a:p>
          <a:p>
            <a:pPr marL="571500" indent="-571500">
              <a:buClr>
                <a:srgbClr val="F08AA9"/>
              </a:buClr>
              <a:buFont typeface="Arial" panose="020B0604020202020204" pitchFamily="34" charset="0"/>
              <a:buChar char="•"/>
            </a:pPr>
            <a:r>
              <a:rPr lang="nl-NL" sz="3200" dirty="0" err="1">
                <a:latin typeface="Tahoma" panose="020B0604030504040204" pitchFamily="34" charset="0"/>
                <a:ea typeface="Tahoma" panose="020B0604030504040204" pitchFamily="34" charset="0"/>
                <a:cs typeface="Tahoma" panose="020B0604030504040204" pitchFamily="34" charset="0"/>
              </a:rPr>
              <a:t>glycemische</a:t>
            </a:r>
            <a:r>
              <a:rPr lang="nl-NL" sz="3200" dirty="0">
                <a:latin typeface="Tahoma" panose="020B0604030504040204" pitchFamily="34" charset="0"/>
                <a:ea typeface="Tahoma" panose="020B0604030504040204" pitchFamily="34" charset="0"/>
                <a:cs typeface="Tahoma" panose="020B0604030504040204" pitchFamily="34" charset="0"/>
              </a:rPr>
              <a:t> index</a:t>
            </a:r>
          </a:p>
          <a:p>
            <a:pPr marL="571500" indent="-571500">
              <a:buClr>
                <a:srgbClr val="F08AA9"/>
              </a:buClr>
              <a:buFont typeface="Arial" panose="020B0604020202020204" pitchFamily="34" charset="0"/>
              <a:buChar char="•"/>
            </a:pPr>
            <a:r>
              <a:rPr lang="nl-NL" sz="3200" dirty="0">
                <a:latin typeface="Tahoma" panose="020B0604030504040204" pitchFamily="34" charset="0"/>
                <a:ea typeface="Tahoma" panose="020B0604030504040204" pitchFamily="34" charset="0"/>
                <a:cs typeface="Tahoma" panose="020B0604030504040204" pitchFamily="34" charset="0"/>
              </a:rPr>
              <a:t>zin in zoet</a:t>
            </a:r>
          </a:p>
          <a:p>
            <a:pPr marL="571500" indent="-571500">
              <a:buClr>
                <a:srgbClr val="F08AA9"/>
              </a:buClr>
              <a:buFont typeface="Arial" panose="020B0604020202020204" pitchFamily="34" charset="0"/>
              <a:buChar char="•"/>
            </a:pPr>
            <a:r>
              <a:rPr lang="nl-NL" sz="3200" dirty="0">
                <a:latin typeface="Tahoma" panose="020B0604030504040204" pitchFamily="34" charset="0"/>
                <a:ea typeface="Tahoma" panose="020B0604030504040204" pitchFamily="34" charset="0"/>
                <a:cs typeface="Tahoma" panose="020B0604030504040204" pitchFamily="34" charset="0"/>
              </a:rPr>
              <a:t>voedingsmiddel!</a:t>
            </a:r>
          </a:p>
          <a:p>
            <a:endParaRPr lang="nl-NL" sz="3600" dirty="0"/>
          </a:p>
        </p:txBody>
      </p:sp>
      <p:sp>
        <p:nvSpPr>
          <p:cNvPr id="7" name="Tekstvak 6"/>
          <p:cNvSpPr txBox="1"/>
          <p:nvPr/>
        </p:nvSpPr>
        <p:spPr>
          <a:xfrm>
            <a:off x="425298" y="341461"/>
            <a:ext cx="10985679" cy="707886"/>
          </a:xfrm>
          <a:prstGeom prst="rect">
            <a:avLst/>
          </a:prstGeom>
          <a:noFill/>
        </p:spPr>
        <p:txBody>
          <a:bodyPr wrap="square" rtlCol="0">
            <a:spAutoFit/>
          </a:bodyPr>
          <a:lstStyle/>
          <a:p>
            <a:pPr algn="ctr"/>
            <a:r>
              <a:rPr lang="nl-NL" sz="4000" b="1" dirty="0">
                <a:solidFill>
                  <a:srgbClr val="F08AA9"/>
                </a:solidFill>
                <a:latin typeface="Tahoma" panose="020B0604030504040204" pitchFamily="34" charset="0"/>
                <a:ea typeface="Tahoma" panose="020B0604030504040204" pitchFamily="34" charset="0"/>
                <a:cs typeface="Tahoma" panose="020B0604030504040204" pitchFamily="34" charset="0"/>
              </a:rPr>
              <a:t>De suikerbril</a:t>
            </a:r>
          </a:p>
        </p:txBody>
      </p:sp>
      <p:pic>
        <p:nvPicPr>
          <p:cNvPr id="4" name="Afbeelding 3">
            <a:extLst>
              <a:ext uri="{FF2B5EF4-FFF2-40B4-BE49-F238E27FC236}">
                <a16:creationId xmlns:a16="http://schemas.microsoft.com/office/drawing/2014/main" id="{1396B7C1-F030-4CAF-BCA7-98B017184D94}"/>
              </a:ext>
            </a:extLst>
          </p:cNvPr>
          <p:cNvPicPr/>
          <p:nvPr/>
        </p:nvPicPr>
        <p:blipFill rotWithShape="1">
          <a:blip r:embed="rId2" cstate="print">
            <a:extLst>
              <a:ext uri="{28A0092B-C50C-407E-A947-70E740481C1C}">
                <a14:useLocalDpi xmlns:a14="http://schemas.microsoft.com/office/drawing/2010/main" val="0"/>
              </a:ext>
            </a:extLst>
          </a:blip>
          <a:srcRect l="55291" t="56404" r="2513" b="14924"/>
          <a:stretch/>
        </p:blipFill>
        <p:spPr bwMode="auto">
          <a:xfrm>
            <a:off x="10011433" y="270799"/>
            <a:ext cx="2043358" cy="8492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817605" y="1270225"/>
            <a:ext cx="10823412" cy="4708981"/>
          </a:xfrm>
          <a:prstGeom prst="rect">
            <a:avLst/>
          </a:prstGeom>
          <a:noFill/>
        </p:spPr>
        <p:txBody>
          <a:bodyPr wrap="none" rtlCol="0">
            <a:spAutoFit/>
          </a:bodyPr>
          <a:lstStyle/>
          <a:p>
            <a:r>
              <a:rPr lang="nl-NL" sz="3600" dirty="0">
                <a:latin typeface="Tahoma" panose="020B0604030504040204" pitchFamily="34" charset="0"/>
                <a:ea typeface="Tahoma" panose="020B0604030504040204" pitchFamily="34" charset="0"/>
                <a:cs typeface="Tahoma" panose="020B0604030504040204" pitchFamily="34" charset="0"/>
              </a:rPr>
              <a:t>Twee gewoontes:</a:t>
            </a:r>
            <a:br>
              <a:rPr lang="nl-NL" sz="3600" dirty="0">
                <a:latin typeface="Tahoma" panose="020B0604030504040204" pitchFamily="34" charset="0"/>
                <a:ea typeface="Tahoma" panose="020B0604030504040204" pitchFamily="34" charset="0"/>
                <a:cs typeface="Tahoma" panose="020B0604030504040204" pitchFamily="34" charset="0"/>
              </a:rPr>
            </a:br>
            <a:endParaRPr lang="nl-NL" sz="3600" dirty="0">
              <a:latin typeface="Tahoma" panose="020B0604030504040204" pitchFamily="34" charset="0"/>
              <a:ea typeface="Tahoma" panose="020B0604030504040204" pitchFamily="34" charset="0"/>
              <a:cs typeface="Tahoma" panose="020B0604030504040204" pitchFamily="34" charset="0"/>
            </a:endParaRPr>
          </a:p>
          <a:p>
            <a:r>
              <a:rPr lang="nl-NL" sz="3600" dirty="0">
                <a:latin typeface="Tahoma" panose="020B0604030504040204" pitchFamily="34" charset="0"/>
                <a:ea typeface="Tahoma" panose="020B0604030504040204" pitchFamily="34" charset="0"/>
                <a:cs typeface="Tahoma" panose="020B0604030504040204" pitchFamily="34" charset="0"/>
              </a:rPr>
              <a:t>1. </a:t>
            </a:r>
            <a:r>
              <a:rPr lang="nl-NL" sz="3200" dirty="0">
                <a:latin typeface="Tahoma" panose="020B0604030504040204" pitchFamily="34" charset="0"/>
                <a:ea typeface="Tahoma" panose="020B0604030504040204" pitchFamily="34" charset="0"/>
                <a:cs typeface="Tahoma" panose="020B0604030504040204" pitchFamily="34" charset="0"/>
              </a:rPr>
              <a:t>Gezond verstand gebruiken</a:t>
            </a:r>
          </a:p>
          <a:p>
            <a:r>
              <a:rPr lang="nl-NL" sz="3200" dirty="0">
                <a:latin typeface="Tahoma" panose="020B0604030504040204" pitchFamily="34" charset="0"/>
                <a:ea typeface="Tahoma" panose="020B0604030504040204" pitchFamily="34" charset="0"/>
                <a:cs typeface="Tahoma" panose="020B0604030504040204" pitchFamily="34" charset="0"/>
              </a:rPr>
              <a:t>    (niet laten (ver)leiden door verpakkingen, zin in zoet … </a:t>
            </a:r>
            <a:br>
              <a:rPr lang="nl-NL" sz="3200" dirty="0">
                <a:latin typeface="Tahoma" panose="020B0604030504040204" pitchFamily="34" charset="0"/>
                <a:ea typeface="Tahoma" panose="020B0604030504040204" pitchFamily="34" charset="0"/>
                <a:cs typeface="Tahoma" panose="020B0604030504040204" pitchFamily="34" charset="0"/>
              </a:rPr>
            </a:br>
            <a:r>
              <a:rPr lang="nl-NL" sz="3200" dirty="0">
                <a:latin typeface="Tahoma" panose="020B0604030504040204" pitchFamily="34" charset="0"/>
                <a:ea typeface="Tahoma" panose="020B0604030504040204" pitchFamily="34" charset="0"/>
                <a:cs typeface="Tahoma" panose="020B0604030504040204" pitchFamily="34" charset="0"/>
              </a:rPr>
              <a:t>    en het de verleidingen niet te gemakkelijk maken)</a:t>
            </a:r>
          </a:p>
          <a:p>
            <a:endParaRPr lang="nl-NL" sz="3200" dirty="0">
              <a:latin typeface="Tahoma" panose="020B0604030504040204" pitchFamily="34" charset="0"/>
              <a:ea typeface="Tahoma" panose="020B0604030504040204" pitchFamily="34" charset="0"/>
              <a:cs typeface="Tahoma" panose="020B0604030504040204" pitchFamily="34" charset="0"/>
            </a:endParaRPr>
          </a:p>
          <a:p>
            <a:r>
              <a:rPr lang="nl-NL" sz="3200" dirty="0">
                <a:latin typeface="Tahoma" panose="020B0604030504040204" pitchFamily="34" charset="0"/>
                <a:ea typeface="Tahoma" panose="020B0604030504040204" pitchFamily="34" charset="0"/>
                <a:cs typeface="Tahoma" panose="020B0604030504040204" pitchFamily="34" charset="0"/>
              </a:rPr>
              <a:t>2. Verpakkingen lezen</a:t>
            </a:r>
          </a:p>
          <a:p>
            <a:r>
              <a:rPr lang="nl-NL" sz="3200" dirty="0">
                <a:latin typeface="Tahoma" panose="020B0604030504040204" pitchFamily="34" charset="0"/>
                <a:ea typeface="Tahoma" panose="020B0604030504040204" pitchFamily="34" charset="0"/>
                <a:cs typeface="Tahoma" panose="020B0604030504040204" pitchFamily="34" charset="0"/>
              </a:rPr>
              <a:t>   (door de commerciële trucs kijken; </a:t>
            </a:r>
            <a:br>
              <a:rPr lang="nl-NL" sz="3200" dirty="0">
                <a:latin typeface="Tahoma" panose="020B0604030504040204" pitchFamily="34" charset="0"/>
                <a:ea typeface="Tahoma" panose="020B0604030504040204" pitchFamily="34" charset="0"/>
                <a:cs typeface="Tahoma" panose="020B0604030504040204" pitchFamily="34" charset="0"/>
              </a:rPr>
            </a:br>
            <a:r>
              <a:rPr lang="nl-NL" sz="3200" dirty="0">
                <a:latin typeface="Tahoma" panose="020B0604030504040204" pitchFamily="34" charset="0"/>
                <a:ea typeface="Tahoma" panose="020B0604030504040204" pitchFamily="34" charset="0"/>
                <a:cs typeface="Tahoma" panose="020B0604030504040204" pitchFamily="34" charset="0"/>
              </a:rPr>
              <a:t>   voedingswaardetabel en ingrediëntenlijst lezen)</a:t>
            </a:r>
          </a:p>
        </p:txBody>
      </p:sp>
      <p:pic>
        <p:nvPicPr>
          <p:cNvPr id="5" name="Afbeelding 4">
            <a:extLst>
              <a:ext uri="{FF2B5EF4-FFF2-40B4-BE49-F238E27FC236}">
                <a16:creationId xmlns:a16="http://schemas.microsoft.com/office/drawing/2014/main" id="{9F1EA56F-5379-4EA5-9363-BDAECA9237FE}"/>
              </a:ext>
            </a:extLst>
          </p:cNvPr>
          <p:cNvPicPr/>
          <p:nvPr/>
        </p:nvPicPr>
        <p:blipFill rotWithShape="1">
          <a:blip r:embed="rId2" cstate="print">
            <a:extLst>
              <a:ext uri="{28A0092B-C50C-407E-A947-70E740481C1C}">
                <a14:useLocalDpi xmlns:a14="http://schemas.microsoft.com/office/drawing/2010/main" val="0"/>
              </a:ext>
            </a:extLst>
          </a:blip>
          <a:srcRect l="55291" t="56404" r="2513" b="14924"/>
          <a:stretch/>
        </p:blipFill>
        <p:spPr bwMode="auto">
          <a:xfrm>
            <a:off x="10011433" y="270799"/>
            <a:ext cx="2043358" cy="849211"/>
          </a:xfrm>
          <a:prstGeom prst="rect">
            <a:avLst/>
          </a:prstGeom>
          <a:ln>
            <a:noFill/>
          </a:ln>
          <a:extLst>
            <a:ext uri="{53640926-AAD7-44D8-BBD7-CCE9431645EC}">
              <a14:shadowObscured xmlns:a14="http://schemas.microsoft.com/office/drawing/2010/main"/>
            </a:ext>
          </a:extLst>
        </p:spPr>
      </p:pic>
      <p:sp>
        <p:nvSpPr>
          <p:cNvPr id="6" name="Tekstvak 5">
            <a:extLst>
              <a:ext uri="{FF2B5EF4-FFF2-40B4-BE49-F238E27FC236}">
                <a16:creationId xmlns:a16="http://schemas.microsoft.com/office/drawing/2014/main" id="{0AF651BF-4AC2-468A-B719-02CF39E0C4BD}"/>
              </a:ext>
            </a:extLst>
          </p:cNvPr>
          <p:cNvSpPr txBox="1"/>
          <p:nvPr/>
        </p:nvSpPr>
        <p:spPr>
          <a:xfrm>
            <a:off x="425298" y="341461"/>
            <a:ext cx="10985679" cy="707886"/>
          </a:xfrm>
          <a:prstGeom prst="rect">
            <a:avLst/>
          </a:prstGeom>
          <a:noFill/>
        </p:spPr>
        <p:txBody>
          <a:bodyPr wrap="square" rtlCol="0">
            <a:spAutoFit/>
          </a:bodyPr>
          <a:lstStyle/>
          <a:p>
            <a:pPr algn="ctr"/>
            <a:r>
              <a:rPr lang="nl-NL" sz="4000" b="1" dirty="0">
                <a:solidFill>
                  <a:srgbClr val="F08AA9"/>
                </a:solidFill>
                <a:latin typeface="Tahoma" panose="020B0604030504040204" pitchFamily="34" charset="0"/>
                <a:ea typeface="Tahoma" panose="020B0604030504040204" pitchFamily="34" charset="0"/>
                <a:cs typeface="Tahoma" panose="020B0604030504040204" pitchFamily="34" charset="0"/>
              </a:rPr>
              <a:t>De suikerbril</a:t>
            </a:r>
          </a:p>
        </p:txBody>
      </p:sp>
    </p:spTree>
    <p:extLst>
      <p:ext uri="{BB962C8B-B14F-4D97-AF65-F5344CB8AC3E}">
        <p14:creationId xmlns:p14="http://schemas.microsoft.com/office/powerpoint/2010/main" val="19839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870156" y="1427787"/>
            <a:ext cx="4169347" cy="1077218"/>
          </a:xfrm>
          <a:prstGeom prst="rect">
            <a:avLst/>
          </a:prstGeom>
          <a:noFill/>
        </p:spPr>
        <p:txBody>
          <a:bodyPr wrap="none" rtlCol="0">
            <a:spAutoFit/>
          </a:bodyPr>
          <a:lstStyle/>
          <a:p>
            <a:r>
              <a:rPr lang="nl-NL" sz="3200" dirty="0">
                <a:latin typeface="Tahoma" panose="020B0604030504040204" pitchFamily="34" charset="0"/>
                <a:ea typeface="Tahoma" panose="020B0604030504040204" pitchFamily="34" charset="0"/>
                <a:cs typeface="Tahoma" panose="020B0604030504040204" pitchFamily="34" charset="0"/>
              </a:rPr>
              <a:t>Voedingswaardetabel:</a:t>
            </a:r>
            <a:br>
              <a:rPr lang="nl-NL" sz="3200" dirty="0">
                <a:latin typeface="Tahoma" panose="020B0604030504040204" pitchFamily="34" charset="0"/>
                <a:ea typeface="Tahoma" panose="020B0604030504040204" pitchFamily="34" charset="0"/>
                <a:cs typeface="Tahoma" panose="020B0604030504040204" pitchFamily="34" charset="0"/>
              </a:rPr>
            </a:br>
            <a:endParaRPr lang="nl-NL" sz="3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el 1"/>
          <p:cNvGraphicFramePr>
            <a:graphicFrameLocks noGrp="1"/>
          </p:cNvGraphicFramePr>
          <p:nvPr>
            <p:extLst>
              <p:ext uri="{D42A27DB-BD31-4B8C-83A1-F6EECF244321}">
                <p14:modId xmlns:p14="http://schemas.microsoft.com/office/powerpoint/2010/main" val="194239139"/>
              </p:ext>
            </p:extLst>
          </p:nvPr>
        </p:nvGraphicFramePr>
        <p:xfrm>
          <a:off x="1430593" y="2212260"/>
          <a:ext cx="8790038" cy="3908320"/>
        </p:xfrm>
        <a:graphic>
          <a:graphicData uri="http://schemas.openxmlformats.org/drawingml/2006/table">
            <a:tbl>
              <a:tblPr firstRow="1" firstCol="1" bandRow="1">
                <a:tableStyleId>{5940675A-B579-460E-94D1-54222C63F5DA}</a:tableStyleId>
              </a:tblPr>
              <a:tblGrid>
                <a:gridCol w="4395019">
                  <a:extLst>
                    <a:ext uri="{9D8B030D-6E8A-4147-A177-3AD203B41FA5}">
                      <a16:colId xmlns:a16="http://schemas.microsoft.com/office/drawing/2014/main" val="20000"/>
                    </a:ext>
                  </a:extLst>
                </a:gridCol>
                <a:gridCol w="4395019">
                  <a:extLst>
                    <a:ext uri="{9D8B030D-6E8A-4147-A177-3AD203B41FA5}">
                      <a16:colId xmlns:a16="http://schemas.microsoft.com/office/drawing/2014/main" val="20001"/>
                    </a:ext>
                  </a:extLst>
                </a:gridCol>
              </a:tblGrid>
              <a:tr h="488540">
                <a:tc>
                  <a:txBody>
                    <a:bodyPr/>
                    <a:lstStyle/>
                    <a:p>
                      <a:pPr algn="just">
                        <a:lnSpc>
                          <a:spcPct val="107000"/>
                        </a:lnSpc>
                        <a:spcAft>
                          <a:spcPts val="0"/>
                        </a:spcAft>
                      </a:pPr>
                      <a:r>
                        <a:rPr lang="nl-BE" sz="2400" dirty="0">
                          <a:effectLst/>
                        </a:rPr>
                        <a:t>Voedingswaarde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just">
                        <a:lnSpc>
                          <a:spcPct val="107000"/>
                        </a:lnSpc>
                        <a:spcAft>
                          <a:spcPts val="0"/>
                        </a:spcAft>
                      </a:pPr>
                      <a:r>
                        <a:rPr lang="nl-BE" sz="2400" dirty="0">
                          <a:effectLst/>
                        </a:rPr>
                        <a:t>Per 100 g (of ml)</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0000"/>
                  </a:ext>
                </a:extLst>
              </a:tr>
              <a:tr h="488540">
                <a:tc>
                  <a:txBody>
                    <a:bodyPr/>
                    <a:lstStyle/>
                    <a:p>
                      <a:pPr algn="just">
                        <a:lnSpc>
                          <a:spcPct val="107000"/>
                        </a:lnSpc>
                        <a:spcAft>
                          <a:spcPts val="0"/>
                        </a:spcAft>
                      </a:pPr>
                      <a:r>
                        <a:rPr lang="nl-BE" sz="2400">
                          <a:effectLst/>
                        </a:rPr>
                        <a:t>Energie</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a:effectLst/>
                        </a:rPr>
                        <a:t>387 kJ/92 kcal</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88540">
                <a:tc>
                  <a:txBody>
                    <a:bodyPr/>
                    <a:lstStyle/>
                    <a:p>
                      <a:pPr algn="just">
                        <a:lnSpc>
                          <a:spcPct val="107000"/>
                        </a:lnSpc>
                        <a:spcAft>
                          <a:spcPts val="0"/>
                        </a:spcAft>
                      </a:pPr>
                      <a:r>
                        <a:rPr lang="nl-BE" sz="2400">
                          <a:effectLst/>
                        </a:rPr>
                        <a:t>Vet</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a:effectLst/>
                        </a:rPr>
                        <a:t>2.9 g</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88540">
                <a:tc>
                  <a:txBody>
                    <a:bodyPr/>
                    <a:lstStyle/>
                    <a:p>
                      <a:pPr algn="just">
                        <a:lnSpc>
                          <a:spcPct val="107000"/>
                        </a:lnSpc>
                        <a:spcAft>
                          <a:spcPts val="0"/>
                        </a:spcAft>
                      </a:pPr>
                      <a:r>
                        <a:rPr lang="nl-BE" sz="2400">
                          <a:effectLst/>
                        </a:rPr>
                        <a:t>  Waarvan verzadigde vetzuren</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a:effectLst/>
                        </a:rPr>
                        <a:t>1.9 g</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88540">
                <a:tc>
                  <a:txBody>
                    <a:bodyPr/>
                    <a:lstStyle/>
                    <a:p>
                      <a:pPr algn="just">
                        <a:lnSpc>
                          <a:spcPct val="107000"/>
                        </a:lnSpc>
                        <a:spcAft>
                          <a:spcPts val="0"/>
                        </a:spcAft>
                      </a:pPr>
                      <a:r>
                        <a:rPr lang="nl-BE" sz="2400">
                          <a:effectLst/>
                        </a:rPr>
                        <a:t>Koolhydraten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a:effectLst/>
                        </a:rPr>
                        <a:t>12.9 g</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88540">
                <a:tc>
                  <a:txBody>
                    <a:bodyPr/>
                    <a:lstStyle/>
                    <a:p>
                      <a:pPr algn="just">
                        <a:lnSpc>
                          <a:spcPct val="107000"/>
                        </a:lnSpc>
                        <a:spcAft>
                          <a:spcPts val="0"/>
                        </a:spcAft>
                      </a:pPr>
                      <a:r>
                        <a:rPr lang="nl-BE" sz="2400">
                          <a:effectLst/>
                        </a:rPr>
                        <a:t>  Waarvan suikers</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a:effectLst/>
                        </a:rPr>
                        <a:t>12.7 g</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88540">
                <a:tc>
                  <a:txBody>
                    <a:bodyPr/>
                    <a:lstStyle/>
                    <a:p>
                      <a:pPr algn="just">
                        <a:lnSpc>
                          <a:spcPct val="107000"/>
                        </a:lnSpc>
                        <a:spcAft>
                          <a:spcPts val="0"/>
                        </a:spcAft>
                      </a:pPr>
                      <a:r>
                        <a:rPr lang="nl-BE" sz="2400">
                          <a:effectLst/>
                        </a:rPr>
                        <a:t>Eiwitten</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a:effectLst/>
                        </a:rPr>
                        <a:t>3.4 g</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88540">
                <a:tc>
                  <a:txBody>
                    <a:bodyPr/>
                    <a:lstStyle/>
                    <a:p>
                      <a:pPr algn="just">
                        <a:lnSpc>
                          <a:spcPct val="107000"/>
                        </a:lnSpc>
                        <a:spcAft>
                          <a:spcPts val="0"/>
                        </a:spcAft>
                      </a:pPr>
                      <a:r>
                        <a:rPr lang="nl-BE" sz="2400">
                          <a:effectLst/>
                        </a:rPr>
                        <a:t>Zout</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dirty="0">
                          <a:effectLst/>
                        </a:rPr>
                        <a:t>0.14 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653452454"/>
              </p:ext>
            </p:extLst>
          </p:nvPr>
        </p:nvGraphicFramePr>
        <p:xfrm>
          <a:off x="1430593" y="2212260"/>
          <a:ext cx="8790038" cy="3908320"/>
        </p:xfrm>
        <a:graphic>
          <a:graphicData uri="http://schemas.openxmlformats.org/drawingml/2006/table">
            <a:tbl>
              <a:tblPr firstRow="1" firstCol="1" bandRow="1">
                <a:tableStyleId>{5940675A-B579-460E-94D1-54222C63F5DA}</a:tableStyleId>
              </a:tblPr>
              <a:tblGrid>
                <a:gridCol w="4395019">
                  <a:extLst>
                    <a:ext uri="{9D8B030D-6E8A-4147-A177-3AD203B41FA5}">
                      <a16:colId xmlns:a16="http://schemas.microsoft.com/office/drawing/2014/main" val="20000"/>
                    </a:ext>
                  </a:extLst>
                </a:gridCol>
                <a:gridCol w="4395019">
                  <a:extLst>
                    <a:ext uri="{9D8B030D-6E8A-4147-A177-3AD203B41FA5}">
                      <a16:colId xmlns:a16="http://schemas.microsoft.com/office/drawing/2014/main" val="20001"/>
                    </a:ext>
                  </a:extLst>
                </a:gridCol>
              </a:tblGrid>
              <a:tr h="488540">
                <a:tc>
                  <a:txBody>
                    <a:bodyPr/>
                    <a:lstStyle/>
                    <a:p>
                      <a:pPr algn="just">
                        <a:lnSpc>
                          <a:spcPct val="107000"/>
                        </a:lnSpc>
                        <a:spcAft>
                          <a:spcPts val="0"/>
                        </a:spcAft>
                      </a:pPr>
                      <a:r>
                        <a:rPr lang="nl-BE" sz="2400" dirty="0">
                          <a:effectLst/>
                        </a:rPr>
                        <a:t>Voedingswaarde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just">
                        <a:lnSpc>
                          <a:spcPct val="107000"/>
                        </a:lnSpc>
                        <a:spcAft>
                          <a:spcPts val="0"/>
                        </a:spcAft>
                      </a:pPr>
                      <a:r>
                        <a:rPr lang="nl-BE" sz="2400" dirty="0">
                          <a:effectLst/>
                        </a:rPr>
                        <a:t>Per 100 g (of ml)</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0000"/>
                  </a:ext>
                </a:extLst>
              </a:tr>
              <a:tr h="488540">
                <a:tc>
                  <a:txBody>
                    <a:bodyPr/>
                    <a:lstStyle/>
                    <a:p>
                      <a:pPr algn="just">
                        <a:lnSpc>
                          <a:spcPct val="107000"/>
                        </a:lnSpc>
                        <a:spcAft>
                          <a:spcPts val="0"/>
                        </a:spcAft>
                      </a:pPr>
                      <a:r>
                        <a:rPr lang="nl-BE" sz="2400">
                          <a:effectLst/>
                        </a:rPr>
                        <a:t>Energie</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a:effectLst/>
                        </a:rPr>
                        <a:t>387 kJ/92 kcal</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88540">
                <a:tc>
                  <a:txBody>
                    <a:bodyPr/>
                    <a:lstStyle/>
                    <a:p>
                      <a:pPr algn="just">
                        <a:lnSpc>
                          <a:spcPct val="107000"/>
                        </a:lnSpc>
                        <a:spcAft>
                          <a:spcPts val="0"/>
                        </a:spcAft>
                      </a:pPr>
                      <a:r>
                        <a:rPr lang="nl-BE" sz="2400">
                          <a:effectLst/>
                        </a:rPr>
                        <a:t>Vet</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a:effectLst/>
                        </a:rPr>
                        <a:t>2.9 g</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88540">
                <a:tc>
                  <a:txBody>
                    <a:bodyPr/>
                    <a:lstStyle/>
                    <a:p>
                      <a:pPr algn="just">
                        <a:lnSpc>
                          <a:spcPct val="107000"/>
                        </a:lnSpc>
                        <a:spcAft>
                          <a:spcPts val="0"/>
                        </a:spcAft>
                      </a:pPr>
                      <a:r>
                        <a:rPr lang="nl-BE" sz="2400">
                          <a:effectLst/>
                        </a:rPr>
                        <a:t>  Waarvan verzadigde vetzuren</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a:effectLst/>
                        </a:rPr>
                        <a:t>1.9 g</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88540">
                <a:tc>
                  <a:txBody>
                    <a:bodyPr/>
                    <a:lstStyle/>
                    <a:p>
                      <a:pPr algn="just">
                        <a:lnSpc>
                          <a:spcPct val="107000"/>
                        </a:lnSpc>
                        <a:spcAft>
                          <a:spcPts val="0"/>
                        </a:spcAft>
                      </a:pPr>
                      <a:r>
                        <a:rPr lang="nl-BE" sz="2400">
                          <a:effectLst/>
                        </a:rPr>
                        <a:t>Koolhydraten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a:effectLst/>
                        </a:rPr>
                        <a:t>12.9 g</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88540">
                <a:tc>
                  <a:txBody>
                    <a:bodyPr/>
                    <a:lstStyle/>
                    <a:p>
                      <a:pPr algn="just">
                        <a:lnSpc>
                          <a:spcPct val="107000"/>
                        </a:lnSpc>
                        <a:spcAft>
                          <a:spcPts val="0"/>
                        </a:spcAft>
                      </a:pPr>
                      <a:r>
                        <a:rPr lang="nl-BE" sz="2400" dirty="0">
                          <a:effectLst/>
                        </a:rPr>
                        <a:t>  </a:t>
                      </a:r>
                      <a:r>
                        <a:rPr lang="nl-BE" sz="2400" dirty="0">
                          <a:solidFill>
                            <a:srgbClr val="FF0000"/>
                          </a:solidFill>
                          <a:effectLst/>
                        </a:rPr>
                        <a:t>Waarvan suikers</a:t>
                      </a:r>
                      <a:endParaRPr lang="nl-NL"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dirty="0">
                          <a:effectLst/>
                        </a:rPr>
                        <a:t>12.7 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88540">
                <a:tc>
                  <a:txBody>
                    <a:bodyPr/>
                    <a:lstStyle/>
                    <a:p>
                      <a:pPr algn="just">
                        <a:lnSpc>
                          <a:spcPct val="107000"/>
                        </a:lnSpc>
                        <a:spcAft>
                          <a:spcPts val="0"/>
                        </a:spcAft>
                      </a:pPr>
                      <a:r>
                        <a:rPr lang="nl-BE" sz="2400">
                          <a:effectLst/>
                        </a:rPr>
                        <a:t>Eiwitten</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a:effectLst/>
                        </a:rPr>
                        <a:t>3.4 g</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88540">
                <a:tc>
                  <a:txBody>
                    <a:bodyPr/>
                    <a:lstStyle/>
                    <a:p>
                      <a:pPr algn="just">
                        <a:lnSpc>
                          <a:spcPct val="107000"/>
                        </a:lnSpc>
                        <a:spcAft>
                          <a:spcPts val="0"/>
                        </a:spcAft>
                      </a:pPr>
                      <a:r>
                        <a:rPr lang="nl-BE" sz="2400">
                          <a:effectLst/>
                        </a:rPr>
                        <a:t>Zout</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nl-BE" sz="2400" dirty="0">
                          <a:effectLst/>
                        </a:rPr>
                        <a:t>0.14 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7" name="Tekstvak 6">
            <a:extLst>
              <a:ext uri="{FF2B5EF4-FFF2-40B4-BE49-F238E27FC236}">
                <a16:creationId xmlns:a16="http://schemas.microsoft.com/office/drawing/2014/main" id="{BEB90E20-3DB6-4B7C-B730-9751E77DD866}"/>
              </a:ext>
            </a:extLst>
          </p:cNvPr>
          <p:cNvSpPr txBox="1"/>
          <p:nvPr/>
        </p:nvSpPr>
        <p:spPr>
          <a:xfrm>
            <a:off x="425298" y="341461"/>
            <a:ext cx="10985679" cy="707886"/>
          </a:xfrm>
          <a:prstGeom prst="rect">
            <a:avLst/>
          </a:prstGeom>
          <a:noFill/>
        </p:spPr>
        <p:txBody>
          <a:bodyPr wrap="square" rtlCol="0">
            <a:spAutoFit/>
          </a:bodyPr>
          <a:lstStyle/>
          <a:p>
            <a:pPr algn="ctr"/>
            <a:r>
              <a:rPr lang="nl-NL" sz="4000" b="1" dirty="0">
                <a:solidFill>
                  <a:srgbClr val="F08AA9"/>
                </a:solidFill>
                <a:latin typeface="Tahoma" panose="020B0604030504040204" pitchFamily="34" charset="0"/>
                <a:ea typeface="Tahoma" panose="020B0604030504040204" pitchFamily="34" charset="0"/>
                <a:cs typeface="Tahoma" panose="020B0604030504040204" pitchFamily="34" charset="0"/>
              </a:rPr>
              <a:t>De suikerbril</a:t>
            </a:r>
          </a:p>
        </p:txBody>
      </p:sp>
    </p:spTree>
    <p:extLst>
      <p:ext uri="{BB962C8B-B14F-4D97-AF65-F5344CB8AC3E}">
        <p14:creationId xmlns:p14="http://schemas.microsoft.com/office/powerpoint/2010/main" val="146938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870156" y="1427787"/>
            <a:ext cx="3817071" cy="1077218"/>
          </a:xfrm>
          <a:prstGeom prst="rect">
            <a:avLst/>
          </a:prstGeom>
          <a:noFill/>
        </p:spPr>
        <p:txBody>
          <a:bodyPr wrap="none" rtlCol="0">
            <a:spAutoFit/>
          </a:bodyPr>
          <a:lstStyle/>
          <a:p>
            <a:r>
              <a:rPr lang="nl-NL" sz="3200" b="1" dirty="0">
                <a:latin typeface="Tahoma" panose="020B0604030504040204" pitchFamily="34" charset="0"/>
                <a:ea typeface="Tahoma" panose="020B0604030504040204" pitchFamily="34" charset="0"/>
                <a:cs typeface="Tahoma" panose="020B0604030504040204" pitchFamily="34" charset="0"/>
              </a:rPr>
              <a:t>Ingrediëntenlijst:</a:t>
            </a:r>
            <a:br>
              <a:rPr lang="nl-NL" sz="3200" b="1" dirty="0">
                <a:latin typeface="Tahoma" panose="020B0604030504040204" pitchFamily="34" charset="0"/>
                <a:ea typeface="Tahoma" panose="020B0604030504040204" pitchFamily="34" charset="0"/>
                <a:cs typeface="Tahoma" panose="020B0604030504040204" pitchFamily="34" charset="0"/>
              </a:rPr>
            </a:br>
            <a:endParaRPr lang="nl-NL" sz="3200" b="1" dirty="0">
              <a:latin typeface="Tahoma" panose="020B0604030504040204" pitchFamily="34" charset="0"/>
              <a:ea typeface="Tahoma" panose="020B0604030504040204" pitchFamily="34" charset="0"/>
              <a:cs typeface="Tahoma" panose="020B0604030504040204" pitchFamily="34" charset="0"/>
            </a:endParaRPr>
          </a:p>
        </p:txBody>
      </p:sp>
      <p:sp>
        <p:nvSpPr>
          <p:cNvPr id="6" name="Tekstvak 7"/>
          <p:cNvSpPr txBox="1"/>
          <p:nvPr/>
        </p:nvSpPr>
        <p:spPr>
          <a:xfrm>
            <a:off x="2330245" y="2628116"/>
            <a:ext cx="7787149" cy="2194607"/>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nl-NL" sz="2400" b="1" dirty="0">
                <a:effectLst/>
                <a:ea typeface="Calibri" panose="020F0502020204030204" pitchFamily="34" charset="0"/>
                <a:cs typeface="Times New Roman" panose="02020603050405020304" pitchFamily="18" charset="0"/>
              </a:rPr>
              <a:t>Ingrediënten:</a:t>
            </a:r>
            <a:r>
              <a:rPr lang="nl-NL" sz="2400" dirty="0">
                <a:effectLst/>
                <a:ea typeface="Calibri" panose="020F0502020204030204" pitchFamily="34" charset="0"/>
                <a:cs typeface="Times New Roman" panose="02020603050405020304" pitchFamily="18" charset="0"/>
              </a:rPr>
              <a:t> volle yoghurt (= bron van melksuikers), suiker (= toegevoegde suikers), perzik (= bron van fruitsuikers), verdikkingsmiddelen, fructosesiroop (= toegevoegde suikers), kleurstof, aroma’s, zuurteregelaars.</a:t>
            </a:r>
          </a:p>
        </p:txBody>
      </p:sp>
      <p:sp>
        <p:nvSpPr>
          <p:cNvPr id="9" name="Tekstvak 8"/>
          <p:cNvSpPr txBox="1"/>
          <p:nvPr/>
        </p:nvSpPr>
        <p:spPr>
          <a:xfrm>
            <a:off x="2326320" y="2628116"/>
            <a:ext cx="7787149" cy="2194607"/>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nl-NL" sz="2400" b="1" dirty="0">
                <a:effectLst/>
                <a:ea typeface="Calibri" panose="020F0502020204030204" pitchFamily="34" charset="0"/>
                <a:cs typeface="Times New Roman" panose="02020603050405020304" pitchFamily="18" charset="0"/>
              </a:rPr>
              <a:t>Ingrediënten:</a:t>
            </a:r>
            <a:r>
              <a:rPr lang="nl-NL" sz="2400" dirty="0">
                <a:effectLst/>
                <a:ea typeface="Calibri" panose="020F0502020204030204" pitchFamily="34" charset="0"/>
                <a:cs typeface="Times New Roman" panose="02020603050405020304" pitchFamily="18" charset="0"/>
              </a:rPr>
              <a:t> volle </a:t>
            </a:r>
            <a:r>
              <a:rPr lang="nl-NL" sz="2400" dirty="0">
                <a:solidFill>
                  <a:schemeClr val="accent1">
                    <a:lumMod val="75000"/>
                  </a:schemeClr>
                </a:solidFill>
                <a:effectLst/>
                <a:ea typeface="Calibri" panose="020F0502020204030204" pitchFamily="34" charset="0"/>
                <a:cs typeface="Times New Roman" panose="02020603050405020304" pitchFamily="18" charset="0"/>
              </a:rPr>
              <a:t>yoghurt </a:t>
            </a:r>
            <a:r>
              <a:rPr lang="nl-NL" sz="2400" dirty="0">
                <a:solidFill>
                  <a:schemeClr val="tx1"/>
                </a:solidFill>
                <a:effectLst/>
                <a:ea typeface="Calibri" panose="020F0502020204030204" pitchFamily="34" charset="0"/>
                <a:cs typeface="Times New Roman" panose="02020603050405020304" pitchFamily="18" charset="0"/>
              </a:rPr>
              <a:t>(=</a:t>
            </a:r>
            <a:r>
              <a:rPr lang="nl-NL" sz="2400" dirty="0">
                <a:solidFill>
                  <a:schemeClr val="accent1">
                    <a:lumMod val="75000"/>
                  </a:schemeClr>
                </a:solidFill>
                <a:effectLst/>
                <a:ea typeface="Calibri" panose="020F0502020204030204" pitchFamily="34" charset="0"/>
                <a:cs typeface="Times New Roman" panose="02020603050405020304" pitchFamily="18" charset="0"/>
              </a:rPr>
              <a:t> bron van melksuikers</a:t>
            </a:r>
            <a:r>
              <a:rPr lang="nl-NL" sz="2400" dirty="0">
                <a:effectLst/>
                <a:ea typeface="Calibri" panose="020F0502020204030204" pitchFamily="34" charset="0"/>
                <a:cs typeface="Times New Roman" panose="02020603050405020304" pitchFamily="18" charset="0"/>
              </a:rPr>
              <a:t>), suiker (= toegevoegde suikers), </a:t>
            </a:r>
            <a:r>
              <a:rPr lang="nl-NL" sz="2400" dirty="0">
                <a:solidFill>
                  <a:schemeClr val="accent1">
                    <a:lumMod val="75000"/>
                  </a:schemeClr>
                </a:solidFill>
                <a:effectLst/>
                <a:ea typeface="Calibri" panose="020F0502020204030204" pitchFamily="34" charset="0"/>
                <a:cs typeface="Times New Roman" panose="02020603050405020304" pitchFamily="18" charset="0"/>
              </a:rPr>
              <a:t>perzik</a:t>
            </a:r>
            <a:r>
              <a:rPr lang="nl-NL" sz="2400" dirty="0">
                <a:effectLst/>
                <a:ea typeface="Calibri" panose="020F0502020204030204" pitchFamily="34" charset="0"/>
                <a:cs typeface="Times New Roman" panose="02020603050405020304" pitchFamily="18" charset="0"/>
              </a:rPr>
              <a:t> (= </a:t>
            </a:r>
            <a:r>
              <a:rPr lang="nl-NL" sz="2400" dirty="0">
                <a:solidFill>
                  <a:schemeClr val="accent1">
                    <a:lumMod val="75000"/>
                  </a:schemeClr>
                </a:solidFill>
                <a:effectLst/>
                <a:ea typeface="Calibri" panose="020F0502020204030204" pitchFamily="34" charset="0"/>
                <a:cs typeface="Times New Roman" panose="02020603050405020304" pitchFamily="18" charset="0"/>
              </a:rPr>
              <a:t>bron van fruitsuikers</a:t>
            </a:r>
            <a:r>
              <a:rPr lang="nl-NL" sz="2400" dirty="0">
                <a:effectLst/>
                <a:ea typeface="Calibri" panose="020F0502020204030204" pitchFamily="34" charset="0"/>
                <a:cs typeface="Times New Roman" panose="02020603050405020304" pitchFamily="18" charset="0"/>
              </a:rPr>
              <a:t>), verdikkingsmiddelen, fructosesiroop (= toegevoegde suikers), kleurstof, aroma’s, zuurteregelaars.</a:t>
            </a:r>
          </a:p>
        </p:txBody>
      </p:sp>
      <p:sp>
        <p:nvSpPr>
          <p:cNvPr id="10" name="Tekstvak 9"/>
          <p:cNvSpPr txBox="1"/>
          <p:nvPr/>
        </p:nvSpPr>
        <p:spPr>
          <a:xfrm>
            <a:off x="2319422" y="2628115"/>
            <a:ext cx="7787149" cy="2194607"/>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nl-NL" sz="2400" b="1" dirty="0">
                <a:effectLst/>
                <a:ea typeface="Calibri" panose="020F0502020204030204" pitchFamily="34" charset="0"/>
                <a:cs typeface="Times New Roman" panose="02020603050405020304" pitchFamily="18" charset="0"/>
              </a:rPr>
              <a:t>Ingrediënten:</a:t>
            </a:r>
            <a:r>
              <a:rPr lang="nl-NL" sz="2400" dirty="0">
                <a:effectLst/>
                <a:ea typeface="Calibri" panose="020F0502020204030204" pitchFamily="34" charset="0"/>
                <a:cs typeface="Times New Roman" panose="02020603050405020304" pitchFamily="18" charset="0"/>
              </a:rPr>
              <a:t> volle </a:t>
            </a:r>
            <a:r>
              <a:rPr lang="nl-NL" sz="2400" dirty="0">
                <a:solidFill>
                  <a:schemeClr val="accent1">
                    <a:lumMod val="75000"/>
                  </a:schemeClr>
                </a:solidFill>
                <a:effectLst/>
                <a:ea typeface="Calibri" panose="020F0502020204030204" pitchFamily="34" charset="0"/>
                <a:cs typeface="Times New Roman" panose="02020603050405020304" pitchFamily="18" charset="0"/>
              </a:rPr>
              <a:t>yoghurt </a:t>
            </a:r>
            <a:r>
              <a:rPr lang="nl-NL" sz="2400" dirty="0">
                <a:solidFill>
                  <a:schemeClr val="tx1"/>
                </a:solidFill>
                <a:effectLst/>
                <a:ea typeface="Calibri" panose="020F0502020204030204" pitchFamily="34" charset="0"/>
                <a:cs typeface="Times New Roman" panose="02020603050405020304" pitchFamily="18" charset="0"/>
              </a:rPr>
              <a:t>(=</a:t>
            </a:r>
            <a:r>
              <a:rPr lang="nl-NL" sz="2400" dirty="0">
                <a:solidFill>
                  <a:schemeClr val="accent1">
                    <a:lumMod val="75000"/>
                  </a:schemeClr>
                </a:solidFill>
                <a:effectLst/>
                <a:ea typeface="Calibri" panose="020F0502020204030204" pitchFamily="34" charset="0"/>
                <a:cs typeface="Times New Roman" panose="02020603050405020304" pitchFamily="18" charset="0"/>
              </a:rPr>
              <a:t> bron van </a:t>
            </a:r>
            <a:r>
              <a:rPr lang="nl-NL" sz="2400" dirty="0">
                <a:solidFill>
                  <a:schemeClr val="accent1">
                    <a:lumMod val="75000"/>
                  </a:schemeClr>
                </a:solidFill>
                <a:ea typeface="Calibri" panose="020F0502020204030204" pitchFamily="34" charset="0"/>
                <a:cs typeface="Times New Roman" panose="02020603050405020304" pitchFamily="18" charset="0"/>
              </a:rPr>
              <a:t>melksuikers</a:t>
            </a:r>
            <a:r>
              <a:rPr lang="nl-NL" sz="2400" dirty="0">
                <a:effectLst/>
                <a:ea typeface="Calibri" panose="020F0502020204030204" pitchFamily="34" charset="0"/>
                <a:cs typeface="Times New Roman" panose="02020603050405020304" pitchFamily="18" charset="0"/>
              </a:rPr>
              <a:t>), </a:t>
            </a:r>
            <a:r>
              <a:rPr lang="nl-NL" sz="2400" dirty="0">
                <a:solidFill>
                  <a:srgbClr val="FF0000"/>
                </a:solidFill>
                <a:effectLst/>
                <a:ea typeface="Calibri" panose="020F0502020204030204" pitchFamily="34" charset="0"/>
                <a:cs typeface="Times New Roman" panose="02020603050405020304" pitchFamily="18" charset="0"/>
              </a:rPr>
              <a:t>suiker</a:t>
            </a:r>
            <a:r>
              <a:rPr lang="nl-NL" sz="2400" dirty="0">
                <a:effectLst/>
                <a:ea typeface="Calibri" panose="020F0502020204030204" pitchFamily="34" charset="0"/>
                <a:cs typeface="Times New Roman" panose="02020603050405020304" pitchFamily="18" charset="0"/>
              </a:rPr>
              <a:t> (= </a:t>
            </a:r>
            <a:r>
              <a:rPr lang="nl-NL" sz="2400" dirty="0">
                <a:solidFill>
                  <a:srgbClr val="FF0000"/>
                </a:solidFill>
                <a:effectLst/>
                <a:ea typeface="Calibri" panose="020F0502020204030204" pitchFamily="34" charset="0"/>
                <a:cs typeface="Times New Roman" panose="02020603050405020304" pitchFamily="18" charset="0"/>
              </a:rPr>
              <a:t>toegevoegde suikers</a:t>
            </a:r>
            <a:r>
              <a:rPr lang="nl-NL" sz="2400" dirty="0">
                <a:effectLst/>
                <a:ea typeface="Calibri" panose="020F0502020204030204" pitchFamily="34" charset="0"/>
                <a:cs typeface="Times New Roman" panose="02020603050405020304" pitchFamily="18" charset="0"/>
              </a:rPr>
              <a:t>), </a:t>
            </a:r>
            <a:r>
              <a:rPr lang="nl-NL" sz="2400" dirty="0">
                <a:solidFill>
                  <a:schemeClr val="accent1">
                    <a:lumMod val="75000"/>
                  </a:schemeClr>
                </a:solidFill>
                <a:effectLst/>
                <a:ea typeface="Calibri" panose="020F0502020204030204" pitchFamily="34" charset="0"/>
                <a:cs typeface="Times New Roman" panose="02020603050405020304" pitchFamily="18" charset="0"/>
              </a:rPr>
              <a:t>perzik</a:t>
            </a:r>
            <a:r>
              <a:rPr lang="nl-NL" sz="2400" dirty="0">
                <a:effectLst/>
                <a:ea typeface="Calibri" panose="020F0502020204030204" pitchFamily="34" charset="0"/>
                <a:cs typeface="Times New Roman" panose="02020603050405020304" pitchFamily="18" charset="0"/>
              </a:rPr>
              <a:t> (= </a:t>
            </a:r>
            <a:r>
              <a:rPr lang="nl-NL" sz="2400" dirty="0">
                <a:solidFill>
                  <a:schemeClr val="accent1">
                    <a:lumMod val="75000"/>
                  </a:schemeClr>
                </a:solidFill>
                <a:effectLst/>
                <a:ea typeface="Calibri" panose="020F0502020204030204" pitchFamily="34" charset="0"/>
                <a:cs typeface="Times New Roman" panose="02020603050405020304" pitchFamily="18" charset="0"/>
              </a:rPr>
              <a:t>bron van fruitsuikers</a:t>
            </a:r>
            <a:r>
              <a:rPr lang="nl-NL" sz="2400" dirty="0">
                <a:effectLst/>
                <a:ea typeface="Calibri" panose="020F0502020204030204" pitchFamily="34" charset="0"/>
                <a:cs typeface="Times New Roman" panose="02020603050405020304" pitchFamily="18" charset="0"/>
              </a:rPr>
              <a:t>), verdikkingsmiddelen, </a:t>
            </a:r>
            <a:r>
              <a:rPr lang="nl-NL" sz="2400" dirty="0">
                <a:solidFill>
                  <a:srgbClr val="FF0000"/>
                </a:solidFill>
                <a:effectLst/>
                <a:ea typeface="Calibri" panose="020F0502020204030204" pitchFamily="34" charset="0"/>
                <a:cs typeface="Times New Roman" panose="02020603050405020304" pitchFamily="18" charset="0"/>
              </a:rPr>
              <a:t>fructosesiroop</a:t>
            </a:r>
            <a:r>
              <a:rPr lang="nl-NL" sz="2400" dirty="0">
                <a:effectLst/>
                <a:ea typeface="Calibri" panose="020F0502020204030204" pitchFamily="34" charset="0"/>
                <a:cs typeface="Times New Roman" panose="02020603050405020304" pitchFamily="18" charset="0"/>
              </a:rPr>
              <a:t> (= </a:t>
            </a:r>
            <a:r>
              <a:rPr lang="nl-NL" sz="2400" dirty="0">
                <a:solidFill>
                  <a:srgbClr val="FF0000"/>
                </a:solidFill>
                <a:effectLst/>
                <a:ea typeface="Calibri" panose="020F0502020204030204" pitchFamily="34" charset="0"/>
                <a:cs typeface="Times New Roman" panose="02020603050405020304" pitchFamily="18" charset="0"/>
              </a:rPr>
              <a:t>toegevoegde suikers</a:t>
            </a:r>
            <a:r>
              <a:rPr lang="nl-NL" sz="2400" dirty="0">
                <a:effectLst/>
                <a:ea typeface="Calibri" panose="020F0502020204030204" pitchFamily="34" charset="0"/>
                <a:cs typeface="Times New Roman" panose="02020603050405020304" pitchFamily="18" charset="0"/>
              </a:rPr>
              <a:t>), kleurstof, aroma’s, zuurteregelaars.</a:t>
            </a:r>
          </a:p>
        </p:txBody>
      </p:sp>
      <p:sp>
        <p:nvSpPr>
          <p:cNvPr id="3" name="Tekstvak 2"/>
          <p:cNvSpPr txBox="1"/>
          <p:nvPr/>
        </p:nvSpPr>
        <p:spPr>
          <a:xfrm>
            <a:off x="4408755" y="5043948"/>
            <a:ext cx="3543984" cy="400110"/>
          </a:xfrm>
          <a:prstGeom prst="rect">
            <a:avLst/>
          </a:prstGeom>
          <a:noFill/>
        </p:spPr>
        <p:txBody>
          <a:bodyPr wrap="none" rtlCol="0">
            <a:spAutoFit/>
          </a:bodyPr>
          <a:lstStyle/>
          <a:p>
            <a:r>
              <a:rPr lang="nl-N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Van nature aanwezige suikers</a:t>
            </a:r>
          </a:p>
        </p:txBody>
      </p:sp>
      <p:sp>
        <p:nvSpPr>
          <p:cNvPr id="11" name="Tekstvak 10"/>
          <p:cNvSpPr txBox="1"/>
          <p:nvPr/>
        </p:nvSpPr>
        <p:spPr>
          <a:xfrm>
            <a:off x="4555751" y="5444058"/>
            <a:ext cx="3249992" cy="400110"/>
          </a:xfrm>
          <a:prstGeom prst="rect">
            <a:avLst/>
          </a:prstGeom>
          <a:solidFill>
            <a:schemeClr val="bg1"/>
          </a:solidFill>
        </p:spPr>
        <p:txBody>
          <a:bodyPr wrap="square" rtlCol="0">
            <a:spAutoFit/>
          </a:bodyPr>
          <a:lstStyle/>
          <a:p>
            <a:pPr algn="ctr"/>
            <a:r>
              <a:rPr lang="nl-NL" sz="2000" dirty="0">
                <a:solidFill>
                  <a:srgbClr val="FF0000"/>
                </a:solidFill>
                <a:latin typeface="Tahoma" panose="020B0604030504040204" pitchFamily="34" charset="0"/>
                <a:ea typeface="Tahoma" panose="020B0604030504040204" pitchFamily="34" charset="0"/>
                <a:cs typeface="Tahoma" panose="020B0604030504040204" pitchFamily="34" charset="0"/>
              </a:rPr>
              <a:t>Toegevoegde suikers</a:t>
            </a:r>
          </a:p>
        </p:txBody>
      </p:sp>
      <p:sp>
        <p:nvSpPr>
          <p:cNvPr id="13" name="Tekstvak 12"/>
          <p:cNvSpPr txBox="1"/>
          <p:nvPr/>
        </p:nvSpPr>
        <p:spPr>
          <a:xfrm>
            <a:off x="540912" y="412124"/>
            <a:ext cx="10985679" cy="707886"/>
          </a:xfrm>
          <a:prstGeom prst="rect">
            <a:avLst/>
          </a:prstGeom>
          <a:noFill/>
        </p:spPr>
        <p:txBody>
          <a:bodyPr wrap="square" rtlCol="0">
            <a:spAutoFit/>
          </a:bodyPr>
          <a:lstStyle/>
          <a:p>
            <a:pPr algn="ctr"/>
            <a:r>
              <a:rPr lang="nl-NL" sz="4000" b="1">
                <a:solidFill>
                  <a:srgbClr val="F08AA9"/>
                </a:solidFill>
                <a:latin typeface="Tahoma" panose="020B0604030504040204" pitchFamily="34" charset="0"/>
                <a:ea typeface="Tahoma" panose="020B0604030504040204" pitchFamily="34" charset="0"/>
                <a:cs typeface="Tahoma" panose="020B0604030504040204" pitchFamily="34" charset="0"/>
              </a:rPr>
              <a:t>De suikerbril</a:t>
            </a:r>
            <a:endParaRPr lang="nl-NL" sz="4000" b="1" dirty="0">
              <a:solidFill>
                <a:srgbClr val="F08AA9"/>
              </a:solidFill>
              <a:latin typeface="Tahoma" panose="020B0604030504040204" pitchFamily="34" charset="0"/>
              <a:ea typeface="Tahoma" panose="020B0604030504040204" pitchFamily="34" charset="0"/>
              <a:cs typeface="Tahoma" panose="020B0604030504040204" pitchFamily="34" charset="0"/>
            </a:endParaRPr>
          </a:p>
        </p:txBody>
      </p:sp>
      <p:pic>
        <p:nvPicPr>
          <p:cNvPr id="12" name="Afbeelding 11">
            <a:extLst>
              <a:ext uri="{FF2B5EF4-FFF2-40B4-BE49-F238E27FC236}">
                <a16:creationId xmlns:a16="http://schemas.microsoft.com/office/drawing/2014/main" id="{E7396593-4AE4-4DA1-8F40-61D5ADBCA61A}"/>
              </a:ext>
            </a:extLst>
          </p:cNvPr>
          <p:cNvPicPr/>
          <p:nvPr/>
        </p:nvPicPr>
        <p:blipFill rotWithShape="1">
          <a:blip r:embed="rId3" cstate="print">
            <a:extLst>
              <a:ext uri="{28A0092B-C50C-407E-A947-70E740481C1C}">
                <a14:useLocalDpi xmlns:a14="http://schemas.microsoft.com/office/drawing/2010/main" val="0"/>
              </a:ext>
            </a:extLst>
          </a:blip>
          <a:srcRect l="55291" t="56404" r="2513" b="14924"/>
          <a:stretch/>
        </p:blipFill>
        <p:spPr bwMode="auto">
          <a:xfrm>
            <a:off x="10011433" y="270799"/>
            <a:ext cx="2043358" cy="8492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11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8197" y="2638775"/>
            <a:ext cx="10568919" cy="1569660"/>
          </a:xfrm>
          <a:prstGeom prst="rect">
            <a:avLst/>
          </a:prstGeom>
          <a:noFill/>
        </p:spPr>
        <p:txBody>
          <a:bodyPr wrap="none" rtlCol="0">
            <a:spAutoFit/>
          </a:bodyPr>
          <a:lstStyle/>
          <a:p>
            <a:r>
              <a:rPr lang="nl-NL" sz="4800" b="1" dirty="0">
                <a:latin typeface="Tahoma" panose="020B0604030504040204" pitchFamily="34" charset="0"/>
                <a:ea typeface="Tahoma" panose="020B0604030504040204" pitchFamily="34" charset="0"/>
                <a:cs typeface="Tahoma" panose="020B0604030504040204" pitchFamily="34" charset="0"/>
              </a:rPr>
              <a:t>Frisdranktaks? Gezondheidstaks?</a:t>
            </a:r>
          </a:p>
          <a:p>
            <a:endParaRPr lang="nl-NL" sz="4800" dirty="0"/>
          </a:p>
        </p:txBody>
      </p:sp>
      <p:sp>
        <p:nvSpPr>
          <p:cNvPr id="8" name="Tekstvak 7"/>
          <p:cNvSpPr txBox="1"/>
          <p:nvPr/>
        </p:nvSpPr>
        <p:spPr>
          <a:xfrm>
            <a:off x="540912" y="412124"/>
            <a:ext cx="10985679" cy="707886"/>
          </a:xfrm>
          <a:prstGeom prst="rect">
            <a:avLst/>
          </a:prstGeom>
          <a:noFill/>
        </p:spPr>
        <p:txBody>
          <a:bodyPr wrap="square" rtlCol="0">
            <a:spAutoFit/>
          </a:bodyPr>
          <a:lstStyle/>
          <a:p>
            <a:pPr algn="ctr"/>
            <a:r>
              <a:rPr lang="nl-NL" sz="4000" b="1">
                <a:solidFill>
                  <a:srgbClr val="F08AA9"/>
                </a:solidFill>
                <a:latin typeface="Tahoma" panose="020B0604030504040204" pitchFamily="34" charset="0"/>
                <a:ea typeface="Tahoma" panose="020B0604030504040204" pitchFamily="34" charset="0"/>
                <a:cs typeface="Tahoma" panose="020B0604030504040204" pitchFamily="34" charset="0"/>
              </a:rPr>
              <a:t>De suikerbril</a:t>
            </a:r>
            <a:endParaRPr lang="nl-NL" sz="4000" b="1" dirty="0">
              <a:solidFill>
                <a:srgbClr val="F08AA9"/>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a:extLst>
              <a:ext uri="{FF2B5EF4-FFF2-40B4-BE49-F238E27FC236}">
                <a16:creationId xmlns:a16="http://schemas.microsoft.com/office/drawing/2014/main" id="{71E77944-01E7-4FAF-B1F3-8DA457C9EED9}"/>
              </a:ext>
            </a:extLst>
          </p:cNvPr>
          <p:cNvPicPr/>
          <p:nvPr/>
        </p:nvPicPr>
        <p:blipFill rotWithShape="1">
          <a:blip r:embed="rId2" cstate="print">
            <a:extLst>
              <a:ext uri="{28A0092B-C50C-407E-A947-70E740481C1C}">
                <a14:useLocalDpi xmlns:a14="http://schemas.microsoft.com/office/drawing/2010/main" val="0"/>
              </a:ext>
            </a:extLst>
          </a:blip>
          <a:srcRect l="55291" t="56404" r="2513" b="14924"/>
          <a:stretch/>
        </p:blipFill>
        <p:spPr bwMode="auto">
          <a:xfrm>
            <a:off x="10011433" y="270799"/>
            <a:ext cx="2043358" cy="8492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2910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40912" y="412124"/>
            <a:ext cx="10985679" cy="707886"/>
          </a:xfrm>
          <a:prstGeom prst="rect">
            <a:avLst/>
          </a:prstGeom>
          <a:noFill/>
        </p:spPr>
        <p:txBody>
          <a:bodyPr wrap="square" rtlCol="0">
            <a:spAutoFit/>
          </a:bodyPr>
          <a:lstStyle/>
          <a:p>
            <a:pPr algn="ctr"/>
            <a:r>
              <a:rPr lang="nl-NL" sz="4000" b="1" dirty="0">
                <a:solidFill>
                  <a:srgbClr val="F08AA9"/>
                </a:solidFill>
                <a:latin typeface="Tahoma" panose="020B0604030504040204" pitchFamily="34" charset="0"/>
                <a:ea typeface="Tahoma" panose="020B0604030504040204" pitchFamily="34" charset="0"/>
                <a:cs typeface="Tahoma" panose="020B0604030504040204" pitchFamily="34" charset="0"/>
              </a:rPr>
              <a:t>Conclusie</a:t>
            </a:r>
          </a:p>
        </p:txBody>
      </p:sp>
      <p:sp>
        <p:nvSpPr>
          <p:cNvPr id="6" name="Tijdelijke aanduiding voor inhoud 2"/>
          <p:cNvSpPr>
            <a:spLocks noGrp="1"/>
          </p:cNvSpPr>
          <p:nvPr>
            <p:ph idx="1"/>
          </p:nvPr>
        </p:nvSpPr>
        <p:spPr>
          <a:xfrm>
            <a:off x="294289" y="1120010"/>
            <a:ext cx="10845152" cy="5430214"/>
          </a:xfrm>
        </p:spPr>
        <p:txBody>
          <a:bodyPr>
            <a:normAutofit/>
          </a:bodyPr>
          <a:lstStyle/>
          <a:p>
            <a:pPr>
              <a:lnSpc>
                <a:spcPct val="100000"/>
              </a:lnSpc>
            </a:pPr>
            <a:r>
              <a:rPr lang="nl-NL" sz="3200" dirty="0"/>
              <a:t>Kijk niet naar de suiker, maar naar het product waar de suiker in zit.</a:t>
            </a:r>
          </a:p>
          <a:p>
            <a:pPr>
              <a:lnSpc>
                <a:spcPct val="100000"/>
              </a:lnSpc>
            </a:pPr>
            <a:endParaRPr lang="nl-NL" sz="1300" dirty="0"/>
          </a:p>
          <a:p>
            <a:pPr>
              <a:lnSpc>
                <a:spcPct val="150000"/>
              </a:lnSpc>
            </a:pPr>
            <a:r>
              <a:rPr lang="nl-NL" sz="3200" dirty="0"/>
              <a:t>Vermijd vrije suikers zoveel mogelijk.</a:t>
            </a:r>
          </a:p>
          <a:p>
            <a:pPr>
              <a:lnSpc>
                <a:spcPct val="150000"/>
              </a:lnSpc>
            </a:pPr>
            <a:endParaRPr lang="nl-NL" sz="1300" dirty="0"/>
          </a:p>
          <a:p>
            <a:pPr>
              <a:lnSpc>
                <a:spcPct val="150000"/>
              </a:lnSpc>
            </a:pPr>
            <a:r>
              <a:rPr lang="nl-NL" sz="3200" dirty="0"/>
              <a:t>Lees verpakkingen – weet wat je eet!</a:t>
            </a:r>
          </a:p>
          <a:p>
            <a:pPr>
              <a:lnSpc>
                <a:spcPct val="150000"/>
              </a:lnSpc>
            </a:pPr>
            <a:endParaRPr lang="nl-NL" sz="1200" dirty="0"/>
          </a:p>
          <a:p>
            <a:pPr>
              <a:lnSpc>
                <a:spcPct val="100000"/>
              </a:lnSpc>
            </a:pPr>
            <a:r>
              <a:rPr lang="nl-NL" sz="3200" dirty="0"/>
              <a:t>Verminder je zin in zoet en gezond eten wordt gemakkelijker.</a:t>
            </a:r>
          </a:p>
          <a:p>
            <a:endParaRPr lang="nl-NL" dirty="0"/>
          </a:p>
        </p:txBody>
      </p:sp>
      <p:pic>
        <p:nvPicPr>
          <p:cNvPr id="5" name="Afbeelding 4">
            <a:extLst>
              <a:ext uri="{FF2B5EF4-FFF2-40B4-BE49-F238E27FC236}">
                <a16:creationId xmlns:a16="http://schemas.microsoft.com/office/drawing/2014/main" id="{CD7C370E-0A46-49EC-B0AB-013A3A33DA88}"/>
              </a:ext>
            </a:extLst>
          </p:cNvPr>
          <p:cNvPicPr>
            <a:picLocks noChangeAspect="1"/>
          </p:cNvPicPr>
          <p:nvPr/>
        </p:nvPicPr>
        <p:blipFill rotWithShape="1">
          <a:blip r:embed="rId2">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spTree>
    <p:extLst>
      <p:ext uri="{BB962C8B-B14F-4D97-AF65-F5344CB8AC3E}">
        <p14:creationId xmlns:p14="http://schemas.microsoft.com/office/powerpoint/2010/main" val="296936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80241" y="2838226"/>
            <a:ext cx="10515600" cy="4351338"/>
          </a:xfrm>
        </p:spPr>
        <p:txBody>
          <a:bodyPr>
            <a:normAutofit/>
          </a:bodyPr>
          <a:lstStyle/>
          <a:p>
            <a:pPr marL="0" indent="0" algn="ctr">
              <a:buNone/>
            </a:pPr>
            <a:r>
              <a:rPr lang="nl-NL" sz="8000" dirty="0">
                <a:solidFill>
                  <a:srgbClr val="F08AA9"/>
                </a:solidFill>
              </a:rPr>
              <a:t>Nu is het aan jou!</a:t>
            </a:r>
          </a:p>
        </p:txBody>
      </p:sp>
      <p:pic>
        <p:nvPicPr>
          <p:cNvPr id="4" name="Afbeelding 3">
            <a:extLst>
              <a:ext uri="{FF2B5EF4-FFF2-40B4-BE49-F238E27FC236}">
                <a16:creationId xmlns:a16="http://schemas.microsoft.com/office/drawing/2014/main" id="{75AF87F1-8AF7-4B31-8667-AB8F0492517E}"/>
              </a:ext>
            </a:extLst>
          </p:cNvPr>
          <p:cNvPicPr>
            <a:picLocks noChangeAspect="1"/>
          </p:cNvPicPr>
          <p:nvPr/>
        </p:nvPicPr>
        <p:blipFill rotWithShape="1">
          <a:blip r:embed="rId2">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spTree>
    <p:extLst>
      <p:ext uri="{BB962C8B-B14F-4D97-AF65-F5344CB8AC3E}">
        <p14:creationId xmlns:p14="http://schemas.microsoft.com/office/powerpoint/2010/main" val="327889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89715" y="3039413"/>
            <a:ext cx="10515600" cy="1584101"/>
          </a:xfrm>
        </p:spPr>
        <p:txBody>
          <a:bodyPr>
            <a:normAutofit lnSpcReduction="10000"/>
          </a:bodyPr>
          <a:lstStyle/>
          <a:p>
            <a:pPr marL="0" indent="0" algn="ctr">
              <a:buNone/>
            </a:pPr>
            <a:r>
              <a:rPr lang="nl-NL" sz="5000" dirty="0"/>
              <a:t>Bruin brood is gezonder </a:t>
            </a:r>
          </a:p>
          <a:p>
            <a:pPr marL="0" indent="0" algn="ctr">
              <a:buNone/>
            </a:pPr>
            <a:r>
              <a:rPr lang="nl-NL" sz="5000" dirty="0"/>
              <a:t>dan wit brood.</a:t>
            </a:r>
          </a:p>
        </p:txBody>
      </p:sp>
      <p:sp>
        <p:nvSpPr>
          <p:cNvPr id="5" name="Tekstvak 4"/>
          <p:cNvSpPr txBox="1"/>
          <p:nvPr/>
        </p:nvSpPr>
        <p:spPr>
          <a:xfrm>
            <a:off x="540912" y="412124"/>
            <a:ext cx="10985679" cy="769441"/>
          </a:xfrm>
          <a:prstGeom prst="rect">
            <a:avLst/>
          </a:prstGeom>
          <a:noFill/>
        </p:spPr>
        <p:txBody>
          <a:bodyPr wrap="square" rtlCol="0">
            <a:spAutoFit/>
          </a:bodyPr>
          <a:lstStyle/>
          <a:p>
            <a:pPr algn="ctr"/>
            <a:r>
              <a:rPr lang="nl-NL" sz="44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28F18256-0A44-47D8-AFDF-8FFB1D593AEA}"/>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B45F6CEC-9B8E-4131-80A1-FAFB4E2DA2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bruin brood wit brood">
            <a:extLst>
              <a:ext uri="{FF2B5EF4-FFF2-40B4-BE49-F238E27FC236}">
                <a16:creationId xmlns:a16="http://schemas.microsoft.com/office/drawing/2014/main" id="{5F57934F-2E8C-4E4D-ACC6-ACCFC709A1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0597" y="4745410"/>
            <a:ext cx="3591403" cy="21125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7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13820" y="2566447"/>
            <a:ext cx="10515600" cy="1584101"/>
          </a:xfrm>
        </p:spPr>
        <p:txBody>
          <a:bodyPr>
            <a:normAutofit/>
          </a:bodyPr>
          <a:lstStyle/>
          <a:p>
            <a:pPr marL="0" indent="0" algn="ctr">
              <a:buNone/>
            </a:pPr>
            <a:r>
              <a:rPr lang="nl-NL" sz="5000" dirty="0"/>
              <a:t>Suikers zijn een vorm van koolhydraten.</a:t>
            </a:r>
          </a:p>
        </p:txBody>
      </p:sp>
      <p:sp>
        <p:nvSpPr>
          <p:cNvPr id="5" name="Tekstvak 4"/>
          <p:cNvSpPr txBox="1"/>
          <p:nvPr/>
        </p:nvSpPr>
        <p:spPr>
          <a:xfrm>
            <a:off x="540912" y="412124"/>
            <a:ext cx="10985679" cy="769441"/>
          </a:xfrm>
          <a:prstGeom prst="rect">
            <a:avLst/>
          </a:prstGeom>
          <a:noFill/>
        </p:spPr>
        <p:txBody>
          <a:bodyPr wrap="square" rtlCol="0">
            <a:spAutoFit/>
          </a:bodyPr>
          <a:lstStyle/>
          <a:p>
            <a:pPr algn="ctr"/>
            <a:r>
              <a:rPr lang="nl-NL" sz="44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34D3591B-F7C3-46C0-9FD0-1DD477DF5791}"/>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D128323B-E8F7-4751-A910-F28BC8E73D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17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89715" y="3039413"/>
            <a:ext cx="10515600" cy="1584101"/>
          </a:xfrm>
        </p:spPr>
        <p:txBody>
          <a:bodyPr>
            <a:normAutofit/>
          </a:bodyPr>
          <a:lstStyle/>
          <a:p>
            <a:pPr marL="0" indent="0" algn="ctr">
              <a:buNone/>
            </a:pPr>
            <a:r>
              <a:rPr lang="nl-NL" sz="5000" dirty="0"/>
              <a:t>In koemelk zit van nature suiker.</a:t>
            </a:r>
          </a:p>
        </p:txBody>
      </p:sp>
      <p:sp>
        <p:nvSpPr>
          <p:cNvPr id="5" name="Tekstvak 4"/>
          <p:cNvSpPr txBox="1"/>
          <p:nvPr/>
        </p:nvSpPr>
        <p:spPr>
          <a:xfrm>
            <a:off x="540912" y="412124"/>
            <a:ext cx="10985679" cy="769441"/>
          </a:xfrm>
          <a:prstGeom prst="rect">
            <a:avLst/>
          </a:prstGeom>
          <a:noFill/>
        </p:spPr>
        <p:txBody>
          <a:bodyPr wrap="square" rtlCol="0">
            <a:spAutoFit/>
          </a:bodyPr>
          <a:lstStyle/>
          <a:p>
            <a:pPr algn="ctr"/>
            <a:r>
              <a:rPr lang="nl-NL" sz="44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250115CE-9FB3-4462-BF1D-187AB7CB165F}"/>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E3D2ABD0-2234-4552-9861-1724E09FD7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beeldingsresultaat voor melk">
            <a:extLst>
              <a:ext uri="{FF2B5EF4-FFF2-40B4-BE49-F238E27FC236}">
                <a16:creationId xmlns:a16="http://schemas.microsoft.com/office/drawing/2014/main" id="{9700168A-EA90-430C-A69A-1FC9D604F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7913" y="4277904"/>
            <a:ext cx="2104087" cy="210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70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5951" y="2324709"/>
            <a:ext cx="10515600" cy="1584101"/>
          </a:xfrm>
        </p:spPr>
        <p:txBody>
          <a:bodyPr>
            <a:normAutofit/>
          </a:bodyPr>
          <a:lstStyle/>
          <a:p>
            <a:pPr marL="0" indent="0" algn="ctr">
              <a:buNone/>
            </a:pPr>
            <a:r>
              <a:rPr lang="nl-NL" sz="5000" dirty="0"/>
              <a:t>De suiker in fruit is gezonder </a:t>
            </a:r>
            <a:br>
              <a:rPr lang="nl-NL" sz="5000" dirty="0"/>
            </a:br>
            <a:r>
              <a:rPr lang="nl-NL" sz="5000" dirty="0"/>
              <a:t>dan andere suiker.</a:t>
            </a:r>
          </a:p>
        </p:txBody>
      </p:sp>
      <p:sp>
        <p:nvSpPr>
          <p:cNvPr id="5" name="Tekstvak 4"/>
          <p:cNvSpPr txBox="1"/>
          <p:nvPr/>
        </p:nvSpPr>
        <p:spPr>
          <a:xfrm>
            <a:off x="540912" y="412124"/>
            <a:ext cx="10985679" cy="769441"/>
          </a:xfrm>
          <a:prstGeom prst="rect">
            <a:avLst/>
          </a:prstGeom>
          <a:noFill/>
        </p:spPr>
        <p:txBody>
          <a:bodyPr wrap="square" rtlCol="0">
            <a:spAutoFit/>
          </a:bodyPr>
          <a:lstStyle/>
          <a:p>
            <a:pPr algn="ctr"/>
            <a:r>
              <a:rPr lang="nl-NL" sz="44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54CFA66B-B96F-4075-900E-407AC75B3F94}"/>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F8A3ACAB-8F70-4197-BF2E-6E34D6E0CC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C4D5661D-265E-4A56-9255-3720B72CCF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19" t="9081" r="7712" b="9195"/>
          <a:stretch/>
        </p:blipFill>
        <p:spPr>
          <a:xfrm>
            <a:off x="9772804" y="4235668"/>
            <a:ext cx="2419196" cy="2490953"/>
          </a:xfrm>
          <a:prstGeom prst="rect">
            <a:avLst/>
          </a:prstGeom>
        </p:spPr>
      </p:pic>
    </p:spTree>
    <p:extLst>
      <p:ext uri="{BB962C8B-B14F-4D97-AF65-F5344CB8AC3E}">
        <p14:creationId xmlns:p14="http://schemas.microsoft.com/office/powerpoint/2010/main" val="269855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10991" y="2398282"/>
            <a:ext cx="10515600" cy="2078277"/>
          </a:xfrm>
        </p:spPr>
        <p:txBody>
          <a:bodyPr>
            <a:noAutofit/>
          </a:bodyPr>
          <a:lstStyle/>
          <a:p>
            <a:pPr marL="0" indent="0" algn="ctr">
              <a:buNone/>
            </a:pPr>
            <a:r>
              <a:rPr lang="nl-NL" sz="5000" dirty="0"/>
              <a:t>In Europa halen we onze suiker vooral uit suikerbiet en suikerriet, </a:t>
            </a:r>
            <a:br>
              <a:rPr lang="nl-NL" sz="5000" dirty="0"/>
            </a:br>
            <a:r>
              <a:rPr lang="nl-NL" sz="5000" dirty="0"/>
              <a:t>in de VS vooral uit maïs.</a:t>
            </a:r>
          </a:p>
        </p:txBody>
      </p:sp>
      <p:sp>
        <p:nvSpPr>
          <p:cNvPr id="5" name="Tekstvak 4"/>
          <p:cNvSpPr txBox="1"/>
          <p:nvPr/>
        </p:nvSpPr>
        <p:spPr>
          <a:xfrm>
            <a:off x="540912" y="412124"/>
            <a:ext cx="10985679" cy="707886"/>
          </a:xfrm>
          <a:prstGeom prst="rect">
            <a:avLst/>
          </a:prstGeom>
          <a:noFill/>
        </p:spPr>
        <p:txBody>
          <a:bodyPr wrap="square" rtlCol="0">
            <a:spAutoFit/>
          </a:bodyPr>
          <a:lstStyle/>
          <a:p>
            <a:pPr algn="ctr"/>
            <a:r>
              <a:rPr lang="nl-NL" sz="40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BDC26B39-7A8F-4C9E-8ED5-6B0B3CFE0F9C}"/>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547D2C98-AA17-44B6-96CF-F10634CA32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beeldingsresultaat voor suikerrietplant">
            <a:extLst>
              <a:ext uri="{FF2B5EF4-FFF2-40B4-BE49-F238E27FC236}">
                <a16:creationId xmlns:a16="http://schemas.microsoft.com/office/drawing/2014/main" id="{E2E04CBF-B789-494B-9CE4-9EDC046FF1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935" y="4656082"/>
            <a:ext cx="1254960" cy="1882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Afbeeldingsresultaat voor suikerbiet">
            <a:extLst>
              <a:ext uri="{FF2B5EF4-FFF2-40B4-BE49-F238E27FC236}">
                <a16:creationId xmlns:a16="http://schemas.microsoft.com/office/drawing/2014/main" id="{9CC2FFA8-1FAB-4065-B67B-35FAD30FB1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375" y="4983516"/>
            <a:ext cx="2321682" cy="15426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maîs">
            <a:extLst>
              <a:ext uri="{FF2B5EF4-FFF2-40B4-BE49-F238E27FC236}">
                <a16:creationId xmlns:a16="http://schemas.microsoft.com/office/drawing/2014/main" id="{20D58D1A-FA3C-40EE-92CB-2816C684AF4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979" t="10759" r="4023" b="12988"/>
          <a:stretch/>
        </p:blipFill>
        <p:spPr bwMode="auto">
          <a:xfrm>
            <a:off x="8559201" y="5095816"/>
            <a:ext cx="1595910" cy="100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41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13820" y="2261647"/>
            <a:ext cx="10515600" cy="2078277"/>
          </a:xfrm>
        </p:spPr>
        <p:txBody>
          <a:bodyPr>
            <a:normAutofit/>
          </a:bodyPr>
          <a:lstStyle/>
          <a:p>
            <a:pPr marL="0" indent="0" algn="ctr">
              <a:buNone/>
            </a:pPr>
            <a:r>
              <a:rPr lang="nl-NL" sz="5000" dirty="0"/>
              <a:t>Alternatieve suikers zijn beter </a:t>
            </a:r>
            <a:br>
              <a:rPr lang="nl-NL" sz="5000" dirty="0"/>
            </a:br>
            <a:r>
              <a:rPr lang="nl-NL" sz="5000" dirty="0"/>
              <a:t>dan gewone suiker.</a:t>
            </a:r>
          </a:p>
        </p:txBody>
      </p:sp>
      <p:sp>
        <p:nvSpPr>
          <p:cNvPr id="5" name="Tekstvak 4"/>
          <p:cNvSpPr txBox="1"/>
          <p:nvPr/>
        </p:nvSpPr>
        <p:spPr>
          <a:xfrm>
            <a:off x="540912" y="412124"/>
            <a:ext cx="10985679" cy="707886"/>
          </a:xfrm>
          <a:prstGeom prst="rect">
            <a:avLst/>
          </a:prstGeom>
          <a:noFill/>
        </p:spPr>
        <p:txBody>
          <a:bodyPr wrap="square" rtlCol="0">
            <a:spAutoFit/>
          </a:bodyPr>
          <a:lstStyle/>
          <a:p>
            <a:pPr algn="ctr"/>
            <a:r>
              <a:rPr lang="nl-NL" sz="4000" b="1" dirty="0">
                <a:solidFill>
                  <a:srgbClr val="F08AA9"/>
                </a:solidFill>
                <a:latin typeface="Tahoma" panose="020B0604030504040204" pitchFamily="34" charset="0"/>
                <a:ea typeface="Tahoma" panose="020B0604030504040204" pitchFamily="34" charset="0"/>
                <a:cs typeface="Tahoma" panose="020B0604030504040204" pitchFamily="34" charset="0"/>
              </a:rPr>
              <a:t>Wat denk jij?</a:t>
            </a:r>
          </a:p>
        </p:txBody>
      </p:sp>
      <p:pic>
        <p:nvPicPr>
          <p:cNvPr id="4" name="Afbeelding 3">
            <a:extLst>
              <a:ext uri="{FF2B5EF4-FFF2-40B4-BE49-F238E27FC236}">
                <a16:creationId xmlns:a16="http://schemas.microsoft.com/office/drawing/2014/main" id="{C4A64B0B-4E77-488E-9383-425E193A2C9D}"/>
              </a:ext>
            </a:extLst>
          </p:cNvPr>
          <p:cNvPicPr>
            <a:picLocks noChangeAspect="1"/>
          </p:cNvPicPr>
          <p:nvPr/>
        </p:nvPicPr>
        <p:blipFill rotWithShape="1">
          <a:blip r:embed="rId3">
            <a:extLst>
              <a:ext uri="{28A0092B-C50C-407E-A947-70E740481C1C}">
                <a14:useLocalDpi xmlns:a14="http://schemas.microsoft.com/office/drawing/2010/main" val="0"/>
              </a:ext>
            </a:extLst>
          </a:blip>
          <a:srcRect r="38954" b="7378"/>
          <a:stretch/>
        </p:blipFill>
        <p:spPr>
          <a:xfrm>
            <a:off x="8872354" y="180757"/>
            <a:ext cx="3319646" cy="462733"/>
          </a:xfrm>
          <a:prstGeom prst="rect">
            <a:avLst/>
          </a:prstGeom>
        </p:spPr>
      </p:pic>
      <p:pic>
        <p:nvPicPr>
          <p:cNvPr id="6" name="Picture 2" descr="Afbeeldingsresultaat voor zijn er nog vragen vraagteken">
            <a:extLst>
              <a:ext uri="{FF2B5EF4-FFF2-40B4-BE49-F238E27FC236}">
                <a16:creationId xmlns:a16="http://schemas.microsoft.com/office/drawing/2014/main" id="{2F637395-A704-43A4-B138-8CF82F89E7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7546">
            <a:off x="402260" y="288195"/>
            <a:ext cx="1023120" cy="102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56983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958</Words>
  <Application>Microsoft Office PowerPoint</Application>
  <PresentationFormat>Breedbeeld</PresentationFormat>
  <Paragraphs>206</Paragraphs>
  <Slides>37</Slides>
  <Notes>22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37</vt:i4>
      </vt:variant>
    </vt:vector>
  </HeadingPairs>
  <TitlesOfParts>
    <vt:vector size="43" baseType="lpstr">
      <vt:lpstr>Arial</vt:lpstr>
      <vt:lpstr>Calibri</vt:lpstr>
      <vt:lpstr>Tahoma</vt:lpstr>
      <vt:lpstr>Times New Roman</vt:lpstr>
      <vt:lpstr>Wingdings 3</vt:lpstr>
      <vt:lpstr>Kantoorthema</vt:lpstr>
      <vt:lpstr>PowerPoint-presentatie</vt:lpstr>
      <vt:lpstr>Hoe zit het met jou?</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&lt;3 to …</dc:title>
  <dc:creator>Hanne °</dc:creator>
  <cp:lastModifiedBy>Jolien Plaete</cp:lastModifiedBy>
  <cp:revision>77</cp:revision>
  <dcterms:created xsi:type="dcterms:W3CDTF">2016-10-01T13:19:47Z</dcterms:created>
  <dcterms:modified xsi:type="dcterms:W3CDTF">2018-09-12T10:23:39Z</dcterms:modified>
</cp:coreProperties>
</file>